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FF9B"/>
    <a:srgbClr val="FFE0A3"/>
    <a:srgbClr val="FF3399"/>
    <a:srgbClr val="CC3399"/>
    <a:srgbClr val="70AC2E"/>
    <a:srgbClr val="C19FFF"/>
    <a:srgbClr val="CAB4EA"/>
    <a:srgbClr val="D3B5E9"/>
    <a:srgbClr val="D68B1C"/>
    <a:srgbClr val="D000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7080" y="5261460"/>
            <a:ext cx="7772400" cy="763525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1425" y="4192525"/>
            <a:ext cx="6400800" cy="1068935"/>
          </a:xfrm>
        </p:spPr>
        <p:txBody>
          <a:bodyPr>
            <a:normAutofit/>
          </a:bodyPr>
          <a:lstStyle>
            <a:lvl1pPr marL="0" indent="0" algn="r">
              <a:buNone/>
              <a:defRPr sz="2600"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985720"/>
            <a:ext cx="8229600" cy="458115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7080" y="1901950"/>
            <a:ext cx="7329840" cy="3970329"/>
          </a:xfrm>
        </p:spPr>
        <p:txBody>
          <a:bodyPr/>
          <a:lstStyle>
            <a:lvl1pPr>
              <a:defRPr sz="2800">
                <a:solidFill>
                  <a:srgbClr val="0070C0"/>
                </a:solidFill>
              </a:defRPr>
            </a:lvl1pPr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4pPr>
              <a:defRPr>
                <a:solidFill>
                  <a:srgbClr val="0070C0"/>
                </a:solidFill>
              </a:defRPr>
            </a:lvl4pPr>
            <a:lvl5pP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4" y="527605"/>
            <a:ext cx="7016195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291130"/>
            <a:ext cx="7016195" cy="4581150"/>
          </a:xfrm>
        </p:spPr>
        <p:txBody>
          <a:bodyPr/>
          <a:lstStyle>
            <a:lvl1pPr>
              <a:defRPr sz="2800">
                <a:solidFill>
                  <a:srgbClr val="0070C0"/>
                </a:solidFill>
              </a:defRPr>
            </a:lvl1pPr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4pPr>
              <a:defRPr>
                <a:solidFill>
                  <a:srgbClr val="0070C0"/>
                </a:solidFill>
              </a:defRPr>
            </a:lvl4pPr>
            <a:lvl5pP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140" y="1291130"/>
            <a:ext cx="8076895" cy="610820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670" y="1901950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670" y="2531813"/>
            <a:ext cx="4040188" cy="3035058"/>
          </a:xfrm>
        </p:spPr>
        <p:txBody>
          <a:bodyPr/>
          <a:lstStyle>
            <a:lvl1pPr>
              <a:defRPr sz="2400">
                <a:solidFill>
                  <a:srgbClr val="0070C0"/>
                </a:solidFill>
              </a:defRPr>
            </a:lvl1pPr>
            <a:lvl2pPr>
              <a:defRPr sz="2000">
                <a:solidFill>
                  <a:srgbClr val="0070C0"/>
                </a:solidFill>
              </a:defRPr>
            </a:lvl2pPr>
            <a:lvl3pPr>
              <a:defRPr sz="1800">
                <a:solidFill>
                  <a:srgbClr val="0070C0"/>
                </a:solidFill>
              </a:defRPr>
            </a:lvl3pPr>
            <a:lvl4pPr>
              <a:defRPr sz="1600">
                <a:solidFill>
                  <a:srgbClr val="0070C0"/>
                </a:solidFill>
              </a:defRPr>
            </a:lvl4pPr>
            <a:lvl5pPr>
              <a:defRPr sz="1600">
                <a:solidFill>
                  <a:srgbClr val="0070C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901950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531813"/>
            <a:ext cx="4041775" cy="3035058"/>
          </a:xfrm>
        </p:spPr>
        <p:txBody>
          <a:bodyPr/>
          <a:lstStyle>
            <a:lvl1pPr>
              <a:defRPr sz="2400">
                <a:solidFill>
                  <a:srgbClr val="0070C0"/>
                </a:solidFill>
              </a:defRPr>
            </a:lvl1pPr>
            <a:lvl2pPr>
              <a:defRPr sz="2000">
                <a:solidFill>
                  <a:srgbClr val="0070C0"/>
                </a:solidFill>
              </a:defRPr>
            </a:lvl2pPr>
            <a:lvl3pPr>
              <a:defRPr sz="1800">
                <a:solidFill>
                  <a:srgbClr val="0070C0"/>
                </a:solidFill>
              </a:defRPr>
            </a:lvl3pPr>
            <a:lvl4pPr>
              <a:defRPr sz="1600">
                <a:solidFill>
                  <a:srgbClr val="0070C0"/>
                </a:solidFill>
              </a:defRPr>
            </a:lvl4pPr>
            <a:lvl5pPr>
              <a:defRPr sz="1600">
                <a:solidFill>
                  <a:srgbClr val="0070C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58</Words>
  <Application>Microsoft Office PowerPoint</Application>
  <PresentationFormat>Presentación en pantalla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Office Theme</vt:lpstr>
      <vt:lpstr>Click to edit Master title style</vt:lpstr>
      <vt:lpstr>Slide Title</vt:lpstr>
      <vt:lpstr>Slide Title</vt:lpstr>
      <vt:lpstr>Slide Title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Mariajose</cp:lastModifiedBy>
  <cp:revision>37</cp:revision>
  <dcterms:created xsi:type="dcterms:W3CDTF">2013-08-21T19:17:07Z</dcterms:created>
  <dcterms:modified xsi:type="dcterms:W3CDTF">2013-10-31T17:35:27Z</dcterms:modified>
</cp:coreProperties>
</file>