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8" r:id="rId10"/>
    <p:sldId id="269" r:id="rId11"/>
    <p:sldId id="289" r:id="rId12"/>
    <p:sldId id="288" r:id="rId13"/>
    <p:sldId id="275" r:id="rId14"/>
    <p:sldId id="277" r:id="rId15"/>
    <p:sldId id="278" r:id="rId16"/>
    <p:sldId id="280" r:id="rId17"/>
    <p:sldId id="281" r:id="rId18"/>
    <p:sldId id="283" r:id="rId19"/>
    <p:sldId id="285" r:id="rId20"/>
    <p:sldId id="287" r:id="rId21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F0DC"/>
    <a:srgbClr val="A2EED1"/>
    <a:srgbClr val="00CC99"/>
    <a:srgbClr val="CC0000"/>
    <a:srgbClr val="FFFFFF"/>
    <a:srgbClr val="00F2B3"/>
    <a:srgbClr val="A7FFE8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366" y="36"/>
      </p:cViewPr>
      <p:guideLst>
        <p:guide orient="horz" pos="109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44018" cy="14401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154BE87-C136-45D1-B714-51A10846E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ru-RU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B67CC5C7-7BCF-4CCF-A317-AAB61DF45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ru-RU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96C8FD5D-16B9-401F-826A-F70CB2350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8662C139-4D8B-48CB-A70D-CD847F6BA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10307652-DA11-4C92-8A92-ADBD22C77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B1BD8-CA29-4EAB-8948-F599C78C2EBA}" type="slidenum">
              <a:rPr lang="bg-BG" altLang="ru-RU"/>
              <a:pPr/>
              <a:t>‹#›</a:t>
            </a:fld>
            <a:endParaRPr lang="bg-BG" altLang="ru-RU"/>
          </a:p>
        </p:txBody>
      </p:sp>
    </p:spTree>
    <p:extLst>
      <p:ext uri="{BB962C8B-B14F-4D97-AF65-F5344CB8AC3E}">
        <p14:creationId xmlns:p14="http://schemas.microsoft.com/office/powerpoint/2010/main" val="1502377389"/>
      </p:ext>
    </p:extLst>
  </p:cSld>
  <p:clrMapOvr>
    <a:masterClrMapping/>
  </p:clrMapOvr>
  <p:transition spd="slow" advClick="0" advTm="1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51453D0-E34D-42CB-AEE9-B562056FA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ru-RU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C93F550A-F139-4DCF-B9D9-BC1124CB1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ru-RU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6C70BE11-8AF2-4F8B-8262-B5CC6DCB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94344C55-C836-4CF5-9A68-3C9CA16CB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E2E66A5A-1B22-42D5-8E23-F3CA015EA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C22D3-A115-4310-AEF7-8BE16DA0D35E}" type="slidenum">
              <a:rPr lang="bg-BG" altLang="ru-RU"/>
              <a:pPr/>
              <a:t>‹#›</a:t>
            </a:fld>
            <a:endParaRPr lang="bg-BG" altLang="ru-RU"/>
          </a:p>
        </p:txBody>
      </p:sp>
    </p:spTree>
    <p:extLst>
      <p:ext uri="{BB962C8B-B14F-4D97-AF65-F5344CB8AC3E}">
        <p14:creationId xmlns:p14="http://schemas.microsoft.com/office/powerpoint/2010/main" val="3149813817"/>
      </p:ext>
    </p:extLst>
  </p:cSld>
  <p:clrMapOvr>
    <a:masterClrMapping/>
  </p:clrMapOvr>
  <p:transition spd="slow" advClick="0" advTm="1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A626106A-F6D1-4AEB-A55A-A5BF84C7F1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ru-RU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D1D0FA31-ECE1-4BE3-95BE-C3C658CD19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ru-RU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ABF82BC8-AA1E-4B18-A1D5-D3F7B6552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D1CFCD7D-8537-4AC4-9EFA-8D79C0C34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E4B72B78-1ABA-4293-BCCF-30161433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013A7-EEFB-4D81-A164-3F3202136C5D}" type="slidenum">
              <a:rPr lang="bg-BG" altLang="ru-RU"/>
              <a:pPr/>
              <a:t>‹#›</a:t>
            </a:fld>
            <a:endParaRPr lang="bg-BG" altLang="ru-RU"/>
          </a:p>
        </p:txBody>
      </p:sp>
    </p:spTree>
    <p:extLst>
      <p:ext uri="{BB962C8B-B14F-4D97-AF65-F5344CB8AC3E}">
        <p14:creationId xmlns:p14="http://schemas.microsoft.com/office/powerpoint/2010/main" val="461039766"/>
      </p:ext>
    </p:extLst>
  </p:cSld>
  <p:clrMapOvr>
    <a:masterClrMapping/>
  </p:clrMapOvr>
  <p:transition spd="slow" advClick="0" advTm="1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1B378A3-18D5-4F51-9FF2-EB57B7ADC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ru-RU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C71808B-5FA4-46FD-918E-FF07535E4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ru-RU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CADE34F1-0796-4943-885C-E958CB45D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6B86902D-B0DA-45EE-AF65-215AB1DBE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4BB0193F-42E2-4B3F-BE6B-1D44705FC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C610D-9718-45FA-8460-4D5EB8FEABFC}" type="slidenum">
              <a:rPr lang="bg-BG" altLang="ru-RU"/>
              <a:pPr/>
              <a:t>‹#›</a:t>
            </a:fld>
            <a:endParaRPr lang="bg-BG" altLang="ru-RU"/>
          </a:p>
        </p:txBody>
      </p:sp>
    </p:spTree>
    <p:extLst>
      <p:ext uri="{BB962C8B-B14F-4D97-AF65-F5344CB8AC3E}">
        <p14:creationId xmlns:p14="http://schemas.microsoft.com/office/powerpoint/2010/main" val="672774397"/>
      </p:ext>
    </p:extLst>
  </p:cSld>
  <p:clrMapOvr>
    <a:masterClrMapping/>
  </p:clrMapOvr>
  <p:transition spd="slow" advClick="0" advTm="1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F5BD966-9F4D-4F5D-8974-5CD3429AF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ru-RU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B3C02B20-C59C-409E-B210-345A785AB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D64BC318-7356-4BAC-9962-3AB1A3C19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6C145CFA-73D2-48DC-B479-5E31EADDF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0C0EC6EE-9A83-4640-A4D8-65CBC3D0B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58B5F-0DCA-47E6-B898-0E4ED6A7DEBE}" type="slidenum">
              <a:rPr lang="bg-BG" altLang="ru-RU"/>
              <a:pPr/>
              <a:t>‹#›</a:t>
            </a:fld>
            <a:endParaRPr lang="bg-BG" altLang="ru-RU"/>
          </a:p>
        </p:txBody>
      </p:sp>
    </p:spTree>
    <p:extLst>
      <p:ext uri="{BB962C8B-B14F-4D97-AF65-F5344CB8AC3E}">
        <p14:creationId xmlns:p14="http://schemas.microsoft.com/office/powerpoint/2010/main" val="1177461617"/>
      </p:ext>
    </p:extLst>
  </p:cSld>
  <p:clrMapOvr>
    <a:masterClrMapping/>
  </p:clrMapOvr>
  <p:transition spd="slow" advClick="0" advTm="1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0003AD3-2E27-4E5F-BC6E-50A5FE64D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ru-RU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89C3757-EC6A-459F-8FEA-EAEC9F225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ru-RU"/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53C3836D-9AE2-4851-8590-AD7291297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ru-RU"/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F89B2ABA-C861-46A5-8BAA-D45DAFE1B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E1A274C3-EF93-4CB8-99E0-2E7702976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52EF9952-869F-4A71-935E-A993C4F7D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8D50A-7C33-4437-A707-946AC2572D1B}" type="slidenum">
              <a:rPr lang="bg-BG" altLang="ru-RU"/>
              <a:pPr/>
              <a:t>‹#›</a:t>
            </a:fld>
            <a:endParaRPr lang="bg-BG" altLang="ru-RU"/>
          </a:p>
        </p:txBody>
      </p:sp>
    </p:spTree>
    <p:extLst>
      <p:ext uri="{BB962C8B-B14F-4D97-AF65-F5344CB8AC3E}">
        <p14:creationId xmlns:p14="http://schemas.microsoft.com/office/powerpoint/2010/main" val="3250853996"/>
      </p:ext>
    </p:extLst>
  </p:cSld>
  <p:clrMapOvr>
    <a:masterClrMapping/>
  </p:clrMapOvr>
  <p:transition spd="slow" advClick="0" advTm="1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B59477D-D7CF-4365-94DE-DE971E5CE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ru-RU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D56B089A-8ED4-400D-9CA8-D3235CD8E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A8373358-691F-4892-B330-6BF94C39D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ru-RU"/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8682CFD4-F88D-42BE-A8E2-836FE5E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6FCE0341-124F-4E3F-9004-13B6A7001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ru-RU"/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1EAB2D93-D523-4A72-A0A4-2A1F32723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8A8E837A-A530-4365-B9E1-65FB3306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706CFB09-2B6A-4215-AF7F-5EFFB0503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9B219-A04D-41ED-A2CC-FE7E0C4478B9}" type="slidenum">
              <a:rPr lang="bg-BG" altLang="ru-RU"/>
              <a:pPr/>
              <a:t>‹#›</a:t>
            </a:fld>
            <a:endParaRPr lang="bg-BG" altLang="ru-RU"/>
          </a:p>
        </p:txBody>
      </p:sp>
    </p:spTree>
    <p:extLst>
      <p:ext uri="{BB962C8B-B14F-4D97-AF65-F5344CB8AC3E}">
        <p14:creationId xmlns:p14="http://schemas.microsoft.com/office/powerpoint/2010/main" val="4028878522"/>
      </p:ext>
    </p:extLst>
  </p:cSld>
  <p:clrMapOvr>
    <a:masterClrMapping/>
  </p:clrMapOvr>
  <p:transition spd="slow" advClick="0" advTm="1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475F376-ED30-4E41-B764-F4C7885E6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ru-RU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D3A6E714-362F-428B-AB01-8F695CFDD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0D98581C-80FE-4BFD-BBD3-425FD1D32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96AC015F-B1DC-4668-A568-0825C5D22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F4CFC-97E0-4AB7-80C1-988ADDEE594C}" type="slidenum">
              <a:rPr lang="bg-BG" altLang="ru-RU"/>
              <a:pPr/>
              <a:t>‹#›</a:t>
            </a:fld>
            <a:endParaRPr lang="bg-BG" altLang="ru-RU"/>
          </a:p>
        </p:txBody>
      </p:sp>
    </p:spTree>
    <p:extLst>
      <p:ext uri="{BB962C8B-B14F-4D97-AF65-F5344CB8AC3E}">
        <p14:creationId xmlns:p14="http://schemas.microsoft.com/office/powerpoint/2010/main" val="2401879061"/>
      </p:ext>
    </p:extLst>
  </p:cSld>
  <p:clrMapOvr>
    <a:masterClrMapping/>
  </p:clrMapOvr>
  <p:transition spd="slow" advClick="0" advTm="1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09B27FCB-A0A6-4810-9916-D99D3C5C0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0B1C9DDC-9B0F-495B-B8A3-76C4151C4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D403E379-21BE-4E55-8B74-155A006DA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AB168-3622-4E10-A036-3392C298EC30}" type="slidenum">
              <a:rPr lang="bg-BG" altLang="ru-RU"/>
              <a:pPr/>
              <a:t>‹#›</a:t>
            </a:fld>
            <a:endParaRPr lang="bg-BG" altLang="ru-RU"/>
          </a:p>
        </p:txBody>
      </p:sp>
    </p:spTree>
    <p:extLst>
      <p:ext uri="{BB962C8B-B14F-4D97-AF65-F5344CB8AC3E}">
        <p14:creationId xmlns:p14="http://schemas.microsoft.com/office/powerpoint/2010/main" val="1987262015"/>
      </p:ext>
    </p:extLst>
  </p:cSld>
  <p:clrMapOvr>
    <a:masterClrMapping/>
  </p:clrMapOvr>
  <p:transition spd="slow" advClick="0" advTm="1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15ED3E6-7728-4990-84F9-33677461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ru-RU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EE429D6-549B-4DDC-AD6C-3C76B25BD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ru-RU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4904A84F-0BBF-4F10-9CFE-1D8805F2B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B350ACCD-DBE9-4FCA-B6CC-DA7B45974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69D47CDA-CFB9-4A64-8B04-A5FE1DB09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58518E73-349D-4399-90DF-8F4C438AD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A8F58-7DB2-4756-89DC-09764071CEF5}" type="slidenum">
              <a:rPr lang="bg-BG" altLang="ru-RU"/>
              <a:pPr/>
              <a:t>‹#›</a:t>
            </a:fld>
            <a:endParaRPr lang="bg-BG" altLang="ru-RU"/>
          </a:p>
        </p:txBody>
      </p:sp>
    </p:spTree>
    <p:extLst>
      <p:ext uri="{BB962C8B-B14F-4D97-AF65-F5344CB8AC3E}">
        <p14:creationId xmlns:p14="http://schemas.microsoft.com/office/powerpoint/2010/main" val="3785601370"/>
      </p:ext>
    </p:extLst>
  </p:cSld>
  <p:clrMapOvr>
    <a:masterClrMapping/>
  </p:clrMapOvr>
  <p:transition spd="slow" advClick="0"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E797420-890C-480A-88E7-07B90BBA6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ru-RU"/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5001DEFA-B02D-429C-93E7-3CC050A7BA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42CD6E52-DF57-4449-80C5-00DACCCC3B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E4C210B7-05F2-4E25-BE6C-D1E5D3525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5B4AFC0F-1565-49F8-9655-6EAE7521E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ru-RU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B3FBB643-E7E7-4001-B0E0-E04B70D57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0B1F7-6959-4FBA-9CD0-AEB860F46261}" type="slidenum">
              <a:rPr lang="bg-BG" altLang="ru-RU"/>
              <a:pPr/>
              <a:t>‹#›</a:t>
            </a:fld>
            <a:endParaRPr lang="bg-BG" altLang="ru-RU"/>
          </a:p>
        </p:txBody>
      </p:sp>
    </p:spTree>
    <p:extLst>
      <p:ext uri="{BB962C8B-B14F-4D97-AF65-F5344CB8AC3E}">
        <p14:creationId xmlns:p14="http://schemas.microsoft.com/office/powerpoint/2010/main" val="4283851637"/>
      </p:ext>
    </p:extLst>
  </p:cSld>
  <p:clrMapOvr>
    <a:masterClrMapping/>
  </p:clrMapOvr>
  <p:transition spd="slow" advClick="0" advTm="1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8F0DC"/>
            </a:gs>
            <a:gs pos="50000">
              <a:srgbClr val="B8F0DC">
                <a:gamma/>
                <a:tint val="10196"/>
                <a:invGamma/>
              </a:srgbClr>
            </a:gs>
            <a:gs pos="100000">
              <a:srgbClr val="B8F0D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BD50E22-11C6-4BB2-8880-FDF73FE6AA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ru-RU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9C214D-30AB-4BAA-874A-9B60123B5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ru-RU"/>
              <a:t>Click to edit Master text styles</a:t>
            </a:r>
          </a:p>
          <a:p>
            <a:pPr lvl="1"/>
            <a:r>
              <a:rPr lang="bg-BG" altLang="ru-RU"/>
              <a:t>Second level</a:t>
            </a:r>
          </a:p>
          <a:p>
            <a:pPr lvl="2"/>
            <a:r>
              <a:rPr lang="bg-BG" altLang="ru-RU"/>
              <a:t>Third level</a:t>
            </a:r>
          </a:p>
          <a:p>
            <a:pPr lvl="3"/>
            <a:r>
              <a:rPr lang="bg-BG" altLang="ru-RU"/>
              <a:t>Fourth level</a:t>
            </a:r>
          </a:p>
          <a:p>
            <a:pPr lvl="4"/>
            <a:r>
              <a:rPr lang="bg-BG" altLang="ru-RU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7191829-D71C-4C31-93AE-94FA70315B5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C592C8B-BB00-42F1-AD5E-E39B1B2D51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C651462-B08A-4F75-B214-EFC6F18553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DCF89C-AFEA-426A-9343-2A6AC799030D}" type="slidenum">
              <a:rPr lang="bg-BG" altLang="ru-RU"/>
              <a:pPr/>
              <a:t>‹#›</a:t>
            </a:fld>
            <a:endParaRPr lang="bg-BG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0000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1767A62-6E37-456C-9F69-DEBB664433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4391025" cy="1470025"/>
          </a:xfrm>
        </p:spPr>
        <p:txBody>
          <a:bodyPr anchor="ctr"/>
          <a:lstStyle/>
          <a:p>
            <a:r>
              <a:rPr lang="bg-BG" altLang="ru-RU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Дробни числа</a:t>
            </a:r>
          </a:p>
        </p:txBody>
      </p:sp>
      <p:pic>
        <p:nvPicPr>
          <p:cNvPr id="2055" name="Picture 7" descr="drobi2">
            <a:extLst>
              <a:ext uri="{FF2B5EF4-FFF2-40B4-BE49-F238E27FC236}">
                <a16:creationId xmlns:a16="http://schemas.microsoft.com/office/drawing/2014/main" id="{CEC84A4C-99BE-40BD-B835-882A31AD4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3460750"/>
            <a:ext cx="2727325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drobi11">
            <a:extLst>
              <a:ext uri="{FF2B5EF4-FFF2-40B4-BE49-F238E27FC236}">
                <a16:creationId xmlns:a16="http://schemas.microsoft.com/office/drawing/2014/main" id="{CF510F94-7C37-4533-9E42-B4BF1021B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765175"/>
            <a:ext cx="2881313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drobi4">
            <a:extLst>
              <a:ext uri="{FF2B5EF4-FFF2-40B4-BE49-F238E27FC236}">
                <a16:creationId xmlns:a16="http://schemas.microsoft.com/office/drawing/2014/main" id="{5CC7ABEA-7A91-4763-87CA-8453F405F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3573463"/>
            <a:ext cx="5283200" cy="191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000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29B9185-0932-47A0-828F-8A9753AAD6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ru-RU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Намиране на неизвестен умалител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6AE6BDE6-3427-4EB7-848B-D944A8961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175" y="2459038"/>
            <a:ext cx="43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600" b="1" i="1"/>
              <a:t>а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975F0106-DCD3-43E6-B74F-6B76D9A29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113" y="2547938"/>
            <a:ext cx="360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b="1"/>
              <a:t>–</a:t>
            </a:r>
            <a:endParaRPr lang="bg-BG" altLang="ru-RU" sz="2800" b="1"/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D6417A5B-66E8-4EF4-8467-DBE0A352F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508250"/>
            <a:ext cx="433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200"/>
              <a:t>=</a:t>
            </a:r>
            <a:endParaRPr lang="bg-BG" altLang="ru-RU" sz="3200"/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28D06528-C52C-4C33-9125-89047A06E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4438" y="2460625"/>
            <a:ext cx="576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b</a:t>
            </a:r>
            <a:endParaRPr lang="bg-BG" altLang="ru-RU" sz="3600" b="1" i="1"/>
          </a:p>
        </p:txBody>
      </p:sp>
      <p:sp>
        <p:nvSpPr>
          <p:cNvPr id="19463" name="Text Box 7">
            <a:extLst>
              <a:ext uri="{FF2B5EF4-FFF2-40B4-BE49-F238E27FC236}">
                <a16:creationId xmlns:a16="http://schemas.microsoft.com/office/drawing/2014/main" id="{FCB5FEE8-C5D5-4C36-BB7E-6A333BAC3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5288" y="2533650"/>
            <a:ext cx="360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b="1"/>
              <a:t>–</a:t>
            </a:r>
            <a:endParaRPr lang="bg-BG" altLang="ru-RU" sz="2800" b="1"/>
          </a:p>
        </p:txBody>
      </p:sp>
      <p:sp>
        <p:nvSpPr>
          <p:cNvPr id="19464" name="Text Box 8">
            <a:extLst>
              <a:ext uri="{FF2B5EF4-FFF2-40B4-BE49-F238E27FC236}">
                <a16:creationId xmlns:a16="http://schemas.microsoft.com/office/drawing/2014/main" id="{AF54BEF9-302C-47C8-B789-438FEF0E1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3050" y="2452688"/>
            <a:ext cx="43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/>
              <a:t>x</a:t>
            </a:r>
            <a:endParaRPr lang="bg-BG" altLang="ru-RU" sz="3600" b="1"/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B4ADE008-D308-42C1-AA3A-4B9C46241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575" y="4287838"/>
            <a:ext cx="43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/>
              <a:t>x</a:t>
            </a:r>
            <a:endParaRPr lang="bg-BG" altLang="ru-RU" sz="3600" b="1"/>
          </a:p>
        </p:txBody>
      </p:sp>
      <p:sp>
        <p:nvSpPr>
          <p:cNvPr id="19466" name="Text Box 10">
            <a:extLst>
              <a:ext uri="{FF2B5EF4-FFF2-40B4-BE49-F238E27FC236}">
                <a16:creationId xmlns:a16="http://schemas.microsoft.com/office/drawing/2014/main" id="{2DDE931B-432B-40EF-A239-150404D59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613" y="4364038"/>
            <a:ext cx="360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b="1"/>
              <a:t>+</a:t>
            </a:r>
            <a:endParaRPr lang="bg-BG" altLang="ru-RU" sz="2800" b="1"/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414F2FA2-3FA8-47A9-B173-4F2A252EF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0075" y="4318000"/>
            <a:ext cx="358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b</a:t>
            </a:r>
            <a:endParaRPr lang="bg-BG" altLang="ru-RU" sz="3600" b="1" i="1"/>
          </a:p>
        </p:txBody>
      </p:sp>
      <p:sp>
        <p:nvSpPr>
          <p:cNvPr id="19468" name="Text Box 12">
            <a:extLst>
              <a:ext uri="{FF2B5EF4-FFF2-40B4-BE49-F238E27FC236}">
                <a16:creationId xmlns:a16="http://schemas.microsoft.com/office/drawing/2014/main" id="{D1D944D2-F9A5-4F67-939D-DD374AC62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0" y="4362450"/>
            <a:ext cx="433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200"/>
              <a:t>=</a:t>
            </a:r>
            <a:endParaRPr lang="bg-BG" altLang="ru-RU" sz="3200"/>
          </a:p>
        </p:txBody>
      </p:sp>
      <p:sp>
        <p:nvSpPr>
          <p:cNvPr id="19469" name="Text Box 13">
            <a:extLst>
              <a:ext uri="{FF2B5EF4-FFF2-40B4-BE49-F238E27FC236}">
                <a16:creationId xmlns:a16="http://schemas.microsoft.com/office/drawing/2014/main" id="{3AB96E1B-1C28-4846-9F3F-C6C2F5F0F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8738" y="4314825"/>
            <a:ext cx="576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a</a:t>
            </a:r>
            <a:endParaRPr lang="bg-BG" altLang="ru-RU" sz="3600" b="1" i="1"/>
          </a:p>
        </p:txBody>
      </p:sp>
      <p:sp>
        <p:nvSpPr>
          <p:cNvPr id="19470" name="Text Box 14">
            <a:extLst>
              <a:ext uri="{FF2B5EF4-FFF2-40B4-BE49-F238E27FC236}">
                <a16:creationId xmlns:a16="http://schemas.microsoft.com/office/drawing/2014/main" id="{19841E44-8A6C-4C9D-A298-22E2F12D4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2288" y="4387850"/>
            <a:ext cx="360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b="1"/>
              <a:t>–</a:t>
            </a:r>
            <a:endParaRPr lang="bg-BG" altLang="ru-RU" sz="2800" b="1"/>
          </a:p>
        </p:txBody>
      </p:sp>
      <p:sp>
        <p:nvSpPr>
          <p:cNvPr id="19471" name="Text Box 15">
            <a:extLst>
              <a:ext uri="{FF2B5EF4-FFF2-40B4-BE49-F238E27FC236}">
                <a16:creationId xmlns:a16="http://schemas.microsoft.com/office/drawing/2014/main" id="{195F6233-B063-4E18-BF5F-DB9644216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" y="246380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600" b="1" i="1"/>
              <a:t>а – </a:t>
            </a:r>
            <a:r>
              <a:rPr lang="en-US" altLang="ru-RU" sz="3600" b="1"/>
              <a:t>x</a:t>
            </a:r>
            <a:r>
              <a:rPr lang="bg-BG" altLang="ru-RU" sz="3600" b="1"/>
              <a:t> </a:t>
            </a:r>
            <a:r>
              <a:rPr lang="en-US" altLang="ru-RU" sz="3600" b="1"/>
              <a:t>= </a:t>
            </a:r>
            <a:r>
              <a:rPr lang="en-US" altLang="ru-RU" sz="3600" b="1" i="1"/>
              <a:t>b</a:t>
            </a:r>
            <a:endParaRPr lang="bg-BG" altLang="ru-RU" sz="3600"/>
          </a:p>
        </p:txBody>
      </p:sp>
      <p:sp>
        <p:nvSpPr>
          <p:cNvPr id="19472" name="Text Box 16">
            <a:extLst>
              <a:ext uri="{FF2B5EF4-FFF2-40B4-BE49-F238E27FC236}">
                <a16:creationId xmlns:a16="http://schemas.microsoft.com/office/drawing/2014/main" id="{C051E837-9AEB-48CE-B817-D271A8C05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" y="431800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b</a:t>
            </a:r>
            <a:r>
              <a:rPr lang="en-US" altLang="ru-RU" sz="3600" b="1"/>
              <a:t> </a:t>
            </a:r>
            <a:r>
              <a:rPr lang="bg-BG" altLang="ru-RU" sz="3600" b="1"/>
              <a:t>+ </a:t>
            </a:r>
            <a:r>
              <a:rPr lang="en-US" altLang="ru-RU" sz="3600" b="1"/>
              <a:t>x  = </a:t>
            </a:r>
            <a:r>
              <a:rPr lang="en-US" altLang="ru-RU" sz="3600" b="1" i="1"/>
              <a:t>a</a:t>
            </a:r>
            <a:endParaRPr lang="bg-BG" altLang="ru-RU" sz="3600" b="1" i="1"/>
          </a:p>
        </p:txBody>
      </p:sp>
      <p:sp>
        <p:nvSpPr>
          <p:cNvPr id="19473" name="Text Box 17">
            <a:extLst>
              <a:ext uri="{FF2B5EF4-FFF2-40B4-BE49-F238E27FC236}">
                <a16:creationId xmlns:a16="http://schemas.microsoft.com/office/drawing/2014/main" id="{4935DD99-67F1-48E8-8B3F-8ACCB5375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2600" y="2451100"/>
            <a:ext cx="1384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i="1"/>
              <a:t>x = ?</a:t>
            </a:r>
            <a:endParaRPr lang="bg-BG" altLang="ru-RU" sz="3600" i="1"/>
          </a:p>
        </p:txBody>
      </p:sp>
      <p:sp>
        <p:nvSpPr>
          <p:cNvPr id="19474" name="Text Box 18">
            <a:extLst>
              <a:ext uri="{FF2B5EF4-FFF2-40B4-BE49-F238E27FC236}">
                <a16:creationId xmlns:a16="http://schemas.microsoft.com/office/drawing/2014/main" id="{A0678669-1A1F-411C-9C15-61240DA20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300" y="4330700"/>
            <a:ext cx="1384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i="1"/>
              <a:t>x = ?</a:t>
            </a:r>
            <a:endParaRPr lang="bg-BG" altLang="ru-RU" sz="3600" i="1"/>
          </a:p>
        </p:txBody>
      </p:sp>
      <p:grpSp>
        <p:nvGrpSpPr>
          <p:cNvPr id="19475" name="Group 19">
            <a:extLst>
              <a:ext uri="{FF2B5EF4-FFF2-40B4-BE49-F238E27FC236}">
                <a16:creationId xmlns:a16="http://schemas.microsoft.com/office/drawing/2014/main" id="{4A214D54-3B40-4733-9A8B-5EAC40B73F07}"/>
              </a:ext>
            </a:extLst>
          </p:cNvPr>
          <p:cNvGrpSpPr>
            <a:grpSpLocks/>
          </p:cNvGrpSpPr>
          <p:nvPr/>
        </p:nvGrpSpPr>
        <p:grpSpPr bwMode="auto">
          <a:xfrm>
            <a:off x="2444750" y="3170238"/>
            <a:ext cx="2279650" cy="673100"/>
            <a:chOff x="1540" y="1997"/>
            <a:chExt cx="1436" cy="424"/>
          </a:xfrm>
        </p:grpSpPr>
        <p:sp>
          <p:nvSpPr>
            <p:cNvPr id="19476" name="Text Box 20">
              <a:extLst>
                <a:ext uri="{FF2B5EF4-FFF2-40B4-BE49-F238E27FC236}">
                  <a16:creationId xmlns:a16="http://schemas.microsoft.com/office/drawing/2014/main" id="{00C33EB9-94BE-4F79-BF94-34CC69D772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6" y="2052"/>
              <a:ext cx="2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3200"/>
                <a:t>=</a:t>
              </a:r>
              <a:endParaRPr lang="bg-BG" altLang="ru-RU" sz="3200"/>
            </a:p>
          </p:txBody>
        </p:sp>
        <p:sp>
          <p:nvSpPr>
            <p:cNvPr id="19477" name="Text Box 21">
              <a:extLst>
                <a:ext uri="{FF2B5EF4-FFF2-40B4-BE49-F238E27FC236}">
                  <a16:creationId xmlns:a16="http://schemas.microsoft.com/office/drawing/2014/main" id="{245AD4D4-591D-4142-ACDC-3B5F656B4A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0" y="2017"/>
              <a:ext cx="2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3600" b="1"/>
                <a:t>x</a:t>
              </a:r>
              <a:endParaRPr lang="bg-BG" altLang="ru-RU" sz="3600" b="1"/>
            </a:p>
          </p:txBody>
        </p:sp>
        <p:sp>
          <p:nvSpPr>
            <p:cNvPr id="19478" name="Text Box 22">
              <a:extLst>
                <a:ext uri="{FF2B5EF4-FFF2-40B4-BE49-F238E27FC236}">
                  <a16:creationId xmlns:a16="http://schemas.microsoft.com/office/drawing/2014/main" id="{222A0575-F791-4DDD-A931-799E4F1FC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6" y="1997"/>
              <a:ext cx="2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g-BG" altLang="ru-RU" sz="3600" b="1" i="1"/>
                <a:t>а</a:t>
              </a:r>
            </a:p>
          </p:txBody>
        </p:sp>
        <p:sp>
          <p:nvSpPr>
            <p:cNvPr id="19479" name="Text Box 23">
              <a:extLst>
                <a:ext uri="{FF2B5EF4-FFF2-40B4-BE49-F238E27FC236}">
                  <a16:creationId xmlns:a16="http://schemas.microsoft.com/office/drawing/2014/main" id="{F9E84A1B-7BBB-4FD1-8263-F9830A102E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7" y="2021"/>
              <a:ext cx="22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800" b="1"/>
                <a:t>–</a:t>
              </a:r>
              <a:endParaRPr lang="bg-BG" altLang="ru-RU" sz="2800" b="1"/>
            </a:p>
          </p:txBody>
        </p:sp>
        <p:sp>
          <p:nvSpPr>
            <p:cNvPr id="19480" name="Text Box 24">
              <a:extLst>
                <a:ext uri="{FF2B5EF4-FFF2-40B4-BE49-F238E27FC236}">
                  <a16:creationId xmlns:a16="http://schemas.microsoft.com/office/drawing/2014/main" id="{7FA1E47E-29CB-4390-9ED1-B0E2E4B2A7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3" y="2006"/>
              <a:ext cx="36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3600" b="1" i="1"/>
                <a:t>b</a:t>
              </a:r>
              <a:endParaRPr lang="bg-BG" altLang="ru-RU" sz="3600" b="1" i="1"/>
            </a:p>
          </p:txBody>
        </p:sp>
      </p:grp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.55556E-7 -0.02037 C 0.06701 -0.05717 0.13455 -0.09305 0.18229 -0.09027 C 0.22986 -0.0868 0.2691 -0.01504 0.28611 0.0007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6" y="-25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2963 C 0.06806 -0.06273 0.13611 -0.0956 0.18611 -0.09051 C 0.23611 -0.08542 0.28108 -0.01366 0.3 0.00185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-173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3" grpId="0"/>
      <p:bldP spid="19466" grpId="0"/>
      <p:bldP spid="19467" grpId="0"/>
      <p:bldP spid="194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>
            <a:extLst>
              <a:ext uri="{FF2B5EF4-FFF2-40B4-BE49-F238E27FC236}">
                <a16:creationId xmlns:a16="http://schemas.microsoft.com/office/drawing/2014/main" id="{3DD04EA7-E1FF-4386-B519-8F302D73A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bg-BG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Умножение на десетична дроб с 10, 100, 1000 и т.н.</a:t>
            </a:r>
          </a:p>
        </p:txBody>
      </p:sp>
      <p:sp>
        <p:nvSpPr>
          <p:cNvPr id="40965" name="Text Box 5">
            <a:extLst>
              <a:ext uri="{FF2B5EF4-FFF2-40B4-BE49-F238E27FC236}">
                <a16:creationId xmlns:a16="http://schemas.microsoft.com/office/drawing/2014/main" id="{C8661F1F-D862-4FB2-A942-59E81DA45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892300"/>
            <a:ext cx="76327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altLang="ru-RU" sz="2800"/>
              <a:t>Десетичната запетая се премества толкова цифри надясно, колкото са нулите в множителя.</a:t>
            </a:r>
          </a:p>
        </p:txBody>
      </p:sp>
      <p:sp>
        <p:nvSpPr>
          <p:cNvPr id="40966" name="Text Box 6">
            <a:extLst>
              <a:ext uri="{FF2B5EF4-FFF2-40B4-BE49-F238E27FC236}">
                <a16:creationId xmlns:a16="http://schemas.microsoft.com/office/drawing/2014/main" id="{17E6FF3C-42E5-4FA6-B5EA-9CEB9D1B7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73500"/>
            <a:ext cx="101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0,17</a:t>
            </a:r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F7222F4A-85B1-42C2-808B-2DA848914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9243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.</a:t>
            </a:r>
          </a:p>
        </p:txBody>
      </p:sp>
      <p:sp>
        <p:nvSpPr>
          <p:cNvPr id="40968" name="Text Box 8">
            <a:extLst>
              <a:ext uri="{FF2B5EF4-FFF2-40B4-BE49-F238E27FC236}">
                <a16:creationId xmlns:a16="http://schemas.microsoft.com/office/drawing/2014/main" id="{4F5B5D61-8ADF-4611-8179-571DA6DC3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86200"/>
            <a:ext cx="673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1</a:t>
            </a:r>
            <a:r>
              <a:rPr lang="bg-BG" altLang="ru-RU" sz="3200" b="1">
                <a:solidFill>
                  <a:srgbClr val="A50021"/>
                </a:solidFill>
              </a:rPr>
              <a:t>0</a:t>
            </a:r>
          </a:p>
        </p:txBody>
      </p:sp>
      <p:sp>
        <p:nvSpPr>
          <p:cNvPr id="40969" name="Text Box 9">
            <a:extLst>
              <a:ext uri="{FF2B5EF4-FFF2-40B4-BE49-F238E27FC236}">
                <a16:creationId xmlns:a16="http://schemas.microsoft.com/office/drawing/2014/main" id="{C94DA175-C466-4B75-A06E-13AE40782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0" y="38989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=</a:t>
            </a:r>
          </a:p>
        </p:txBody>
      </p:sp>
      <p:sp>
        <p:nvSpPr>
          <p:cNvPr id="40970" name="Text Box 10">
            <a:extLst>
              <a:ext uri="{FF2B5EF4-FFF2-40B4-BE49-F238E27FC236}">
                <a16:creationId xmlns:a16="http://schemas.microsoft.com/office/drawing/2014/main" id="{B814F756-CACD-4C9C-9BF2-805F5DE06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3873500"/>
            <a:ext cx="41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0</a:t>
            </a:r>
          </a:p>
        </p:txBody>
      </p:sp>
      <p:sp>
        <p:nvSpPr>
          <p:cNvPr id="40971" name="Text Box 11">
            <a:extLst>
              <a:ext uri="{FF2B5EF4-FFF2-40B4-BE49-F238E27FC236}">
                <a16:creationId xmlns:a16="http://schemas.microsoft.com/office/drawing/2014/main" id="{B29CD65C-01B5-45DE-B561-5945A80A8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3886200"/>
            <a:ext cx="419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600" b="1">
                <a:solidFill>
                  <a:srgbClr val="A50021"/>
                </a:solidFill>
              </a:rPr>
              <a:t>,</a:t>
            </a:r>
          </a:p>
        </p:txBody>
      </p:sp>
      <p:sp>
        <p:nvSpPr>
          <p:cNvPr id="40972" name="Text Box 12">
            <a:extLst>
              <a:ext uri="{FF2B5EF4-FFF2-40B4-BE49-F238E27FC236}">
                <a16:creationId xmlns:a16="http://schemas.microsoft.com/office/drawing/2014/main" id="{900F8802-B02F-4869-8740-52D9EF5B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763" y="3865563"/>
            <a:ext cx="419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1</a:t>
            </a:r>
          </a:p>
        </p:txBody>
      </p:sp>
      <p:sp>
        <p:nvSpPr>
          <p:cNvPr id="40973" name="Text Box 13">
            <a:extLst>
              <a:ext uri="{FF2B5EF4-FFF2-40B4-BE49-F238E27FC236}">
                <a16:creationId xmlns:a16="http://schemas.microsoft.com/office/drawing/2014/main" id="{7684A67D-A0EC-40E2-8491-2CC48670B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5838" y="3870325"/>
            <a:ext cx="41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7</a:t>
            </a:r>
          </a:p>
        </p:txBody>
      </p:sp>
      <p:sp>
        <p:nvSpPr>
          <p:cNvPr id="40974" name="Text Box 14">
            <a:extLst>
              <a:ext uri="{FF2B5EF4-FFF2-40B4-BE49-F238E27FC236}">
                <a16:creationId xmlns:a16="http://schemas.microsoft.com/office/drawing/2014/main" id="{C4DF5F90-786A-4A4F-A110-52512F5F4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7100" y="3860800"/>
            <a:ext cx="101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3,89</a:t>
            </a:r>
          </a:p>
        </p:txBody>
      </p:sp>
      <p:sp>
        <p:nvSpPr>
          <p:cNvPr id="40975" name="Text Box 15">
            <a:extLst>
              <a:ext uri="{FF2B5EF4-FFF2-40B4-BE49-F238E27FC236}">
                <a16:creationId xmlns:a16="http://schemas.microsoft.com/office/drawing/2014/main" id="{FFC265FB-BCF7-4B81-8F72-B212D01AD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0" y="38100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.</a:t>
            </a:r>
          </a:p>
        </p:txBody>
      </p:sp>
      <p:sp>
        <p:nvSpPr>
          <p:cNvPr id="40976" name="Text Box 16">
            <a:extLst>
              <a:ext uri="{FF2B5EF4-FFF2-40B4-BE49-F238E27FC236}">
                <a16:creationId xmlns:a16="http://schemas.microsoft.com/office/drawing/2014/main" id="{5D39BCC2-7525-4869-A789-77DA8234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4100" y="3854450"/>
            <a:ext cx="88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1</a:t>
            </a:r>
            <a:r>
              <a:rPr lang="bg-BG" altLang="ru-RU" sz="3200" b="1">
                <a:solidFill>
                  <a:srgbClr val="A50021"/>
                </a:solidFill>
              </a:rPr>
              <a:t>00</a:t>
            </a:r>
          </a:p>
        </p:txBody>
      </p:sp>
      <p:sp>
        <p:nvSpPr>
          <p:cNvPr id="40977" name="Text Box 17">
            <a:extLst>
              <a:ext uri="{FF2B5EF4-FFF2-40B4-BE49-F238E27FC236}">
                <a16:creationId xmlns:a16="http://schemas.microsoft.com/office/drawing/2014/main" id="{49F35340-402C-43DE-A5A4-BAD632F7E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7700" y="38481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=</a:t>
            </a:r>
          </a:p>
        </p:txBody>
      </p:sp>
      <p:sp>
        <p:nvSpPr>
          <p:cNvPr id="40978" name="Text Box 18">
            <a:extLst>
              <a:ext uri="{FF2B5EF4-FFF2-40B4-BE49-F238E27FC236}">
                <a16:creationId xmlns:a16="http://schemas.microsoft.com/office/drawing/2014/main" id="{1495241C-8E14-4D3F-BA97-33AD8E3A7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8700" y="3822700"/>
            <a:ext cx="41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3</a:t>
            </a:r>
          </a:p>
        </p:txBody>
      </p:sp>
      <p:sp>
        <p:nvSpPr>
          <p:cNvPr id="40979" name="Text Box 19">
            <a:extLst>
              <a:ext uri="{FF2B5EF4-FFF2-40B4-BE49-F238E27FC236}">
                <a16:creationId xmlns:a16="http://schemas.microsoft.com/office/drawing/2014/main" id="{68AEC696-8FF3-438D-87A5-A10527B7D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4150" y="3822700"/>
            <a:ext cx="41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8</a:t>
            </a:r>
          </a:p>
        </p:txBody>
      </p:sp>
      <p:sp>
        <p:nvSpPr>
          <p:cNvPr id="40980" name="Text Box 20">
            <a:extLst>
              <a:ext uri="{FF2B5EF4-FFF2-40B4-BE49-F238E27FC236}">
                <a16:creationId xmlns:a16="http://schemas.microsoft.com/office/drawing/2014/main" id="{D248596F-7152-4147-A4B6-B31E2B102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250" y="3816350"/>
            <a:ext cx="41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9</a:t>
            </a:r>
          </a:p>
        </p:txBody>
      </p:sp>
      <p:sp>
        <p:nvSpPr>
          <p:cNvPr id="40981" name="Text Box 21">
            <a:extLst>
              <a:ext uri="{FF2B5EF4-FFF2-40B4-BE49-F238E27FC236}">
                <a16:creationId xmlns:a16="http://schemas.microsoft.com/office/drawing/2014/main" id="{430C05AC-6A64-4C55-9A1E-31447BB96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3650" y="3771900"/>
            <a:ext cx="419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600" b="1">
                <a:solidFill>
                  <a:srgbClr val="A50021"/>
                </a:solidFill>
              </a:rPr>
              <a:t>,</a:t>
            </a:r>
          </a:p>
        </p:txBody>
      </p:sp>
      <p:sp>
        <p:nvSpPr>
          <p:cNvPr id="40982" name="Text Box 22">
            <a:extLst>
              <a:ext uri="{FF2B5EF4-FFF2-40B4-BE49-F238E27FC236}">
                <a16:creationId xmlns:a16="http://schemas.microsoft.com/office/drawing/2014/main" id="{79870966-9E76-40AA-8E8B-F4EA85741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350" y="5207000"/>
            <a:ext cx="127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0,172</a:t>
            </a:r>
          </a:p>
        </p:txBody>
      </p:sp>
      <p:sp>
        <p:nvSpPr>
          <p:cNvPr id="40983" name="Text Box 23">
            <a:extLst>
              <a:ext uri="{FF2B5EF4-FFF2-40B4-BE49-F238E27FC236}">
                <a16:creationId xmlns:a16="http://schemas.microsoft.com/office/drawing/2014/main" id="{EB53D8CF-A3E7-404D-9950-B8A71979F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0" y="520065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.</a:t>
            </a:r>
          </a:p>
        </p:txBody>
      </p:sp>
      <p:sp>
        <p:nvSpPr>
          <p:cNvPr id="40984" name="Text Box 24">
            <a:extLst>
              <a:ext uri="{FF2B5EF4-FFF2-40B4-BE49-F238E27FC236}">
                <a16:creationId xmlns:a16="http://schemas.microsoft.com/office/drawing/2014/main" id="{9D95F539-19E8-41B7-BA4F-32EEBCC8D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6550" y="5200650"/>
            <a:ext cx="111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1</a:t>
            </a:r>
            <a:r>
              <a:rPr lang="bg-BG" altLang="ru-RU" sz="3200" b="1">
                <a:solidFill>
                  <a:srgbClr val="A50021"/>
                </a:solidFill>
              </a:rPr>
              <a:t>000</a:t>
            </a:r>
          </a:p>
        </p:txBody>
      </p:sp>
      <p:sp>
        <p:nvSpPr>
          <p:cNvPr id="40985" name="Text Box 25">
            <a:extLst>
              <a:ext uri="{FF2B5EF4-FFF2-40B4-BE49-F238E27FC236}">
                <a16:creationId xmlns:a16="http://schemas.microsoft.com/office/drawing/2014/main" id="{A21F3975-C040-4684-AD37-0B1AE53D5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6200" y="522605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=</a:t>
            </a:r>
          </a:p>
        </p:txBody>
      </p:sp>
      <p:sp>
        <p:nvSpPr>
          <p:cNvPr id="40986" name="Text Box 26">
            <a:extLst>
              <a:ext uri="{FF2B5EF4-FFF2-40B4-BE49-F238E27FC236}">
                <a16:creationId xmlns:a16="http://schemas.microsoft.com/office/drawing/2014/main" id="{44630D79-2257-4FC8-8EC0-2265AAA60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0" y="5200650"/>
            <a:ext cx="41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0</a:t>
            </a:r>
          </a:p>
        </p:txBody>
      </p:sp>
      <p:sp>
        <p:nvSpPr>
          <p:cNvPr id="40987" name="Text Box 27">
            <a:extLst>
              <a:ext uri="{FF2B5EF4-FFF2-40B4-BE49-F238E27FC236}">
                <a16:creationId xmlns:a16="http://schemas.microsoft.com/office/drawing/2014/main" id="{95CE0B09-7100-4135-90C0-17C75507F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300" y="5187950"/>
            <a:ext cx="41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1</a:t>
            </a:r>
          </a:p>
        </p:txBody>
      </p:sp>
      <p:sp>
        <p:nvSpPr>
          <p:cNvPr id="40988" name="Text Box 28">
            <a:extLst>
              <a:ext uri="{FF2B5EF4-FFF2-40B4-BE49-F238E27FC236}">
                <a16:creationId xmlns:a16="http://schemas.microsoft.com/office/drawing/2014/main" id="{2F9D7C94-AB60-476D-B501-551AB941F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7700" y="5149850"/>
            <a:ext cx="419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600" b="1">
                <a:solidFill>
                  <a:srgbClr val="A50021"/>
                </a:solidFill>
              </a:rPr>
              <a:t>,</a:t>
            </a:r>
          </a:p>
        </p:txBody>
      </p:sp>
      <p:sp>
        <p:nvSpPr>
          <p:cNvPr id="40989" name="Text Box 29">
            <a:extLst>
              <a:ext uri="{FF2B5EF4-FFF2-40B4-BE49-F238E27FC236}">
                <a16:creationId xmlns:a16="http://schemas.microsoft.com/office/drawing/2014/main" id="{1401BD2A-CA90-4E92-A311-23DE749A0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7100" y="5187950"/>
            <a:ext cx="41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7</a:t>
            </a:r>
          </a:p>
        </p:txBody>
      </p:sp>
      <p:sp>
        <p:nvSpPr>
          <p:cNvPr id="40990" name="Text Box 30">
            <a:extLst>
              <a:ext uri="{FF2B5EF4-FFF2-40B4-BE49-F238E27FC236}">
                <a16:creationId xmlns:a16="http://schemas.microsoft.com/office/drawing/2014/main" id="{086DFC0C-8A03-49DB-B724-7EAB40714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5189538"/>
            <a:ext cx="419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2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0.00695 0.01111 C 0.00329 0.0257 0.01423 0.04051 0.02152 0.03866 C 0.02899 0.03681 0.03316 0.01898 0.0375 0.00139 " pathEditMode="relative" rAng="0" ptsTypes="aaA">
                                      <p:cBhvr>
                                        <p:cTn id="6" dur="3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2" y="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4.44444E-6 0.01852 C 0.01736 0.03657 0.03611 0.05509 0.04861 0.05255 C 0.06128 0.05 0.06875 0.02824 0.07638 0.00671 " pathEditMode="relative" rAng="0" ptsTypes="aaA">
                                      <p:cBhvr>
                                        <p:cTn id="12" dur="30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9" y="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0278 0.01481 C 0.01579 0.03171 0.03576 0.05115 0.04913 0.04745 C 0.06302 0.0449 0.07083 0.0243 0.07934 0.00393 " pathEditMode="relative" rAng="0" ptsTypes="aaA">
                                      <p:cBhvr>
                                        <p:cTn id="18" dur="30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7" y="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0" grpId="0"/>
      <p:bldP spid="40971" grpId="0"/>
      <p:bldP spid="40981" grpId="0"/>
      <p:bldP spid="40981" grpId="1"/>
      <p:bldP spid="40986" grpId="0"/>
      <p:bldP spid="40988" grpId="0"/>
      <p:bldP spid="4098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>
            <a:extLst>
              <a:ext uri="{FF2B5EF4-FFF2-40B4-BE49-F238E27FC236}">
                <a16:creationId xmlns:a16="http://schemas.microsoft.com/office/drawing/2014/main" id="{3F52CE35-873A-4FBC-939E-798C06C11D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bg-BG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Деление на десетична дроб с 10, 100, 1000 и т.н.</a:t>
            </a:r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id="{CA8BEFBE-1ACF-4CBD-8B7A-8A4AF421C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892300"/>
            <a:ext cx="76327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altLang="ru-RU" sz="2800"/>
              <a:t>Десетичната запетая се премества толкова цифри наляво, колкото са нулите в делителя.</a:t>
            </a:r>
          </a:p>
        </p:txBody>
      </p:sp>
      <p:sp>
        <p:nvSpPr>
          <p:cNvPr id="39942" name="Text Box 6">
            <a:extLst>
              <a:ext uri="{FF2B5EF4-FFF2-40B4-BE49-F238E27FC236}">
                <a16:creationId xmlns:a16="http://schemas.microsoft.com/office/drawing/2014/main" id="{D7AFCA94-B646-4EC3-B877-0069F7777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3886200"/>
            <a:ext cx="901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177</a:t>
            </a:r>
          </a:p>
        </p:txBody>
      </p:sp>
      <p:sp>
        <p:nvSpPr>
          <p:cNvPr id="39943" name="Text Box 7">
            <a:extLst>
              <a:ext uri="{FF2B5EF4-FFF2-40B4-BE49-F238E27FC236}">
                <a16:creationId xmlns:a16="http://schemas.microsoft.com/office/drawing/2014/main" id="{CDE27717-BA2D-46A2-9B90-680C60D03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2400" y="38608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:</a:t>
            </a:r>
          </a:p>
        </p:txBody>
      </p:sp>
      <p:sp>
        <p:nvSpPr>
          <p:cNvPr id="39944" name="Text Box 8">
            <a:extLst>
              <a:ext uri="{FF2B5EF4-FFF2-40B4-BE49-F238E27FC236}">
                <a16:creationId xmlns:a16="http://schemas.microsoft.com/office/drawing/2014/main" id="{C83EFF7B-7A75-42E3-9386-3E91D2F76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86200"/>
            <a:ext cx="673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1</a:t>
            </a:r>
            <a:r>
              <a:rPr lang="bg-BG" altLang="ru-RU" sz="3200" b="1">
                <a:solidFill>
                  <a:srgbClr val="A50021"/>
                </a:solidFill>
              </a:rPr>
              <a:t>0</a:t>
            </a:r>
          </a:p>
        </p:txBody>
      </p:sp>
      <p:sp>
        <p:nvSpPr>
          <p:cNvPr id="39945" name="Text Box 9">
            <a:extLst>
              <a:ext uri="{FF2B5EF4-FFF2-40B4-BE49-F238E27FC236}">
                <a16:creationId xmlns:a16="http://schemas.microsoft.com/office/drawing/2014/main" id="{E3FBE620-5B7A-4768-AD78-26A576C51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0" y="38989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=</a:t>
            </a:r>
          </a:p>
        </p:txBody>
      </p:sp>
      <p:sp>
        <p:nvSpPr>
          <p:cNvPr id="39946" name="Text Box 10">
            <a:extLst>
              <a:ext uri="{FF2B5EF4-FFF2-40B4-BE49-F238E27FC236}">
                <a16:creationId xmlns:a16="http://schemas.microsoft.com/office/drawing/2014/main" id="{7AA16020-0A70-47FA-9809-EE221BC2A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3867150"/>
            <a:ext cx="41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1</a:t>
            </a:r>
          </a:p>
        </p:txBody>
      </p:sp>
      <p:sp>
        <p:nvSpPr>
          <p:cNvPr id="39947" name="Text Box 11">
            <a:extLst>
              <a:ext uri="{FF2B5EF4-FFF2-40B4-BE49-F238E27FC236}">
                <a16:creationId xmlns:a16="http://schemas.microsoft.com/office/drawing/2014/main" id="{A57EDF3A-1EBD-422A-90B2-637CDEDD3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7563" y="3819525"/>
            <a:ext cx="419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600" b="1">
                <a:solidFill>
                  <a:srgbClr val="A50021"/>
                </a:solidFill>
              </a:rPr>
              <a:t>,</a:t>
            </a:r>
          </a:p>
        </p:txBody>
      </p:sp>
      <p:sp>
        <p:nvSpPr>
          <p:cNvPr id="39948" name="Text Box 12">
            <a:extLst>
              <a:ext uri="{FF2B5EF4-FFF2-40B4-BE49-F238E27FC236}">
                <a16:creationId xmlns:a16="http://schemas.microsoft.com/office/drawing/2014/main" id="{5468730A-310B-4E81-A221-38694CF2E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763" y="3865563"/>
            <a:ext cx="419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7</a:t>
            </a:r>
          </a:p>
        </p:txBody>
      </p:sp>
      <p:sp>
        <p:nvSpPr>
          <p:cNvPr id="39949" name="Text Box 13">
            <a:extLst>
              <a:ext uri="{FF2B5EF4-FFF2-40B4-BE49-F238E27FC236}">
                <a16:creationId xmlns:a16="http://schemas.microsoft.com/office/drawing/2014/main" id="{934B4414-FD32-46CD-8A9A-BF145AD18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900" y="3867150"/>
            <a:ext cx="41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7</a:t>
            </a:r>
          </a:p>
        </p:txBody>
      </p:sp>
      <p:sp>
        <p:nvSpPr>
          <p:cNvPr id="39950" name="Text Box 14">
            <a:extLst>
              <a:ext uri="{FF2B5EF4-FFF2-40B4-BE49-F238E27FC236}">
                <a16:creationId xmlns:a16="http://schemas.microsoft.com/office/drawing/2014/main" id="{75532615-228A-4A0E-85CF-D8429390A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7100" y="3873500"/>
            <a:ext cx="101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3,89</a:t>
            </a:r>
          </a:p>
        </p:txBody>
      </p:sp>
      <p:sp>
        <p:nvSpPr>
          <p:cNvPr id="39951" name="Text Box 15">
            <a:extLst>
              <a:ext uri="{FF2B5EF4-FFF2-40B4-BE49-F238E27FC236}">
                <a16:creationId xmlns:a16="http://schemas.microsoft.com/office/drawing/2014/main" id="{6D1B7B57-7B42-4B9C-8D64-A370D0D57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0" y="384175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:</a:t>
            </a:r>
          </a:p>
        </p:txBody>
      </p:sp>
      <p:sp>
        <p:nvSpPr>
          <p:cNvPr id="39952" name="Text Box 16">
            <a:extLst>
              <a:ext uri="{FF2B5EF4-FFF2-40B4-BE49-F238E27FC236}">
                <a16:creationId xmlns:a16="http://schemas.microsoft.com/office/drawing/2014/main" id="{FF7500B3-3B6A-43C6-BA1B-485FE0CD1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6800" y="3867150"/>
            <a:ext cx="88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1</a:t>
            </a:r>
            <a:r>
              <a:rPr lang="bg-BG" altLang="ru-RU" sz="3200" b="1">
                <a:solidFill>
                  <a:srgbClr val="A50021"/>
                </a:solidFill>
              </a:rPr>
              <a:t>00</a:t>
            </a:r>
          </a:p>
        </p:txBody>
      </p:sp>
      <p:sp>
        <p:nvSpPr>
          <p:cNvPr id="39953" name="Text Box 17">
            <a:extLst>
              <a:ext uri="{FF2B5EF4-FFF2-40B4-BE49-F238E27FC236}">
                <a16:creationId xmlns:a16="http://schemas.microsoft.com/office/drawing/2014/main" id="{43F07E3E-47F6-42C0-9536-36578AD4D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7700" y="38481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=</a:t>
            </a:r>
          </a:p>
        </p:txBody>
      </p:sp>
      <p:sp>
        <p:nvSpPr>
          <p:cNvPr id="39954" name="Text Box 18">
            <a:extLst>
              <a:ext uri="{FF2B5EF4-FFF2-40B4-BE49-F238E27FC236}">
                <a16:creationId xmlns:a16="http://schemas.microsoft.com/office/drawing/2014/main" id="{F67FAB70-0BF0-4253-983D-B69F68501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5100" y="3859213"/>
            <a:ext cx="419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3</a:t>
            </a:r>
          </a:p>
        </p:txBody>
      </p:sp>
      <p:sp>
        <p:nvSpPr>
          <p:cNvPr id="39955" name="Text Box 19">
            <a:extLst>
              <a:ext uri="{FF2B5EF4-FFF2-40B4-BE49-F238E27FC236}">
                <a16:creationId xmlns:a16="http://schemas.microsoft.com/office/drawing/2014/main" id="{72DCC4C2-5736-4473-8EA5-5E0149D9B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1013" y="3870325"/>
            <a:ext cx="41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8</a:t>
            </a:r>
          </a:p>
        </p:txBody>
      </p:sp>
      <p:sp>
        <p:nvSpPr>
          <p:cNvPr id="39956" name="Text Box 20">
            <a:extLst>
              <a:ext uri="{FF2B5EF4-FFF2-40B4-BE49-F238E27FC236}">
                <a16:creationId xmlns:a16="http://schemas.microsoft.com/office/drawing/2014/main" id="{990360D1-3AF6-41F8-BFA3-D53E14D6A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350" y="3862388"/>
            <a:ext cx="419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9</a:t>
            </a:r>
          </a:p>
        </p:txBody>
      </p:sp>
      <p:sp>
        <p:nvSpPr>
          <p:cNvPr id="39957" name="Text Box 21">
            <a:extLst>
              <a:ext uri="{FF2B5EF4-FFF2-40B4-BE49-F238E27FC236}">
                <a16:creationId xmlns:a16="http://schemas.microsoft.com/office/drawing/2014/main" id="{932AEC8A-0A91-406D-BBFB-D4225A87E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6400" y="3816350"/>
            <a:ext cx="419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600" b="1">
                <a:solidFill>
                  <a:srgbClr val="A50021"/>
                </a:solidFill>
              </a:rPr>
              <a:t>,</a:t>
            </a:r>
          </a:p>
        </p:txBody>
      </p:sp>
      <p:sp>
        <p:nvSpPr>
          <p:cNvPr id="39958" name="Text Box 22">
            <a:extLst>
              <a:ext uri="{FF2B5EF4-FFF2-40B4-BE49-F238E27FC236}">
                <a16:creationId xmlns:a16="http://schemas.microsoft.com/office/drawing/2014/main" id="{77E37052-197A-43E6-89B0-9BE691F43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900" y="5207000"/>
            <a:ext cx="1441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2473,5</a:t>
            </a:r>
          </a:p>
        </p:txBody>
      </p:sp>
      <p:sp>
        <p:nvSpPr>
          <p:cNvPr id="39959" name="Text Box 23">
            <a:extLst>
              <a:ext uri="{FF2B5EF4-FFF2-40B4-BE49-F238E27FC236}">
                <a16:creationId xmlns:a16="http://schemas.microsoft.com/office/drawing/2014/main" id="{09FF89DF-AE82-451B-B127-C23EBBA5E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0" y="520065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:</a:t>
            </a:r>
          </a:p>
        </p:txBody>
      </p:sp>
      <p:sp>
        <p:nvSpPr>
          <p:cNvPr id="39960" name="Text Box 24">
            <a:extLst>
              <a:ext uri="{FF2B5EF4-FFF2-40B4-BE49-F238E27FC236}">
                <a16:creationId xmlns:a16="http://schemas.microsoft.com/office/drawing/2014/main" id="{BFBDECF2-CFBE-4067-BC9E-79A8E1F54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6550" y="5207000"/>
            <a:ext cx="111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1</a:t>
            </a:r>
            <a:r>
              <a:rPr lang="bg-BG" altLang="ru-RU" sz="3200" b="1">
                <a:solidFill>
                  <a:srgbClr val="A50021"/>
                </a:solidFill>
              </a:rPr>
              <a:t>000</a:t>
            </a:r>
          </a:p>
        </p:txBody>
      </p:sp>
      <p:sp>
        <p:nvSpPr>
          <p:cNvPr id="39961" name="Text Box 25">
            <a:extLst>
              <a:ext uri="{FF2B5EF4-FFF2-40B4-BE49-F238E27FC236}">
                <a16:creationId xmlns:a16="http://schemas.microsoft.com/office/drawing/2014/main" id="{C8449987-0A92-4291-8511-352674C1B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6200" y="522605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=</a:t>
            </a:r>
          </a:p>
        </p:txBody>
      </p:sp>
      <p:sp>
        <p:nvSpPr>
          <p:cNvPr id="39962" name="Text Box 26">
            <a:extLst>
              <a:ext uri="{FF2B5EF4-FFF2-40B4-BE49-F238E27FC236}">
                <a16:creationId xmlns:a16="http://schemas.microsoft.com/office/drawing/2014/main" id="{73BD4BCF-55F4-4EFB-8E23-203EE607F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0" y="5192713"/>
            <a:ext cx="419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4</a:t>
            </a:r>
          </a:p>
        </p:txBody>
      </p:sp>
      <p:sp>
        <p:nvSpPr>
          <p:cNvPr id="39963" name="Text Box 27">
            <a:extLst>
              <a:ext uri="{FF2B5EF4-FFF2-40B4-BE49-F238E27FC236}">
                <a16:creationId xmlns:a16="http://schemas.microsoft.com/office/drawing/2014/main" id="{0C157585-13C2-49A8-B61D-E484396F3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9150" y="5200650"/>
            <a:ext cx="41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7</a:t>
            </a:r>
          </a:p>
        </p:txBody>
      </p:sp>
      <p:sp>
        <p:nvSpPr>
          <p:cNvPr id="39964" name="Text Box 28">
            <a:extLst>
              <a:ext uri="{FF2B5EF4-FFF2-40B4-BE49-F238E27FC236}">
                <a16:creationId xmlns:a16="http://schemas.microsoft.com/office/drawing/2014/main" id="{818CA8F3-B022-4043-BB4C-A8919FA1C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50" y="5168900"/>
            <a:ext cx="419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600" b="1">
                <a:solidFill>
                  <a:srgbClr val="A50021"/>
                </a:solidFill>
              </a:rPr>
              <a:t>,</a:t>
            </a:r>
          </a:p>
        </p:txBody>
      </p:sp>
      <p:sp>
        <p:nvSpPr>
          <p:cNvPr id="39965" name="Text Box 29">
            <a:extLst>
              <a:ext uri="{FF2B5EF4-FFF2-40B4-BE49-F238E27FC236}">
                <a16:creationId xmlns:a16="http://schemas.microsoft.com/office/drawing/2014/main" id="{2B0FD54D-9FBC-40EF-AAC0-D3A7B9CFE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6800" y="5200650"/>
            <a:ext cx="41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3</a:t>
            </a:r>
          </a:p>
        </p:txBody>
      </p:sp>
      <p:sp>
        <p:nvSpPr>
          <p:cNvPr id="39966" name="Text Box 30">
            <a:extLst>
              <a:ext uri="{FF2B5EF4-FFF2-40B4-BE49-F238E27FC236}">
                <a16:creationId xmlns:a16="http://schemas.microsoft.com/office/drawing/2014/main" id="{ACF1E84A-1852-446E-9C83-0682FD3D5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4300" y="5202238"/>
            <a:ext cx="419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5</a:t>
            </a:r>
          </a:p>
        </p:txBody>
      </p:sp>
      <p:sp>
        <p:nvSpPr>
          <p:cNvPr id="39967" name="Text Box 31">
            <a:extLst>
              <a:ext uri="{FF2B5EF4-FFF2-40B4-BE49-F238E27FC236}">
                <a16:creationId xmlns:a16="http://schemas.microsoft.com/office/drawing/2014/main" id="{913CD33D-D927-40F5-8D0D-DDE3C88A2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3859213"/>
            <a:ext cx="419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0</a:t>
            </a:r>
          </a:p>
        </p:txBody>
      </p:sp>
      <p:sp>
        <p:nvSpPr>
          <p:cNvPr id="39968" name="Text Box 32">
            <a:extLst>
              <a:ext uri="{FF2B5EF4-FFF2-40B4-BE49-F238E27FC236}">
                <a16:creationId xmlns:a16="http://schemas.microsoft.com/office/drawing/2014/main" id="{137733EC-F781-4227-B382-EEC9BA7EF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1700" y="3860800"/>
            <a:ext cx="41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0</a:t>
            </a:r>
          </a:p>
        </p:txBody>
      </p:sp>
      <p:sp>
        <p:nvSpPr>
          <p:cNvPr id="39969" name="Text Box 33">
            <a:extLst>
              <a:ext uri="{FF2B5EF4-FFF2-40B4-BE49-F238E27FC236}">
                <a16:creationId xmlns:a16="http://schemas.microsoft.com/office/drawing/2014/main" id="{FAF88622-5B18-4CED-B538-54D2C4150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6550" y="5192713"/>
            <a:ext cx="419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2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209 0.01435 C -0.01267 0.02315 -0.02725 0.03195 -0.03836 0.03079 C -0.04947 0.02986 -0.06041 0.01227 -0.06458 0.00857 " pathEditMode="relative" rAng="0" ptsTypes="aaA">
                                      <p:cBhvr>
                                        <p:cTn id="13" dur="30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208 0.01736 C -0.01684 0.02986 -0.03559 0.0426 -0.04931 0.04051 C -0.06303 0.03843 -0.07535 0.01065 -0.08056 0.0044 " pathEditMode="relative" rAng="0" ptsTypes="aaA">
                                      <p:cBhvr>
                                        <p:cTn id="19" dur="30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32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7" grpId="0"/>
      <p:bldP spid="39957" grpId="0"/>
      <p:bldP spid="39964" grpId="0"/>
      <p:bldP spid="39967" grpId="0"/>
      <p:bldP spid="399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81F4CD2-AEB2-4DDB-8774-D353672332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ru-RU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Умножение на десетични дроби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922C69C8-8010-4C5D-A674-B78CCD2A5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2514600"/>
            <a:ext cx="2730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7,12 . 3,6</a:t>
            </a:r>
          </a:p>
        </p:txBody>
      </p:sp>
      <p:sp>
        <p:nvSpPr>
          <p:cNvPr id="25604" name="Line 4">
            <a:extLst>
              <a:ext uri="{FF2B5EF4-FFF2-40B4-BE49-F238E27FC236}">
                <a16:creationId xmlns:a16="http://schemas.microsoft.com/office/drawing/2014/main" id="{50A95A24-EBA1-43B3-BED2-0C24B7A976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200400"/>
            <a:ext cx="218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C2C6E700-8606-401A-8FDA-FF26E3B0A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289300"/>
            <a:ext cx="157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4 2 7 2</a:t>
            </a:r>
          </a:p>
        </p:txBody>
      </p:sp>
      <p:sp>
        <p:nvSpPr>
          <p:cNvPr id="25606" name="Text Box 6">
            <a:extLst>
              <a:ext uri="{FF2B5EF4-FFF2-40B4-BE49-F238E27FC236}">
                <a16:creationId xmlns:a16="http://schemas.microsoft.com/office/drawing/2014/main" id="{69D93E93-78CC-4168-820C-40AC09A82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543300"/>
            <a:ext cx="58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+</a:t>
            </a:r>
          </a:p>
        </p:txBody>
      </p:sp>
      <p:sp>
        <p:nvSpPr>
          <p:cNvPr id="25607" name="Text Box 7">
            <a:extLst>
              <a:ext uri="{FF2B5EF4-FFF2-40B4-BE49-F238E27FC236}">
                <a16:creationId xmlns:a16="http://schemas.microsoft.com/office/drawing/2014/main" id="{8A67C4A4-5AF0-48FA-ABC7-F37828EEA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8200" y="39497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2 1 3 6</a:t>
            </a:r>
          </a:p>
        </p:txBody>
      </p:sp>
      <p:sp>
        <p:nvSpPr>
          <p:cNvPr id="25608" name="Line 8">
            <a:extLst>
              <a:ext uri="{FF2B5EF4-FFF2-40B4-BE49-F238E27FC236}">
                <a16:creationId xmlns:a16="http://schemas.microsoft.com/office/drawing/2014/main" id="{D1E6B1A3-1E20-4169-8489-AF6367A5CF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1500" y="4572000"/>
            <a:ext cx="218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9" name="Text Box 9">
            <a:extLst>
              <a:ext uri="{FF2B5EF4-FFF2-40B4-BE49-F238E27FC236}">
                <a16:creationId xmlns:a16="http://schemas.microsoft.com/office/drawing/2014/main" id="{A909B80B-F800-4052-8B19-64A3FA6DE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1300" y="4622800"/>
            <a:ext cx="1130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6 3 2</a:t>
            </a:r>
          </a:p>
        </p:txBody>
      </p:sp>
      <p:sp>
        <p:nvSpPr>
          <p:cNvPr id="25610" name="Text Box 10">
            <a:extLst>
              <a:ext uri="{FF2B5EF4-FFF2-40B4-BE49-F238E27FC236}">
                <a16:creationId xmlns:a16="http://schemas.microsoft.com/office/drawing/2014/main" id="{9CDDE342-132F-4C0E-81A6-F6A25E885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8900" y="45974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>
                <a:solidFill>
                  <a:srgbClr val="A50021"/>
                </a:solidFill>
              </a:rPr>
              <a:t>,</a:t>
            </a:r>
          </a:p>
        </p:txBody>
      </p:sp>
      <p:sp>
        <p:nvSpPr>
          <p:cNvPr id="25611" name="Text Box 11">
            <a:extLst>
              <a:ext uri="{FF2B5EF4-FFF2-40B4-BE49-F238E27FC236}">
                <a16:creationId xmlns:a16="http://schemas.microsoft.com/office/drawing/2014/main" id="{43131D5C-DD2C-4102-8E53-55B772DA1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46228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2 5</a:t>
            </a:r>
          </a:p>
        </p:txBody>
      </p:sp>
      <p:sp>
        <p:nvSpPr>
          <p:cNvPr id="25612" name="Oval 12">
            <a:extLst>
              <a:ext uri="{FF2B5EF4-FFF2-40B4-BE49-F238E27FC236}">
                <a16:creationId xmlns:a16="http://schemas.microsoft.com/office/drawing/2014/main" id="{636470AB-4801-4B5B-A0F6-15A086206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1400" y="2559050"/>
            <a:ext cx="285750" cy="508000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>
              <a:solidFill>
                <a:srgbClr val="A50021"/>
              </a:solidFill>
            </a:endParaRPr>
          </a:p>
        </p:txBody>
      </p:sp>
      <p:sp>
        <p:nvSpPr>
          <p:cNvPr id="25613" name="Oval 13">
            <a:extLst>
              <a:ext uri="{FF2B5EF4-FFF2-40B4-BE49-F238E27FC236}">
                <a16:creationId xmlns:a16="http://schemas.microsoft.com/office/drawing/2014/main" id="{DD4E061A-7EBB-43CC-A1D1-3EB850C3D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1100" y="2578100"/>
            <a:ext cx="590550" cy="457200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14" name="Line 14">
            <a:extLst>
              <a:ext uri="{FF2B5EF4-FFF2-40B4-BE49-F238E27FC236}">
                <a16:creationId xmlns:a16="http://schemas.microsoft.com/office/drawing/2014/main" id="{D525CE0F-F6CB-4EA8-9627-93539EC6B2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18100" y="2400300"/>
            <a:ext cx="361950" cy="247650"/>
          </a:xfrm>
          <a:prstGeom prst="line">
            <a:avLst/>
          </a:prstGeom>
          <a:noFill/>
          <a:ln w="12700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5" name="Line 15">
            <a:extLst>
              <a:ext uri="{FF2B5EF4-FFF2-40B4-BE49-F238E27FC236}">
                <a16:creationId xmlns:a16="http://schemas.microsoft.com/office/drawing/2014/main" id="{648A84A6-46F2-4ADB-B844-F7DB363B78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49700" y="2266950"/>
            <a:ext cx="514350" cy="304800"/>
          </a:xfrm>
          <a:prstGeom prst="line">
            <a:avLst/>
          </a:prstGeom>
          <a:noFill/>
          <a:ln w="12700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6" name="Text Box 16">
            <a:extLst>
              <a:ext uri="{FF2B5EF4-FFF2-40B4-BE49-F238E27FC236}">
                <a16:creationId xmlns:a16="http://schemas.microsoft.com/office/drawing/2014/main" id="{1751FCA8-1CD1-434B-AA81-1831001F0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900" y="2159000"/>
            <a:ext cx="124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b="1">
                <a:solidFill>
                  <a:srgbClr val="A50021"/>
                </a:solidFill>
              </a:rPr>
              <a:t>1 цифра</a:t>
            </a:r>
          </a:p>
        </p:txBody>
      </p:sp>
      <p:sp>
        <p:nvSpPr>
          <p:cNvPr id="25617" name="Text Box 17">
            <a:extLst>
              <a:ext uri="{FF2B5EF4-FFF2-40B4-BE49-F238E27FC236}">
                <a16:creationId xmlns:a16="http://schemas.microsoft.com/office/drawing/2014/main" id="{F07323FB-E5CB-42B7-8322-A03151FFA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0" y="1943100"/>
            <a:ext cx="124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b="1">
                <a:solidFill>
                  <a:srgbClr val="A50021"/>
                </a:solidFill>
              </a:rPr>
              <a:t>2 цифри</a:t>
            </a:r>
          </a:p>
        </p:txBody>
      </p:sp>
      <p:sp>
        <p:nvSpPr>
          <p:cNvPr id="25618" name="Oval 18">
            <a:extLst>
              <a:ext uri="{FF2B5EF4-FFF2-40B4-BE49-F238E27FC236}">
                <a16:creationId xmlns:a16="http://schemas.microsoft.com/office/drawing/2014/main" id="{790131B2-668F-4EA9-A960-BF02EF0A5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6700" y="4603750"/>
            <a:ext cx="1054100" cy="622300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19" name="Line 19">
            <a:extLst>
              <a:ext uri="{FF2B5EF4-FFF2-40B4-BE49-F238E27FC236}">
                <a16:creationId xmlns:a16="http://schemas.microsoft.com/office/drawing/2014/main" id="{88AD04DE-BB90-4166-BBF8-F0C15CDCA0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9500" y="5187950"/>
            <a:ext cx="603250" cy="285750"/>
          </a:xfrm>
          <a:prstGeom prst="line">
            <a:avLst/>
          </a:prstGeom>
          <a:noFill/>
          <a:ln w="12700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20" name="Text Box 20">
            <a:extLst>
              <a:ext uri="{FF2B5EF4-FFF2-40B4-BE49-F238E27FC236}">
                <a16:creationId xmlns:a16="http://schemas.microsoft.com/office/drawing/2014/main" id="{E5BFA3FB-3E72-417B-9424-1CEBB759B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000" y="5416550"/>
            <a:ext cx="124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b="1">
                <a:solidFill>
                  <a:srgbClr val="A50021"/>
                </a:solidFill>
              </a:rPr>
              <a:t>3 цифри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6" grpId="0"/>
      <p:bldP spid="25607" grpId="0"/>
      <p:bldP spid="25609" grpId="0"/>
      <p:bldP spid="25610" grpId="0"/>
      <p:bldP spid="25611" grpId="0"/>
      <p:bldP spid="25612" grpId="0" animBg="1"/>
      <p:bldP spid="25616" grpId="0"/>
      <p:bldP spid="25617" grpId="0"/>
      <p:bldP spid="256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8A46059-E94D-42DE-8E11-340FA756FD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ru-RU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Деление на десетична дроб с естествено число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EFA186D7-FB91-4548-8D72-CF441BE2C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0" y="2493963"/>
            <a:ext cx="2628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24,48</a:t>
            </a:r>
            <a:r>
              <a:rPr lang="bg-BG" altLang="ru-RU" sz="3200"/>
              <a:t> : </a:t>
            </a:r>
            <a:r>
              <a:rPr lang="bg-BG" altLang="ru-RU" sz="3200" b="1"/>
              <a:t>24</a:t>
            </a:r>
            <a:r>
              <a:rPr lang="bg-BG" altLang="ru-RU" sz="3200"/>
              <a:t> = 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B286FA7B-9552-481A-B1FA-6E698D52D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3800" y="2811463"/>
            <a:ext cx="495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-</a:t>
            </a: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B8A4992B-6002-4DE0-B3FD-244DDC57D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0" y="30988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24</a:t>
            </a:r>
          </a:p>
        </p:txBody>
      </p:sp>
      <p:sp>
        <p:nvSpPr>
          <p:cNvPr id="27654" name="Text Box 6">
            <a:extLst>
              <a:ext uri="{FF2B5EF4-FFF2-40B4-BE49-F238E27FC236}">
                <a16:creationId xmlns:a16="http://schemas.microsoft.com/office/drawing/2014/main" id="{90ED2A47-B774-40F9-8FE8-CB8FF208E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0800" y="2481263"/>
            <a:ext cx="40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1</a:t>
            </a:r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D147B0F1-0678-4971-96C3-E95609E0B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2486025"/>
            <a:ext cx="40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,</a:t>
            </a:r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723F95FB-1D40-4788-81FA-3E216D085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486025"/>
            <a:ext cx="40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>
                <a:solidFill>
                  <a:srgbClr val="A50021"/>
                </a:solidFill>
              </a:rPr>
              <a:t>0</a:t>
            </a:r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DE8DD105-EE58-42F1-B111-565CC40D5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5175" y="2486025"/>
            <a:ext cx="40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2</a:t>
            </a:r>
          </a:p>
        </p:txBody>
      </p:sp>
      <p:sp>
        <p:nvSpPr>
          <p:cNvPr id="27658" name="Line 10">
            <a:extLst>
              <a:ext uri="{FF2B5EF4-FFF2-40B4-BE49-F238E27FC236}">
                <a16:creationId xmlns:a16="http://schemas.microsoft.com/office/drawing/2014/main" id="{2CC68CFF-0849-4507-BAF4-A000D5BA19B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4000" y="3687763"/>
            <a:ext cx="1282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9" name="Text Box 11">
            <a:extLst>
              <a:ext uri="{FF2B5EF4-FFF2-40B4-BE49-F238E27FC236}">
                <a16:creationId xmlns:a16="http://schemas.microsoft.com/office/drawing/2014/main" id="{F56D3478-4FDC-467E-B030-6355B81F4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0" y="3751263"/>
            <a:ext cx="40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27660" name="Text Box 12">
            <a:extLst>
              <a:ext uri="{FF2B5EF4-FFF2-40B4-BE49-F238E27FC236}">
                <a16:creationId xmlns:a16="http://schemas.microsoft.com/office/drawing/2014/main" id="{8AC25153-6B2E-4751-BB23-AD5F6C121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800" y="3751263"/>
            <a:ext cx="40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8</a:t>
            </a:r>
          </a:p>
        </p:txBody>
      </p:sp>
      <p:sp>
        <p:nvSpPr>
          <p:cNvPr id="27661" name="Text Box 13">
            <a:extLst>
              <a:ext uri="{FF2B5EF4-FFF2-40B4-BE49-F238E27FC236}">
                <a16:creationId xmlns:a16="http://schemas.microsoft.com/office/drawing/2014/main" id="{388CF5EC-4A9C-4622-8614-A870D44E6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2600" y="3992563"/>
            <a:ext cx="495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-</a:t>
            </a:r>
          </a:p>
        </p:txBody>
      </p:sp>
      <p:sp>
        <p:nvSpPr>
          <p:cNvPr id="27662" name="Text Box 14">
            <a:extLst>
              <a:ext uri="{FF2B5EF4-FFF2-40B4-BE49-F238E27FC236}">
                <a16:creationId xmlns:a16="http://schemas.microsoft.com/office/drawing/2014/main" id="{43B6461F-3D43-4C8C-B3C3-5EAFBE589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0" y="4259263"/>
            <a:ext cx="40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4</a:t>
            </a:r>
          </a:p>
        </p:txBody>
      </p:sp>
      <p:sp>
        <p:nvSpPr>
          <p:cNvPr id="27663" name="Text Box 15">
            <a:extLst>
              <a:ext uri="{FF2B5EF4-FFF2-40B4-BE49-F238E27FC236}">
                <a16:creationId xmlns:a16="http://schemas.microsoft.com/office/drawing/2014/main" id="{C4EE5F84-D8CB-43A7-9FB7-5E4C0559C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800" y="4259263"/>
            <a:ext cx="40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8</a:t>
            </a:r>
          </a:p>
        </p:txBody>
      </p:sp>
      <p:sp>
        <p:nvSpPr>
          <p:cNvPr id="27664" name="Line 16">
            <a:extLst>
              <a:ext uri="{FF2B5EF4-FFF2-40B4-BE49-F238E27FC236}">
                <a16:creationId xmlns:a16="http://schemas.microsoft.com/office/drawing/2014/main" id="{2CF3814E-6F50-4406-8D15-C8A8B5AFB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0700" y="4830763"/>
            <a:ext cx="1282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5" name="Text Box 17">
            <a:extLst>
              <a:ext uri="{FF2B5EF4-FFF2-40B4-BE49-F238E27FC236}">
                <a16:creationId xmlns:a16="http://schemas.microsoft.com/office/drawing/2014/main" id="{5F0674CB-392E-4D8B-91DE-BEBE2FBC1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800" y="4848225"/>
            <a:ext cx="40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0</a:t>
            </a:r>
          </a:p>
        </p:txBody>
      </p:sp>
      <p:sp>
        <p:nvSpPr>
          <p:cNvPr id="27666" name="Oval 18">
            <a:extLst>
              <a:ext uri="{FF2B5EF4-FFF2-40B4-BE49-F238E27FC236}">
                <a16:creationId xmlns:a16="http://schemas.microsoft.com/office/drawing/2014/main" id="{ECBDCF45-CC37-4317-89A8-80B99F81A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25" y="2555875"/>
            <a:ext cx="295275" cy="523875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67" name="Line 19">
            <a:extLst>
              <a:ext uri="{FF2B5EF4-FFF2-40B4-BE49-F238E27FC236}">
                <a16:creationId xmlns:a16="http://schemas.microsoft.com/office/drawing/2014/main" id="{C66F15D9-CF52-4124-8242-71102D65B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5525" y="3084513"/>
            <a:ext cx="9525" cy="776287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8" name="Oval 20">
            <a:extLst>
              <a:ext uri="{FF2B5EF4-FFF2-40B4-BE49-F238E27FC236}">
                <a16:creationId xmlns:a16="http://schemas.microsoft.com/office/drawing/2014/main" id="{443F374A-32ED-4E6B-95E2-6A91647DE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543175"/>
            <a:ext cx="295275" cy="523875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69" name="Line 21">
            <a:extLst>
              <a:ext uri="{FF2B5EF4-FFF2-40B4-BE49-F238E27FC236}">
                <a16:creationId xmlns:a16="http://schemas.microsoft.com/office/drawing/2014/main" id="{D5B138C9-56FB-4F4A-B4F0-3652CC88C2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5713" y="3086100"/>
            <a:ext cx="9525" cy="776288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70" name="Arc 22">
            <a:extLst>
              <a:ext uri="{FF2B5EF4-FFF2-40B4-BE49-F238E27FC236}">
                <a16:creationId xmlns:a16="http://schemas.microsoft.com/office/drawing/2014/main" id="{4BFA4608-736D-4E1D-871A-B0C6A7F732D2}"/>
              </a:ext>
            </a:extLst>
          </p:cNvPr>
          <p:cNvSpPr>
            <a:spLocks/>
          </p:cNvSpPr>
          <p:nvPr/>
        </p:nvSpPr>
        <p:spPr bwMode="auto">
          <a:xfrm rot="8506087">
            <a:off x="2936875" y="2808288"/>
            <a:ext cx="314325" cy="276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  <p:bldP spid="27654" grpId="0"/>
      <p:bldP spid="27655" grpId="0"/>
      <p:bldP spid="27656" grpId="0"/>
      <p:bldP spid="27657" grpId="0"/>
      <p:bldP spid="27659" grpId="0"/>
      <p:bldP spid="27660" grpId="0"/>
      <p:bldP spid="27661" grpId="0"/>
      <p:bldP spid="27662" grpId="0"/>
      <p:bldP spid="27663" grpId="0"/>
      <p:bldP spid="276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193B18F-6EFB-4266-B2B2-F11E7CDB66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ru-RU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Деление с десетична дроб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FD50E94E-402E-4E00-9D1D-3493AE5D6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0" y="2900363"/>
            <a:ext cx="2628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24,48</a:t>
            </a:r>
            <a:r>
              <a:rPr lang="bg-BG" altLang="ru-RU" sz="3200"/>
              <a:t> : </a:t>
            </a:r>
            <a:r>
              <a:rPr lang="bg-BG" altLang="ru-RU" sz="3200" b="1"/>
              <a:t>24</a:t>
            </a:r>
            <a:r>
              <a:rPr lang="bg-BG" altLang="ru-RU" sz="3200"/>
              <a:t> = </a:t>
            </a: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E66EEE18-08D7-41BB-99B7-C7E3F9C81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3800" y="3217863"/>
            <a:ext cx="495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-</a:t>
            </a:r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AEB9BD43-D651-48FA-ABC7-36C0FA989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0" y="35052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24</a:t>
            </a: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38AE8C67-5061-4CFE-AB3C-9E03572EE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0800" y="2887663"/>
            <a:ext cx="40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1</a:t>
            </a:r>
          </a:p>
        </p:txBody>
      </p:sp>
      <p:sp>
        <p:nvSpPr>
          <p:cNvPr id="28679" name="Text Box 7">
            <a:extLst>
              <a:ext uri="{FF2B5EF4-FFF2-40B4-BE49-F238E27FC236}">
                <a16:creationId xmlns:a16="http://schemas.microsoft.com/office/drawing/2014/main" id="{2632B855-A8FB-4513-8CF5-AFC878A44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2892425"/>
            <a:ext cx="40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,</a:t>
            </a:r>
          </a:p>
        </p:txBody>
      </p:sp>
      <p:sp>
        <p:nvSpPr>
          <p:cNvPr id="28680" name="Text Box 8">
            <a:extLst>
              <a:ext uri="{FF2B5EF4-FFF2-40B4-BE49-F238E27FC236}">
                <a16:creationId xmlns:a16="http://schemas.microsoft.com/office/drawing/2014/main" id="{51E420A6-538E-40D3-A752-96158AD7A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892425"/>
            <a:ext cx="40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>
                <a:solidFill>
                  <a:srgbClr val="A50021"/>
                </a:solidFill>
              </a:rPr>
              <a:t>0</a:t>
            </a:r>
          </a:p>
        </p:txBody>
      </p:sp>
      <p:sp>
        <p:nvSpPr>
          <p:cNvPr id="28681" name="Text Box 9">
            <a:extLst>
              <a:ext uri="{FF2B5EF4-FFF2-40B4-BE49-F238E27FC236}">
                <a16:creationId xmlns:a16="http://schemas.microsoft.com/office/drawing/2014/main" id="{B5E39A4C-A55F-4B75-BAF5-FE0C383AC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5175" y="2892425"/>
            <a:ext cx="40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2</a:t>
            </a:r>
          </a:p>
        </p:txBody>
      </p:sp>
      <p:sp>
        <p:nvSpPr>
          <p:cNvPr id="28682" name="Line 10">
            <a:extLst>
              <a:ext uri="{FF2B5EF4-FFF2-40B4-BE49-F238E27FC236}">
                <a16:creationId xmlns:a16="http://schemas.microsoft.com/office/drawing/2014/main" id="{A19EDC6F-3F67-4877-A855-FEABF7961C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4000" y="4094163"/>
            <a:ext cx="1282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3" name="Text Box 11">
            <a:extLst>
              <a:ext uri="{FF2B5EF4-FFF2-40B4-BE49-F238E27FC236}">
                <a16:creationId xmlns:a16="http://schemas.microsoft.com/office/drawing/2014/main" id="{8A8EE402-7DD1-4413-BAC3-AA64A86A9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0" y="4157663"/>
            <a:ext cx="40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28684" name="Text Box 12">
            <a:extLst>
              <a:ext uri="{FF2B5EF4-FFF2-40B4-BE49-F238E27FC236}">
                <a16:creationId xmlns:a16="http://schemas.microsoft.com/office/drawing/2014/main" id="{85DFEDF4-233F-42E2-93AE-F87D6876D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800" y="4157663"/>
            <a:ext cx="40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8</a:t>
            </a:r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id="{13A33705-D017-4C9A-9A69-D9FEC29CD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2600" y="4398963"/>
            <a:ext cx="495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/>
              <a:t>-</a:t>
            </a:r>
          </a:p>
        </p:txBody>
      </p:sp>
      <p:sp>
        <p:nvSpPr>
          <p:cNvPr id="28686" name="Text Box 14">
            <a:extLst>
              <a:ext uri="{FF2B5EF4-FFF2-40B4-BE49-F238E27FC236}">
                <a16:creationId xmlns:a16="http://schemas.microsoft.com/office/drawing/2014/main" id="{7E3CF74F-21FC-4323-B548-F1EC061F0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0" y="4665663"/>
            <a:ext cx="40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4</a:t>
            </a:r>
          </a:p>
        </p:txBody>
      </p:sp>
      <p:sp>
        <p:nvSpPr>
          <p:cNvPr id="28687" name="Text Box 15">
            <a:extLst>
              <a:ext uri="{FF2B5EF4-FFF2-40B4-BE49-F238E27FC236}">
                <a16:creationId xmlns:a16="http://schemas.microsoft.com/office/drawing/2014/main" id="{5D4587A4-A7CE-4E75-A33B-587ED1311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800" y="4665663"/>
            <a:ext cx="40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8</a:t>
            </a:r>
          </a:p>
        </p:txBody>
      </p:sp>
      <p:sp>
        <p:nvSpPr>
          <p:cNvPr id="28688" name="Line 16">
            <a:extLst>
              <a:ext uri="{FF2B5EF4-FFF2-40B4-BE49-F238E27FC236}">
                <a16:creationId xmlns:a16="http://schemas.microsoft.com/office/drawing/2014/main" id="{289DDF73-EB4C-4B7C-BCF1-AA957BC6EA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0700" y="5237163"/>
            <a:ext cx="1282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9" name="Text Box 17">
            <a:extLst>
              <a:ext uri="{FF2B5EF4-FFF2-40B4-BE49-F238E27FC236}">
                <a16:creationId xmlns:a16="http://schemas.microsoft.com/office/drawing/2014/main" id="{BDCD2A3A-6609-4F28-9F4E-AFDFC1DA7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800" y="5254625"/>
            <a:ext cx="40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0</a:t>
            </a:r>
          </a:p>
        </p:txBody>
      </p:sp>
      <p:sp>
        <p:nvSpPr>
          <p:cNvPr id="28690" name="Oval 18">
            <a:extLst>
              <a:ext uri="{FF2B5EF4-FFF2-40B4-BE49-F238E27FC236}">
                <a16:creationId xmlns:a16="http://schemas.microsoft.com/office/drawing/2014/main" id="{C6FC1D86-74D3-48B8-BBC9-2CD1AE0D5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25" y="2962275"/>
            <a:ext cx="295275" cy="523875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1" name="Line 19">
            <a:extLst>
              <a:ext uri="{FF2B5EF4-FFF2-40B4-BE49-F238E27FC236}">
                <a16:creationId xmlns:a16="http://schemas.microsoft.com/office/drawing/2014/main" id="{F1BBE9F2-5153-4DDB-BE5A-3A45E4E34D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5525" y="3490913"/>
            <a:ext cx="9525" cy="776287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92" name="Oval 20">
            <a:extLst>
              <a:ext uri="{FF2B5EF4-FFF2-40B4-BE49-F238E27FC236}">
                <a16:creationId xmlns:a16="http://schemas.microsoft.com/office/drawing/2014/main" id="{864A9D47-64B5-432D-96FD-6514F4F08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949575"/>
            <a:ext cx="295275" cy="523875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3" name="Line 21">
            <a:extLst>
              <a:ext uri="{FF2B5EF4-FFF2-40B4-BE49-F238E27FC236}">
                <a16:creationId xmlns:a16="http://schemas.microsoft.com/office/drawing/2014/main" id="{0977612C-8BCD-496C-9BFC-DAA0B3D2DA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5713" y="3492500"/>
            <a:ext cx="9525" cy="776288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94" name="Arc 22">
            <a:extLst>
              <a:ext uri="{FF2B5EF4-FFF2-40B4-BE49-F238E27FC236}">
                <a16:creationId xmlns:a16="http://schemas.microsoft.com/office/drawing/2014/main" id="{11B30255-47D4-46C1-B2F5-BC82B1921C27}"/>
              </a:ext>
            </a:extLst>
          </p:cNvPr>
          <p:cNvSpPr>
            <a:spLocks/>
          </p:cNvSpPr>
          <p:nvPr/>
        </p:nvSpPr>
        <p:spPr bwMode="auto">
          <a:xfrm rot="8506087">
            <a:off x="2936875" y="3214688"/>
            <a:ext cx="314325" cy="276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5" name="Text Box 23">
            <a:extLst>
              <a:ext uri="{FF2B5EF4-FFF2-40B4-BE49-F238E27FC236}">
                <a16:creationId xmlns:a16="http://schemas.microsoft.com/office/drawing/2014/main" id="{CFB4BAF8-482F-4F0A-8AB6-77C7B7F2E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300" y="1893888"/>
            <a:ext cx="2628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2,448</a:t>
            </a:r>
            <a:r>
              <a:rPr lang="bg-BG" altLang="ru-RU" sz="3200"/>
              <a:t> : </a:t>
            </a:r>
            <a:r>
              <a:rPr lang="bg-BG" altLang="ru-RU" sz="3200" b="1"/>
              <a:t>2,4</a:t>
            </a:r>
            <a:r>
              <a:rPr lang="bg-BG" altLang="ru-RU" sz="3200"/>
              <a:t> = </a:t>
            </a:r>
          </a:p>
        </p:txBody>
      </p:sp>
      <p:sp>
        <p:nvSpPr>
          <p:cNvPr id="28696" name="Text Box 24">
            <a:extLst>
              <a:ext uri="{FF2B5EF4-FFF2-40B4-BE49-F238E27FC236}">
                <a16:creationId xmlns:a16="http://schemas.microsoft.com/office/drawing/2014/main" id="{A074D91E-8F94-449B-837C-F53FEDC9C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300" y="1876425"/>
            <a:ext cx="422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200" b="1"/>
              <a:t>(2,448.10)</a:t>
            </a:r>
            <a:r>
              <a:rPr lang="bg-BG" altLang="ru-RU" sz="3200"/>
              <a:t> : (</a:t>
            </a:r>
            <a:r>
              <a:rPr lang="bg-BG" altLang="ru-RU" sz="3200" b="1"/>
              <a:t>2,4.10)</a:t>
            </a:r>
            <a:r>
              <a:rPr lang="bg-BG" altLang="ru-RU" sz="3200"/>
              <a:t> = </a:t>
            </a:r>
          </a:p>
        </p:txBody>
      </p:sp>
      <p:sp>
        <p:nvSpPr>
          <p:cNvPr id="28697" name="Arc 25">
            <a:extLst>
              <a:ext uri="{FF2B5EF4-FFF2-40B4-BE49-F238E27FC236}">
                <a16:creationId xmlns:a16="http://schemas.microsoft.com/office/drawing/2014/main" id="{BA9A2EE2-41D0-43FB-924B-2C1403E18017}"/>
              </a:ext>
            </a:extLst>
          </p:cNvPr>
          <p:cNvSpPr>
            <a:spLocks/>
          </p:cNvSpPr>
          <p:nvPr/>
        </p:nvSpPr>
        <p:spPr bwMode="auto">
          <a:xfrm rot="8506087">
            <a:off x="3224213" y="2333625"/>
            <a:ext cx="158750" cy="1174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8" name="Arc 26">
            <a:extLst>
              <a:ext uri="{FF2B5EF4-FFF2-40B4-BE49-F238E27FC236}">
                <a16:creationId xmlns:a16="http://schemas.microsoft.com/office/drawing/2014/main" id="{F399FCEE-3A48-4C76-B9EB-F50001439F2F}"/>
              </a:ext>
            </a:extLst>
          </p:cNvPr>
          <p:cNvSpPr>
            <a:spLocks/>
          </p:cNvSpPr>
          <p:nvPr/>
        </p:nvSpPr>
        <p:spPr bwMode="auto">
          <a:xfrm rot="8506087">
            <a:off x="5260975" y="2259013"/>
            <a:ext cx="314325" cy="276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9" name="Arc 27">
            <a:extLst>
              <a:ext uri="{FF2B5EF4-FFF2-40B4-BE49-F238E27FC236}">
                <a16:creationId xmlns:a16="http://schemas.microsoft.com/office/drawing/2014/main" id="{AFA20555-2CA8-402E-859A-051324F76AFF}"/>
              </a:ext>
            </a:extLst>
          </p:cNvPr>
          <p:cNvSpPr>
            <a:spLocks/>
          </p:cNvSpPr>
          <p:nvPr/>
        </p:nvSpPr>
        <p:spPr bwMode="auto">
          <a:xfrm rot="8506087">
            <a:off x="6988175" y="2271713"/>
            <a:ext cx="314325" cy="276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75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20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96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1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116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676" grpId="0"/>
      <p:bldP spid="28677" grpId="0"/>
      <p:bldP spid="28678" grpId="0"/>
      <p:bldP spid="28679" grpId="0"/>
      <p:bldP spid="28680" grpId="0"/>
      <p:bldP spid="28681" grpId="0"/>
      <p:bldP spid="28683" grpId="0"/>
      <p:bldP spid="28684" grpId="0"/>
      <p:bldP spid="28685" grpId="0"/>
      <p:bldP spid="28686" grpId="0"/>
      <p:bldP spid="28687" grpId="0"/>
      <p:bldP spid="28689" grpId="0"/>
      <p:bldP spid="286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50AA8D2-7A4B-4097-AC31-7473529F1C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ru-RU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Намиране на неизвестен множител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211D1C44-344A-4D06-8DE7-46A17CE64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765300"/>
            <a:ext cx="7429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altLang="ru-RU" sz="2800"/>
              <a:t>Като разделим произведението на единия множител, получаваме другия множител.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798BE2BC-0307-4CD8-BD8A-6ABC966A7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100" y="3175000"/>
            <a:ext cx="365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b . x = a,    b </a:t>
            </a:r>
            <a:r>
              <a:rPr lang="en-US" altLang="ru-RU" sz="3600" b="1" i="1">
                <a:cs typeface="Arial" panose="020B0604020202020204" pitchFamily="34" charset="0"/>
              </a:rPr>
              <a:t>≠ 0</a:t>
            </a:r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23CF9DF5-FAA4-496C-8C1D-CD1BEFFAB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206875"/>
            <a:ext cx="50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b</a:t>
            </a:r>
            <a:endParaRPr lang="bg-BG" altLang="ru-RU" sz="3600" b="1" i="1"/>
          </a:p>
        </p:txBody>
      </p:sp>
      <p:sp>
        <p:nvSpPr>
          <p:cNvPr id="30726" name="Text Box 6">
            <a:extLst>
              <a:ext uri="{FF2B5EF4-FFF2-40B4-BE49-F238E27FC236}">
                <a16:creationId xmlns:a16="http://schemas.microsoft.com/office/drawing/2014/main" id="{24A703B1-C991-4823-9547-86005521A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4194175"/>
            <a:ext cx="50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/>
              <a:t>.</a:t>
            </a:r>
            <a:endParaRPr lang="bg-BG" altLang="ru-RU" sz="3600" b="1"/>
          </a:p>
        </p:txBody>
      </p:sp>
      <p:sp>
        <p:nvSpPr>
          <p:cNvPr id="30727" name="Text Box 7">
            <a:extLst>
              <a:ext uri="{FF2B5EF4-FFF2-40B4-BE49-F238E27FC236}">
                <a16:creationId xmlns:a16="http://schemas.microsoft.com/office/drawing/2014/main" id="{1DD6504A-3554-4EAD-86EB-6E0D9BCB2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9700" y="4206875"/>
            <a:ext cx="50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x</a:t>
            </a:r>
            <a:endParaRPr lang="bg-BG" altLang="ru-RU" sz="3600" b="1" i="1"/>
          </a:p>
        </p:txBody>
      </p:sp>
      <p:sp>
        <p:nvSpPr>
          <p:cNvPr id="30728" name="Text Box 8">
            <a:extLst>
              <a:ext uri="{FF2B5EF4-FFF2-40B4-BE49-F238E27FC236}">
                <a16:creationId xmlns:a16="http://schemas.microsoft.com/office/drawing/2014/main" id="{45940EB0-CD95-42C9-8E9D-0369D806A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2300" y="4219575"/>
            <a:ext cx="50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=</a:t>
            </a:r>
            <a:endParaRPr lang="bg-BG" altLang="ru-RU" sz="3600" b="1" i="1"/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2961DBAE-0846-4DD4-9BE4-6243A2C2B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194175"/>
            <a:ext cx="50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a</a:t>
            </a:r>
            <a:endParaRPr lang="bg-BG" altLang="ru-RU" sz="3600" b="1" i="1"/>
          </a:p>
        </p:txBody>
      </p:sp>
      <p:sp>
        <p:nvSpPr>
          <p:cNvPr id="30730" name="Text Box 10">
            <a:extLst>
              <a:ext uri="{FF2B5EF4-FFF2-40B4-BE49-F238E27FC236}">
                <a16:creationId xmlns:a16="http://schemas.microsoft.com/office/drawing/2014/main" id="{79ADAEAE-D285-4A41-B204-B01A06268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4219575"/>
            <a:ext cx="50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/>
              <a:t>:</a:t>
            </a:r>
            <a:endParaRPr lang="bg-BG" altLang="ru-RU" sz="3600" b="1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1481 C 0.04722 0.06597 0.09462 0.11736 0.14445 0.11481 C 0.19427 0.11226 0.27292 0.01921 0.29861 4.81481E-6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31" y="437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  <p:bldP spid="307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6D89186-E465-4BC9-B870-15773F888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ru-RU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Намиране на неизвестно делимо и неизвестен делител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55418A80-4664-4F39-B8E0-24633030E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76400"/>
            <a:ext cx="7429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altLang="ru-RU" sz="2800"/>
              <a:t>Като умножим частното с делителя, получаваме делимото.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71C6D0DA-1EDD-4F07-9BEC-383396C39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300" y="2857500"/>
            <a:ext cx="162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id="{F885EE42-A87C-4391-BD51-8E1D945FF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9200" y="2679700"/>
            <a:ext cx="386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x : b = a,    b </a:t>
            </a:r>
            <a:r>
              <a:rPr lang="en-US" altLang="ru-RU" sz="3600" b="1" i="1">
                <a:cs typeface="Arial" panose="020B0604020202020204" pitchFamily="34" charset="0"/>
              </a:rPr>
              <a:t>≠ 0</a:t>
            </a:r>
          </a:p>
        </p:txBody>
      </p:sp>
      <p:sp>
        <p:nvSpPr>
          <p:cNvPr id="31750" name="Text Box 6">
            <a:extLst>
              <a:ext uri="{FF2B5EF4-FFF2-40B4-BE49-F238E27FC236}">
                <a16:creationId xmlns:a16="http://schemas.microsoft.com/office/drawing/2014/main" id="{F8C1F6A6-F42F-4F03-A8C9-799CB8544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8600" y="3384550"/>
            <a:ext cx="48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x</a:t>
            </a:r>
            <a:endParaRPr lang="bg-BG" altLang="ru-RU" sz="3600" b="1" i="1"/>
          </a:p>
        </p:txBody>
      </p:sp>
      <p:sp>
        <p:nvSpPr>
          <p:cNvPr id="31751" name="Text Box 7">
            <a:extLst>
              <a:ext uri="{FF2B5EF4-FFF2-40B4-BE49-F238E27FC236}">
                <a16:creationId xmlns:a16="http://schemas.microsoft.com/office/drawing/2014/main" id="{D57462D4-366C-4DFD-B0CF-661310C62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7400" y="3384550"/>
            <a:ext cx="48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:</a:t>
            </a:r>
            <a:endParaRPr lang="bg-BG" altLang="ru-RU" sz="3600" b="1" i="1"/>
          </a:p>
        </p:txBody>
      </p:sp>
      <p:sp>
        <p:nvSpPr>
          <p:cNvPr id="31752" name="Text Box 8">
            <a:extLst>
              <a:ext uri="{FF2B5EF4-FFF2-40B4-BE49-F238E27FC236}">
                <a16:creationId xmlns:a16="http://schemas.microsoft.com/office/drawing/2014/main" id="{6A754CB3-8F85-4468-BF33-A23E5E336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2700" y="3397250"/>
            <a:ext cx="48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b</a:t>
            </a:r>
            <a:endParaRPr lang="bg-BG" altLang="ru-RU" sz="3600" b="1" i="1"/>
          </a:p>
        </p:txBody>
      </p:sp>
      <p:sp>
        <p:nvSpPr>
          <p:cNvPr id="31753" name="Text Box 9">
            <a:extLst>
              <a:ext uri="{FF2B5EF4-FFF2-40B4-BE49-F238E27FC236}">
                <a16:creationId xmlns:a16="http://schemas.microsoft.com/office/drawing/2014/main" id="{5037B660-9926-4BB7-9393-3C0375123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8800" y="3409950"/>
            <a:ext cx="48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=</a:t>
            </a:r>
            <a:endParaRPr lang="bg-BG" altLang="ru-RU" sz="3600" b="1" i="1"/>
          </a:p>
        </p:txBody>
      </p:sp>
      <p:sp>
        <p:nvSpPr>
          <p:cNvPr id="31754" name="Text Box 10">
            <a:extLst>
              <a:ext uri="{FF2B5EF4-FFF2-40B4-BE49-F238E27FC236}">
                <a16:creationId xmlns:a16="http://schemas.microsoft.com/office/drawing/2014/main" id="{04EA55B3-9490-478F-8709-25171AFF8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0300" y="3384550"/>
            <a:ext cx="48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a</a:t>
            </a:r>
            <a:endParaRPr lang="bg-BG" altLang="ru-RU" sz="3600" b="1" i="1"/>
          </a:p>
        </p:txBody>
      </p:sp>
      <p:sp>
        <p:nvSpPr>
          <p:cNvPr id="31755" name="Text Box 11">
            <a:extLst>
              <a:ext uri="{FF2B5EF4-FFF2-40B4-BE49-F238E27FC236}">
                <a16:creationId xmlns:a16="http://schemas.microsoft.com/office/drawing/2014/main" id="{E529020D-8113-4320-B226-7D49D20ED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900" y="3362325"/>
            <a:ext cx="48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.</a:t>
            </a:r>
            <a:endParaRPr lang="bg-BG" altLang="ru-RU" sz="3600" b="1" i="1"/>
          </a:p>
        </p:txBody>
      </p:sp>
      <p:sp>
        <p:nvSpPr>
          <p:cNvPr id="31756" name="Text Box 12">
            <a:extLst>
              <a:ext uri="{FF2B5EF4-FFF2-40B4-BE49-F238E27FC236}">
                <a16:creationId xmlns:a16="http://schemas.microsoft.com/office/drawing/2014/main" id="{89E644BB-8A09-4033-B975-D5F7C7336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800" y="4978400"/>
            <a:ext cx="386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a : x = b,    b </a:t>
            </a:r>
            <a:r>
              <a:rPr lang="en-US" altLang="ru-RU" sz="3600" b="1" i="1">
                <a:cs typeface="Arial" panose="020B0604020202020204" pitchFamily="34" charset="0"/>
              </a:rPr>
              <a:t>≠ 0</a:t>
            </a:r>
          </a:p>
        </p:txBody>
      </p:sp>
      <p:sp>
        <p:nvSpPr>
          <p:cNvPr id="31757" name="Text Box 13">
            <a:extLst>
              <a:ext uri="{FF2B5EF4-FFF2-40B4-BE49-F238E27FC236}">
                <a16:creationId xmlns:a16="http://schemas.microsoft.com/office/drawing/2014/main" id="{F3EBBE7A-0340-40A5-980E-960D7EB91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900" y="4968875"/>
            <a:ext cx="48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a</a:t>
            </a:r>
            <a:endParaRPr lang="bg-BG" altLang="ru-RU" sz="3600" b="1" i="1"/>
          </a:p>
        </p:txBody>
      </p:sp>
      <p:sp>
        <p:nvSpPr>
          <p:cNvPr id="31758" name="Text Box 14">
            <a:extLst>
              <a:ext uri="{FF2B5EF4-FFF2-40B4-BE49-F238E27FC236}">
                <a16:creationId xmlns:a16="http://schemas.microsoft.com/office/drawing/2014/main" id="{C3D1AD17-D81B-47C7-A577-2EE5999E6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4968875"/>
            <a:ext cx="48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:</a:t>
            </a:r>
            <a:endParaRPr lang="bg-BG" altLang="ru-RU" sz="3600" b="1" i="1"/>
          </a:p>
        </p:txBody>
      </p:sp>
      <p:sp>
        <p:nvSpPr>
          <p:cNvPr id="31759" name="Text Box 15">
            <a:extLst>
              <a:ext uri="{FF2B5EF4-FFF2-40B4-BE49-F238E27FC236}">
                <a16:creationId xmlns:a16="http://schemas.microsoft.com/office/drawing/2014/main" id="{4785046A-21DC-4CFB-B780-3AAA6FA96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981575"/>
            <a:ext cx="48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x</a:t>
            </a:r>
            <a:endParaRPr lang="bg-BG" altLang="ru-RU" sz="3600" b="1" i="1"/>
          </a:p>
        </p:txBody>
      </p:sp>
      <p:sp>
        <p:nvSpPr>
          <p:cNvPr id="31760" name="Text Box 16">
            <a:extLst>
              <a:ext uri="{FF2B5EF4-FFF2-40B4-BE49-F238E27FC236}">
                <a16:creationId xmlns:a16="http://schemas.microsoft.com/office/drawing/2014/main" id="{6994598F-F4B2-4B47-A4A1-D5FBBC7F2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1100" y="4994275"/>
            <a:ext cx="48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=</a:t>
            </a:r>
            <a:endParaRPr lang="bg-BG" altLang="ru-RU" sz="3600" b="1" i="1"/>
          </a:p>
        </p:txBody>
      </p:sp>
      <p:sp>
        <p:nvSpPr>
          <p:cNvPr id="31761" name="Text Box 17">
            <a:extLst>
              <a:ext uri="{FF2B5EF4-FFF2-40B4-BE49-F238E27FC236}">
                <a16:creationId xmlns:a16="http://schemas.microsoft.com/office/drawing/2014/main" id="{357EDDF6-A505-474B-A8DA-D7C4D4BE0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2600" y="4968875"/>
            <a:ext cx="48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b</a:t>
            </a:r>
            <a:endParaRPr lang="bg-BG" altLang="ru-RU" sz="3600" b="1" i="1"/>
          </a:p>
        </p:txBody>
      </p:sp>
      <p:sp>
        <p:nvSpPr>
          <p:cNvPr id="31762" name="Text Box 18">
            <a:extLst>
              <a:ext uri="{FF2B5EF4-FFF2-40B4-BE49-F238E27FC236}">
                <a16:creationId xmlns:a16="http://schemas.microsoft.com/office/drawing/2014/main" id="{00979DF1-DEF5-44ED-932E-CFCBB3BD8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946650"/>
            <a:ext cx="48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.</a:t>
            </a:r>
            <a:endParaRPr lang="bg-BG" altLang="ru-RU" sz="3600" b="1" i="1"/>
          </a:p>
        </p:txBody>
      </p:sp>
      <p:sp>
        <p:nvSpPr>
          <p:cNvPr id="31763" name="Text Box 19">
            <a:extLst>
              <a:ext uri="{FF2B5EF4-FFF2-40B4-BE49-F238E27FC236}">
                <a16:creationId xmlns:a16="http://schemas.microsoft.com/office/drawing/2014/main" id="{CAD8F0DA-351D-47C5-95E4-2CFD9EAA0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5807075"/>
            <a:ext cx="48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a</a:t>
            </a:r>
            <a:endParaRPr lang="bg-BG" altLang="ru-RU" sz="3600" b="1" i="1"/>
          </a:p>
        </p:txBody>
      </p:sp>
      <p:sp>
        <p:nvSpPr>
          <p:cNvPr id="31764" name="Text Box 20">
            <a:extLst>
              <a:ext uri="{FF2B5EF4-FFF2-40B4-BE49-F238E27FC236}">
                <a16:creationId xmlns:a16="http://schemas.microsoft.com/office/drawing/2014/main" id="{BB83E86A-D9A0-4FEE-A631-91A6FDFED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0" y="5807075"/>
            <a:ext cx="48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:</a:t>
            </a:r>
            <a:endParaRPr lang="bg-BG" altLang="ru-RU" sz="3600" b="1" i="1"/>
          </a:p>
        </p:txBody>
      </p:sp>
      <p:sp>
        <p:nvSpPr>
          <p:cNvPr id="31765" name="Text Box 21">
            <a:extLst>
              <a:ext uri="{FF2B5EF4-FFF2-40B4-BE49-F238E27FC236}">
                <a16:creationId xmlns:a16="http://schemas.microsoft.com/office/drawing/2014/main" id="{0C064E98-2B3B-4A37-9A29-727B76A1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768975"/>
            <a:ext cx="48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x</a:t>
            </a:r>
            <a:endParaRPr lang="bg-BG" altLang="ru-RU" sz="3600" b="1" i="1"/>
          </a:p>
        </p:txBody>
      </p:sp>
      <p:sp>
        <p:nvSpPr>
          <p:cNvPr id="31766" name="Text Box 22">
            <a:extLst>
              <a:ext uri="{FF2B5EF4-FFF2-40B4-BE49-F238E27FC236}">
                <a16:creationId xmlns:a16="http://schemas.microsoft.com/office/drawing/2014/main" id="{783BE43E-CC52-4A5A-A849-263160531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5832475"/>
            <a:ext cx="48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=</a:t>
            </a:r>
            <a:endParaRPr lang="bg-BG" altLang="ru-RU" sz="3600" b="1" i="1"/>
          </a:p>
        </p:txBody>
      </p:sp>
      <p:sp>
        <p:nvSpPr>
          <p:cNvPr id="31767" name="Text Box 23">
            <a:extLst>
              <a:ext uri="{FF2B5EF4-FFF2-40B4-BE49-F238E27FC236}">
                <a16:creationId xmlns:a16="http://schemas.microsoft.com/office/drawing/2014/main" id="{28C0523E-25AE-4094-850B-CBD1E5E55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5781675"/>
            <a:ext cx="48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b</a:t>
            </a:r>
            <a:endParaRPr lang="bg-BG" altLang="ru-RU" sz="3600" b="1" i="1"/>
          </a:p>
        </p:txBody>
      </p:sp>
      <p:sp>
        <p:nvSpPr>
          <p:cNvPr id="31768" name="Text Box 24">
            <a:extLst>
              <a:ext uri="{FF2B5EF4-FFF2-40B4-BE49-F238E27FC236}">
                <a16:creationId xmlns:a16="http://schemas.microsoft.com/office/drawing/2014/main" id="{7683469D-F398-4562-B049-985E643CD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5797550"/>
            <a:ext cx="48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.</a:t>
            </a:r>
            <a:endParaRPr lang="bg-BG" altLang="ru-RU" sz="3600" b="1" i="1"/>
          </a:p>
        </p:txBody>
      </p:sp>
      <p:sp>
        <p:nvSpPr>
          <p:cNvPr id="31769" name="Text Box 25">
            <a:extLst>
              <a:ext uri="{FF2B5EF4-FFF2-40B4-BE49-F238E27FC236}">
                <a16:creationId xmlns:a16="http://schemas.microsoft.com/office/drawing/2014/main" id="{EAE3ACB6-6AC2-4C5B-83BB-539E06F27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00" y="4076700"/>
            <a:ext cx="7429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altLang="ru-RU" sz="2800"/>
              <a:t>Като разделим делимото на частното, получаваме делителя.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-1.48148E-6 L 0.10417 -1.48148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0.02037 C 0.03021 0.04607 0.06059 0.07199 0.09722 0.06852 C 0.13386 0.06505 0.19948 0.01181 0.21945 -3.33333E-6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72" y="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-1.48148E-6 L 0.10417 -1.48148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0.02037 C 0.03021 0.04607 0.06059 0.07199 0.09722 0.06852 C 0.13386 0.06505 0.19948 0.01181 0.21945 -3.33333E-6 " pathEditMode="relative" rAng="0" ptsTypes="aaA">
                                      <p:cBhvr>
                                        <p:cTn id="25" dur="2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72" y="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44444E-6 0.00278 L -0.09115 0.0027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66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44444E-6 0.01968 C -0.05538 0.05024 -0.11059 0.08079 -0.14895 0.07871 C -0.18732 0.07663 -0.21718 0.01852 -0.23072 0.00649 " pathEditMode="relative" rAng="0" ptsTypes="aaA">
                                      <p:cBhvr>
                                        <p:cTn id="36" dur="20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45" y="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  <p:bldP spid="31752" grpId="0"/>
      <p:bldP spid="31755" grpId="0"/>
      <p:bldP spid="31757" grpId="0"/>
      <p:bldP spid="31758" grpId="0"/>
      <p:bldP spid="31759" grpId="0"/>
      <p:bldP spid="31762" grpId="0"/>
      <p:bldP spid="31764" grpId="0"/>
      <p:bldP spid="31765" grpId="0"/>
      <p:bldP spid="31767" grpId="0"/>
      <p:bldP spid="317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38C329DD-83BC-43E5-ADE6-26083B3CE3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Сравняване на отсечки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2933F1E-F562-44B1-BAF9-4C470C2686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28663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bg-BG" altLang="ru-RU" sz="2800"/>
              <a:t>Отсечки, които имат равни дължини, са равни. От две неравни отсечки по-голяма е тази, която има по-голяма дължина.</a:t>
            </a:r>
          </a:p>
        </p:txBody>
      </p:sp>
      <p:sp>
        <p:nvSpPr>
          <p:cNvPr id="33796" name="Line 4">
            <a:extLst>
              <a:ext uri="{FF2B5EF4-FFF2-40B4-BE49-F238E27FC236}">
                <a16:creationId xmlns:a16="http://schemas.microsoft.com/office/drawing/2014/main" id="{9A4EA1FA-7844-4D99-A61F-A79B1E0AFA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0900" y="4606925"/>
            <a:ext cx="1536700" cy="901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7" name="Line 5">
            <a:extLst>
              <a:ext uri="{FF2B5EF4-FFF2-40B4-BE49-F238E27FC236}">
                <a16:creationId xmlns:a16="http://schemas.microsoft.com/office/drawing/2014/main" id="{494F1CA1-AEAA-42FF-B5D1-16D53B49F4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60800" y="4267200"/>
            <a:ext cx="3314700" cy="1939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8" name="Line 6">
            <a:extLst>
              <a:ext uri="{FF2B5EF4-FFF2-40B4-BE49-F238E27FC236}">
                <a16:creationId xmlns:a16="http://schemas.microsoft.com/office/drawing/2014/main" id="{D51EDC7F-EA80-4196-ABDA-2E4E23FAE6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9500" y="4524375"/>
            <a:ext cx="8890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9" name="Line 7">
            <a:extLst>
              <a:ext uri="{FF2B5EF4-FFF2-40B4-BE49-F238E27FC236}">
                <a16:creationId xmlns:a16="http://schemas.microsoft.com/office/drawing/2014/main" id="{C78ED091-E8E0-4388-A4BB-AF7CE066DC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1688" y="5441950"/>
            <a:ext cx="8890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0" name="Line 8">
            <a:extLst>
              <a:ext uri="{FF2B5EF4-FFF2-40B4-BE49-F238E27FC236}">
                <a16:creationId xmlns:a16="http://schemas.microsoft.com/office/drawing/2014/main" id="{765085F8-885B-4B58-9FEE-736A5160E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9363" y="6100763"/>
            <a:ext cx="131762" cy="220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1" name="Line 9">
            <a:extLst>
              <a:ext uri="{FF2B5EF4-FFF2-40B4-BE49-F238E27FC236}">
                <a16:creationId xmlns:a16="http://schemas.microsoft.com/office/drawing/2014/main" id="{31F2860C-7201-4190-8BBF-C5CD04E377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2000" y="4156075"/>
            <a:ext cx="1397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2" name="Text Box 10">
            <a:extLst>
              <a:ext uri="{FF2B5EF4-FFF2-40B4-BE49-F238E27FC236}">
                <a16:creationId xmlns:a16="http://schemas.microsoft.com/office/drawing/2014/main" id="{3783E45B-9260-4D1F-A70B-7291EFC1C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300" y="5257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/>
              <a:t>а</a:t>
            </a:r>
          </a:p>
        </p:txBody>
      </p:sp>
      <p:sp>
        <p:nvSpPr>
          <p:cNvPr id="33803" name="Text Box 11">
            <a:extLst>
              <a:ext uri="{FF2B5EF4-FFF2-40B4-BE49-F238E27FC236}">
                <a16:creationId xmlns:a16="http://schemas.microsoft.com/office/drawing/2014/main" id="{24B6EB6C-33F3-47F7-BBED-ED6234638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8000" y="5129213"/>
            <a:ext cx="292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/>
              <a:t>b</a:t>
            </a:r>
            <a:endParaRPr lang="bg-BG" altLang="ru-RU"/>
          </a:p>
        </p:txBody>
      </p:sp>
      <p:pic>
        <p:nvPicPr>
          <p:cNvPr id="33804" name="Picture 12" descr="pergel">
            <a:extLst>
              <a:ext uri="{FF2B5EF4-FFF2-40B4-BE49-F238E27FC236}">
                <a16:creationId xmlns:a16="http://schemas.microsoft.com/office/drawing/2014/main" id="{BE898A04-8D44-4485-B75C-DDBDB3062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29818">
            <a:off x="1608138" y="3995738"/>
            <a:ext cx="201930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05" name="Line 13">
            <a:extLst>
              <a:ext uri="{FF2B5EF4-FFF2-40B4-BE49-F238E27FC236}">
                <a16:creationId xmlns:a16="http://schemas.microsoft.com/office/drawing/2014/main" id="{138B20D0-E382-40D8-9A7C-AAC4A39C3B2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8600" y="5194300"/>
            <a:ext cx="1397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33806" name="Picture 14" descr="liniq">
            <a:extLst>
              <a:ext uri="{FF2B5EF4-FFF2-40B4-BE49-F238E27FC236}">
                <a16:creationId xmlns:a16="http://schemas.microsoft.com/office/drawing/2014/main" id="{71DF95C8-E710-45B0-9487-063D64C7A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23558">
            <a:off x="1938338" y="4565650"/>
            <a:ext cx="359410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07" name="Text Box 15">
            <a:extLst>
              <a:ext uri="{FF2B5EF4-FFF2-40B4-BE49-F238E27FC236}">
                <a16:creationId xmlns:a16="http://schemas.microsoft.com/office/drawing/2014/main" id="{A98223F2-A335-44DD-A3D4-BD5CA108D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2908300"/>
            <a:ext cx="2311400" cy="366713"/>
          </a:xfrm>
          <a:prstGeom prst="rect">
            <a:avLst/>
          </a:prstGeom>
          <a:gradFill rotWithShape="1">
            <a:gsLst>
              <a:gs pos="0">
                <a:srgbClr val="00CC99">
                  <a:gamma/>
                  <a:tint val="9412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tint val="941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I </a:t>
            </a:r>
            <a:r>
              <a:rPr lang="bg-BG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начин – с пергел</a:t>
            </a:r>
          </a:p>
        </p:txBody>
      </p:sp>
      <p:sp>
        <p:nvSpPr>
          <p:cNvPr id="33808" name="Text Box 16">
            <a:extLst>
              <a:ext uri="{FF2B5EF4-FFF2-40B4-BE49-F238E27FC236}">
                <a16:creationId xmlns:a16="http://schemas.microsoft.com/office/drawing/2014/main" id="{2385383A-701B-48ED-B84B-45C22042A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100" y="2908300"/>
            <a:ext cx="2349500" cy="366713"/>
          </a:xfrm>
          <a:prstGeom prst="rect">
            <a:avLst/>
          </a:prstGeom>
          <a:gradFill rotWithShape="1">
            <a:gsLst>
              <a:gs pos="0">
                <a:srgbClr val="00CC99">
                  <a:gamma/>
                  <a:tint val="3137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tint val="3137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II </a:t>
            </a:r>
            <a:r>
              <a:rPr lang="bg-BG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начин – с линия</a:t>
            </a:r>
          </a:p>
        </p:txBody>
      </p:sp>
      <p:sp>
        <p:nvSpPr>
          <p:cNvPr id="33809" name="Text Box 17">
            <a:extLst>
              <a:ext uri="{FF2B5EF4-FFF2-40B4-BE49-F238E27FC236}">
                <a16:creationId xmlns:a16="http://schemas.microsoft.com/office/drawing/2014/main" id="{BC37AB95-0CE0-4F9F-8204-77037282D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3200" y="6491288"/>
            <a:ext cx="3429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i="1"/>
              <a:t>Изберете един от начините</a:t>
            </a:r>
          </a:p>
        </p:txBody>
      </p:sp>
      <p:sp>
        <p:nvSpPr>
          <p:cNvPr id="33810" name="Text Box 18">
            <a:extLst>
              <a:ext uri="{FF2B5EF4-FFF2-40B4-BE49-F238E27FC236}">
                <a16:creationId xmlns:a16="http://schemas.microsoft.com/office/drawing/2014/main" id="{00F30A5F-CAB5-4DA5-88DF-752B2EB21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3700" y="5443538"/>
            <a:ext cx="292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/>
              <a:t>а</a:t>
            </a:r>
          </a:p>
        </p:txBody>
      </p:sp>
      <p:sp>
        <p:nvSpPr>
          <p:cNvPr id="33811" name="Rectangle 19">
            <a:extLst>
              <a:ext uri="{FF2B5EF4-FFF2-40B4-BE49-F238E27FC236}">
                <a16:creationId xmlns:a16="http://schemas.microsoft.com/office/drawing/2014/main" id="{B29750E8-C630-4E13-BF2D-1633BD5D3D28}"/>
              </a:ext>
            </a:extLst>
          </p:cNvPr>
          <p:cNvSpPr>
            <a:spLocks noChangeArrowheads="1"/>
          </p:cNvSpPr>
          <p:nvPr/>
        </p:nvSpPr>
        <p:spPr bwMode="auto">
          <a:xfrm rot="19800000">
            <a:off x="3684588" y="4583113"/>
            <a:ext cx="55562" cy="184150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12" name="Line 20">
            <a:extLst>
              <a:ext uri="{FF2B5EF4-FFF2-40B4-BE49-F238E27FC236}">
                <a16:creationId xmlns:a16="http://schemas.microsoft.com/office/drawing/2014/main" id="{7D532A27-7056-47C1-BAE5-5372305FC9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65538" y="4133850"/>
            <a:ext cx="47625" cy="4572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13" name="Text Box 21">
            <a:extLst>
              <a:ext uri="{FF2B5EF4-FFF2-40B4-BE49-F238E27FC236}">
                <a16:creationId xmlns:a16="http://schemas.microsoft.com/office/drawing/2014/main" id="{066817ED-ACE5-45B5-87B1-AF1DDF53F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25" y="372745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i="1">
                <a:solidFill>
                  <a:srgbClr val="A50021"/>
                </a:solidFill>
              </a:rPr>
              <a:t>3,2</a:t>
            </a:r>
          </a:p>
        </p:txBody>
      </p:sp>
      <p:sp>
        <p:nvSpPr>
          <p:cNvPr id="33814" name="Text Box 22">
            <a:extLst>
              <a:ext uri="{FF2B5EF4-FFF2-40B4-BE49-F238E27FC236}">
                <a16:creationId xmlns:a16="http://schemas.microsoft.com/office/drawing/2014/main" id="{E21EFC7A-5461-468B-8EDA-0C30E749A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6150" y="5495925"/>
            <a:ext cx="952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 i="1"/>
              <a:t>a &lt; b</a:t>
            </a:r>
            <a:endParaRPr lang="bg-BG" altLang="ru-RU" sz="2400" b="1" i="1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1388 -0.0037 L 0.1875 0.10926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69" y="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38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2" presetID="0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4306 0.02963 L 0.18889 0.1037 " pathEditMode="relative" rAng="0" ptsTypes="AA">
                                      <p:cBhvr>
                                        <p:cTn id="53" dur="3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2" y="370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22" presetClass="entr" presetSubtype="1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6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73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3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3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8"/>
                  </p:tgtEl>
                </p:cond>
              </p:nextCondLst>
            </p:seq>
          </p:childTnLst>
        </p:cTn>
      </p:par>
    </p:tnLst>
    <p:bldLst>
      <p:bldP spid="33810" grpId="0"/>
      <p:bldP spid="33810" grpId="1"/>
      <p:bldP spid="33810" grpId="2"/>
      <p:bldP spid="33810" grpId="3"/>
      <p:bldP spid="33813" grpId="0"/>
      <p:bldP spid="33813" grpId="1"/>
      <p:bldP spid="33814" grpId="0"/>
      <p:bldP spid="33814" grpId="1"/>
      <p:bldP spid="33814" grpId="2"/>
      <p:bldP spid="33814" grpId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8E6E89B-E443-4A06-8712-E4A2A6589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Сбор на отсечки</a:t>
            </a:r>
          </a:p>
        </p:txBody>
      </p:sp>
      <p:grpSp>
        <p:nvGrpSpPr>
          <p:cNvPr id="35843" name="Group 3">
            <a:extLst>
              <a:ext uri="{FF2B5EF4-FFF2-40B4-BE49-F238E27FC236}">
                <a16:creationId xmlns:a16="http://schemas.microsoft.com/office/drawing/2014/main" id="{6E83B9E3-451B-471F-AD24-92F16D484BBA}"/>
              </a:ext>
            </a:extLst>
          </p:cNvPr>
          <p:cNvGrpSpPr>
            <a:grpSpLocks/>
          </p:cNvGrpSpPr>
          <p:nvPr/>
        </p:nvGrpSpPr>
        <p:grpSpPr bwMode="auto">
          <a:xfrm>
            <a:off x="6316663" y="1908175"/>
            <a:ext cx="903287" cy="139700"/>
            <a:chOff x="4171" y="1194"/>
            <a:chExt cx="569" cy="88"/>
          </a:xfrm>
        </p:grpSpPr>
        <p:sp>
          <p:nvSpPr>
            <p:cNvPr id="35844" name="Line 4">
              <a:extLst>
                <a:ext uri="{FF2B5EF4-FFF2-40B4-BE49-F238E27FC236}">
                  <a16:creationId xmlns:a16="http://schemas.microsoft.com/office/drawing/2014/main" id="{C4DA4048-08D4-4A76-BD12-0F2230DDB0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1240"/>
              <a:ext cx="5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45" name="Line 5">
              <a:extLst>
                <a:ext uri="{FF2B5EF4-FFF2-40B4-BE49-F238E27FC236}">
                  <a16:creationId xmlns:a16="http://schemas.microsoft.com/office/drawing/2014/main" id="{1865D13A-6602-47CA-9C51-832FF1116A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0" y="1194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46" name="Line 6">
              <a:extLst>
                <a:ext uri="{FF2B5EF4-FFF2-40B4-BE49-F238E27FC236}">
                  <a16:creationId xmlns:a16="http://schemas.microsoft.com/office/drawing/2014/main" id="{DB6C616B-E7FA-439C-A509-39AE168C28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1" y="1195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5847" name="Group 7">
            <a:extLst>
              <a:ext uri="{FF2B5EF4-FFF2-40B4-BE49-F238E27FC236}">
                <a16:creationId xmlns:a16="http://schemas.microsoft.com/office/drawing/2014/main" id="{D1732633-85D3-467D-9FA7-B113FA910943}"/>
              </a:ext>
            </a:extLst>
          </p:cNvPr>
          <p:cNvGrpSpPr>
            <a:grpSpLocks/>
          </p:cNvGrpSpPr>
          <p:nvPr/>
        </p:nvGrpSpPr>
        <p:grpSpPr bwMode="auto">
          <a:xfrm>
            <a:off x="3903663" y="1909763"/>
            <a:ext cx="1893887" cy="144462"/>
            <a:chOff x="2459" y="1195"/>
            <a:chExt cx="1193" cy="91"/>
          </a:xfrm>
        </p:grpSpPr>
        <p:sp>
          <p:nvSpPr>
            <p:cNvPr id="35848" name="Line 8">
              <a:extLst>
                <a:ext uri="{FF2B5EF4-FFF2-40B4-BE49-F238E27FC236}">
                  <a16:creationId xmlns:a16="http://schemas.microsoft.com/office/drawing/2014/main" id="{6F269631-2A7C-4049-ACA3-6664D30D6F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4" y="1240"/>
              <a:ext cx="1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49" name="Line 9">
              <a:extLst>
                <a:ext uri="{FF2B5EF4-FFF2-40B4-BE49-F238E27FC236}">
                  <a16:creationId xmlns:a16="http://schemas.microsoft.com/office/drawing/2014/main" id="{1C923DA3-3B7E-4E25-94F9-43DB88D122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2" y="1195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50" name="Line 10">
              <a:extLst>
                <a:ext uri="{FF2B5EF4-FFF2-40B4-BE49-F238E27FC236}">
                  <a16:creationId xmlns:a16="http://schemas.microsoft.com/office/drawing/2014/main" id="{85ECFD0C-37C9-403F-B909-71543E8038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9" y="1199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5851" name="Group 11">
            <a:extLst>
              <a:ext uri="{FF2B5EF4-FFF2-40B4-BE49-F238E27FC236}">
                <a16:creationId xmlns:a16="http://schemas.microsoft.com/office/drawing/2014/main" id="{28B19DD2-554B-4214-B1F1-BCB3D88064B1}"/>
              </a:ext>
            </a:extLst>
          </p:cNvPr>
          <p:cNvGrpSpPr>
            <a:grpSpLocks/>
          </p:cNvGrpSpPr>
          <p:nvPr/>
        </p:nvGrpSpPr>
        <p:grpSpPr bwMode="auto">
          <a:xfrm>
            <a:off x="1924050" y="1908175"/>
            <a:ext cx="1495425" cy="142875"/>
            <a:chOff x="1212" y="1194"/>
            <a:chExt cx="942" cy="90"/>
          </a:xfrm>
        </p:grpSpPr>
        <p:sp>
          <p:nvSpPr>
            <p:cNvPr id="35852" name="Line 12">
              <a:extLst>
                <a:ext uri="{FF2B5EF4-FFF2-40B4-BE49-F238E27FC236}">
                  <a16:creationId xmlns:a16="http://schemas.microsoft.com/office/drawing/2014/main" id="{1C596612-A7A6-472C-9388-2166384F29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6" y="1240"/>
              <a:ext cx="9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53" name="Line 13">
              <a:extLst>
                <a:ext uri="{FF2B5EF4-FFF2-40B4-BE49-F238E27FC236}">
                  <a16:creationId xmlns:a16="http://schemas.microsoft.com/office/drawing/2014/main" id="{62660D50-B9A9-4CCD-8561-A5D26329AF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194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54" name="Line 14">
              <a:extLst>
                <a:ext uri="{FF2B5EF4-FFF2-40B4-BE49-F238E27FC236}">
                  <a16:creationId xmlns:a16="http://schemas.microsoft.com/office/drawing/2014/main" id="{0724275A-04DE-4B32-8872-BABCE3BC93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2" y="1197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855" name="Line 15">
            <a:extLst>
              <a:ext uri="{FF2B5EF4-FFF2-40B4-BE49-F238E27FC236}">
                <a16:creationId xmlns:a16="http://schemas.microsoft.com/office/drawing/2014/main" id="{90C65DDF-B647-4130-885F-BCEC498C6E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5200" y="3298825"/>
            <a:ext cx="650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6" name="Oval 16">
            <a:extLst>
              <a:ext uri="{FF2B5EF4-FFF2-40B4-BE49-F238E27FC236}">
                <a16:creationId xmlns:a16="http://schemas.microsoft.com/office/drawing/2014/main" id="{F3C487FB-19B5-45EC-B134-008550A28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313" y="3262313"/>
            <a:ext cx="42862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57" name="Text Box 17">
            <a:extLst>
              <a:ext uri="{FF2B5EF4-FFF2-40B4-BE49-F238E27FC236}">
                <a16:creationId xmlns:a16="http://schemas.microsoft.com/office/drawing/2014/main" id="{270E5A13-16A4-4D82-8B2F-ECEA0B91E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3457575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b="1" i="1">
                <a:latin typeface="Times New Roman" panose="02020603050405020304" pitchFamily="18" charset="0"/>
              </a:rPr>
              <a:t>O</a:t>
            </a:r>
            <a:endParaRPr lang="bg-BG" altLang="ru-RU" sz="2800" b="1" i="1">
              <a:latin typeface="Times New Roman" panose="02020603050405020304" pitchFamily="18" charset="0"/>
            </a:endParaRPr>
          </a:p>
        </p:txBody>
      </p:sp>
      <p:sp>
        <p:nvSpPr>
          <p:cNvPr id="35858" name="Text Box 18">
            <a:extLst>
              <a:ext uri="{FF2B5EF4-FFF2-40B4-BE49-F238E27FC236}">
                <a16:creationId xmlns:a16="http://schemas.microsoft.com/office/drawing/2014/main" id="{EF498ED8-A51F-4E46-ADE6-3915CFA7C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9900" y="2171700"/>
            <a:ext cx="495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800" i="1"/>
              <a:t>А</a:t>
            </a:r>
          </a:p>
        </p:txBody>
      </p:sp>
      <p:sp>
        <p:nvSpPr>
          <p:cNvPr id="35859" name="Text Box 19">
            <a:extLst>
              <a:ext uri="{FF2B5EF4-FFF2-40B4-BE49-F238E27FC236}">
                <a16:creationId xmlns:a16="http://schemas.microsoft.com/office/drawing/2014/main" id="{5B75DC89-2146-4C41-A142-C815D7ED4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171700"/>
            <a:ext cx="495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i="1"/>
              <a:t>B</a:t>
            </a:r>
            <a:endParaRPr lang="bg-BG" altLang="ru-RU" sz="2800" i="1"/>
          </a:p>
        </p:txBody>
      </p:sp>
      <p:sp>
        <p:nvSpPr>
          <p:cNvPr id="35860" name="Text Box 20">
            <a:extLst>
              <a:ext uri="{FF2B5EF4-FFF2-40B4-BE49-F238E27FC236}">
                <a16:creationId xmlns:a16="http://schemas.microsoft.com/office/drawing/2014/main" id="{E508427E-D1C8-4A46-8BCF-8C1A8E2BA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100" y="2171700"/>
            <a:ext cx="495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i="1"/>
              <a:t>C</a:t>
            </a:r>
            <a:endParaRPr lang="bg-BG" altLang="ru-RU" sz="2800" i="1"/>
          </a:p>
        </p:txBody>
      </p:sp>
      <p:sp>
        <p:nvSpPr>
          <p:cNvPr id="35861" name="Text Box 21">
            <a:extLst>
              <a:ext uri="{FF2B5EF4-FFF2-40B4-BE49-F238E27FC236}">
                <a16:creationId xmlns:a16="http://schemas.microsoft.com/office/drawing/2014/main" id="{63A3A5EE-557F-4399-B45E-BD152E312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0700" y="2159000"/>
            <a:ext cx="495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i="1"/>
              <a:t>D</a:t>
            </a:r>
            <a:endParaRPr lang="bg-BG" altLang="ru-RU" sz="2800" i="1"/>
          </a:p>
        </p:txBody>
      </p:sp>
      <p:sp>
        <p:nvSpPr>
          <p:cNvPr id="35862" name="Text Box 22">
            <a:extLst>
              <a:ext uri="{FF2B5EF4-FFF2-40B4-BE49-F238E27FC236}">
                <a16:creationId xmlns:a16="http://schemas.microsoft.com/office/drawing/2014/main" id="{BEA7474A-DCD6-48A0-AEDC-C71F6265B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0" y="2159000"/>
            <a:ext cx="495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i="1"/>
              <a:t>E</a:t>
            </a:r>
            <a:endParaRPr lang="bg-BG" altLang="ru-RU" sz="2800" i="1"/>
          </a:p>
        </p:txBody>
      </p:sp>
      <p:sp>
        <p:nvSpPr>
          <p:cNvPr id="35863" name="Text Box 23">
            <a:extLst>
              <a:ext uri="{FF2B5EF4-FFF2-40B4-BE49-F238E27FC236}">
                <a16:creationId xmlns:a16="http://schemas.microsoft.com/office/drawing/2014/main" id="{69EFBF0A-2BB7-4739-8C15-14BD75CA3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200" y="2146300"/>
            <a:ext cx="495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i="1"/>
              <a:t>F</a:t>
            </a:r>
            <a:endParaRPr lang="bg-BG" altLang="ru-RU" sz="2800" i="1"/>
          </a:p>
        </p:txBody>
      </p:sp>
      <p:sp>
        <p:nvSpPr>
          <p:cNvPr id="35864" name="Text Box 24">
            <a:extLst>
              <a:ext uri="{FF2B5EF4-FFF2-40B4-BE49-F238E27FC236}">
                <a16:creationId xmlns:a16="http://schemas.microsoft.com/office/drawing/2014/main" id="{CACEEB1C-D5C0-4B54-AEB0-037895E91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3454400"/>
            <a:ext cx="774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800" i="1"/>
              <a:t>А</a:t>
            </a:r>
            <a:r>
              <a:rPr lang="en-US" altLang="ru-RU" sz="2800" i="1"/>
              <a:t>B</a:t>
            </a:r>
            <a:endParaRPr lang="bg-BG" altLang="ru-RU" sz="2800" i="1"/>
          </a:p>
        </p:txBody>
      </p:sp>
      <p:sp>
        <p:nvSpPr>
          <p:cNvPr id="35865" name="Text Box 25">
            <a:extLst>
              <a:ext uri="{FF2B5EF4-FFF2-40B4-BE49-F238E27FC236}">
                <a16:creationId xmlns:a16="http://schemas.microsoft.com/office/drawing/2014/main" id="{45C60506-B5D0-472D-B6C9-9AD4F7F75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2200" y="3454400"/>
            <a:ext cx="774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i="1"/>
              <a:t>CD</a:t>
            </a:r>
            <a:endParaRPr lang="bg-BG" altLang="ru-RU" sz="2800" i="1"/>
          </a:p>
        </p:txBody>
      </p:sp>
      <p:sp>
        <p:nvSpPr>
          <p:cNvPr id="35866" name="Text Box 26">
            <a:extLst>
              <a:ext uri="{FF2B5EF4-FFF2-40B4-BE49-F238E27FC236}">
                <a16:creationId xmlns:a16="http://schemas.microsoft.com/office/drawing/2014/main" id="{4321386A-CA0D-4350-8D53-1230863C6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454400"/>
            <a:ext cx="774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i="1"/>
              <a:t>EF</a:t>
            </a:r>
            <a:endParaRPr lang="bg-BG" altLang="ru-RU" sz="2800" i="1"/>
          </a:p>
        </p:txBody>
      </p:sp>
      <p:sp>
        <p:nvSpPr>
          <p:cNvPr id="35867" name="AutoShape 27">
            <a:extLst>
              <a:ext uri="{FF2B5EF4-FFF2-40B4-BE49-F238E27FC236}">
                <a16:creationId xmlns:a16="http://schemas.microsoft.com/office/drawing/2014/main" id="{6B9F3633-DABE-442B-A43E-A6FC8C9B4063}"/>
              </a:ext>
            </a:extLst>
          </p:cNvPr>
          <p:cNvSpPr>
            <a:spLocks/>
          </p:cNvSpPr>
          <p:nvPr/>
        </p:nvSpPr>
        <p:spPr bwMode="auto">
          <a:xfrm rot="16200000">
            <a:off x="3557588" y="2078037"/>
            <a:ext cx="406400" cy="4219575"/>
          </a:xfrm>
          <a:prstGeom prst="leftBrace">
            <a:avLst>
              <a:gd name="adj1" fmla="val 8652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68" name="Text Box 28">
            <a:extLst>
              <a:ext uri="{FF2B5EF4-FFF2-40B4-BE49-F238E27FC236}">
                <a16:creationId xmlns:a16="http://schemas.microsoft.com/office/drawing/2014/main" id="{4AEEE965-1EA7-4DC8-9CD4-4020FDABC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0" y="4508500"/>
            <a:ext cx="2705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i="1"/>
              <a:t>AB + CD + EF</a:t>
            </a:r>
            <a:endParaRPr lang="bg-BG" altLang="ru-RU" sz="2800" i="1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1198 0.01134 L -0.04497 0.192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7" y="905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1111 L -0.09861 0.1921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39" y="905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0.01157 L -0.15399 0.1925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78" y="905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8" grpId="0"/>
      <p:bldP spid="35859" grpId="0"/>
      <p:bldP spid="35860" grpId="0"/>
      <p:bldP spid="35861" grpId="0"/>
      <p:bldP spid="35862" grpId="0"/>
      <p:bldP spid="35863" grpId="0"/>
      <p:bldP spid="35864" grpId="0"/>
      <p:bldP spid="35865" grpId="0"/>
      <p:bldP spid="35866" grpId="0"/>
      <p:bldP spid="358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CD47B7D-30A8-42A9-8522-351A71B46D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Обикновени дроби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E3F85FF4-AE3D-4155-8673-3FD64F6DC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280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bg-BG" altLang="ru-RU" sz="2800"/>
              <a:t>Обикновените дроби се записват с две естествени числа и черта между тях, наречена дробна черта.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50B24FC7-C6D4-4469-A652-6C5FEE7E4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644900"/>
            <a:ext cx="504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400" i="1"/>
              <a:t>a</a:t>
            </a:r>
            <a:endParaRPr lang="bg-BG" altLang="ru-RU" sz="4400" i="1"/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41E07CE7-E6DA-4437-98F0-347E917A7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538663"/>
            <a:ext cx="43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400" i="1"/>
              <a:t>b</a:t>
            </a:r>
            <a:endParaRPr lang="bg-BG" altLang="ru-RU" sz="4400" i="1"/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1270921D-8B24-4165-9894-EDC48A350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214813"/>
            <a:ext cx="792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89F5F1B8-76B1-4978-BEA1-8D7456AAACA1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4508500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1" name="Line 9">
            <a:extLst>
              <a:ext uri="{FF2B5EF4-FFF2-40B4-BE49-F238E27FC236}">
                <a16:creationId xmlns:a16="http://schemas.microsoft.com/office/drawing/2014/main" id="{AA02964E-31AB-401C-BB12-DEFCD967D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4149725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" name="Line 10">
            <a:extLst>
              <a:ext uri="{FF2B5EF4-FFF2-40B4-BE49-F238E27FC236}">
                <a16:creationId xmlns:a16="http://schemas.microsoft.com/office/drawing/2014/main" id="{C9B10921-18E4-4EBC-9FDF-2677A19291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494188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3" name="Line 11">
            <a:extLst>
              <a:ext uri="{FF2B5EF4-FFF2-40B4-BE49-F238E27FC236}">
                <a16:creationId xmlns:a16="http://schemas.microsoft.com/office/drawing/2014/main" id="{8AAC7C41-7B29-4AEE-B4E5-7E93A22B5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4508500"/>
            <a:ext cx="612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2A6DC737-2D52-4A54-B7A7-4158042D2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3789363"/>
            <a:ext cx="5976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400" b="1"/>
              <a:t>числител      (броят на взетите части)</a:t>
            </a: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0D14FBE5-A66B-44B7-AC6C-299456E3F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4724400"/>
            <a:ext cx="6516687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400" b="1"/>
              <a:t>знаменател   (равните части, на които 			  е разделена единицата)</a:t>
            </a:r>
          </a:p>
          <a:p>
            <a:pPr>
              <a:spcBef>
                <a:spcPct val="50000"/>
              </a:spcBef>
            </a:pPr>
            <a:r>
              <a:rPr lang="bg-BG" altLang="ru-RU" sz="2400"/>
              <a:t>			</a:t>
            </a: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4" presetClass="emph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animClr clrSpc="rgb" dir="cw">
                                      <p:cBhvr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14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animClr clrSpc="rgb" dir="cw">
                                      <p:cBhvr>
                                        <p:cTn id="3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3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84" grpId="0"/>
      <p:bldP spid="308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8CB9A47-D037-4710-A89B-A6E3FE59B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Разлика на отсечки</a:t>
            </a:r>
          </a:p>
        </p:txBody>
      </p:sp>
      <p:grpSp>
        <p:nvGrpSpPr>
          <p:cNvPr id="37891" name="Group 3">
            <a:extLst>
              <a:ext uri="{FF2B5EF4-FFF2-40B4-BE49-F238E27FC236}">
                <a16:creationId xmlns:a16="http://schemas.microsoft.com/office/drawing/2014/main" id="{6C9A974A-D1DC-4C2B-B671-2297DF914D9E}"/>
              </a:ext>
            </a:extLst>
          </p:cNvPr>
          <p:cNvGrpSpPr>
            <a:grpSpLocks/>
          </p:cNvGrpSpPr>
          <p:nvPr/>
        </p:nvGrpSpPr>
        <p:grpSpPr bwMode="auto">
          <a:xfrm>
            <a:off x="3903663" y="1928813"/>
            <a:ext cx="3532187" cy="125412"/>
            <a:chOff x="2459" y="1195"/>
            <a:chExt cx="1193" cy="91"/>
          </a:xfrm>
        </p:grpSpPr>
        <p:sp>
          <p:nvSpPr>
            <p:cNvPr id="37892" name="Line 4">
              <a:extLst>
                <a:ext uri="{FF2B5EF4-FFF2-40B4-BE49-F238E27FC236}">
                  <a16:creationId xmlns:a16="http://schemas.microsoft.com/office/drawing/2014/main" id="{DEE32B9E-23A8-435E-B06F-DBE8B7DF36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4" y="1240"/>
              <a:ext cx="1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3" name="Line 5">
              <a:extLst>
                <a:ext uri="{FF2B5EF4-FFF2-40B4-BE49-F238E27FC236}">
                  <a16:creationId xmlns:a16="http://schemas.microsoft.com/office/drawing/2014/main" id="{196A8ADB-666C-4B1D-9379-6F65E90984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2" y="1195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4" name="Line 6">
              <a:extLst>
                <a:ext uri="{FF2B5EF4-FFF2-40B4-BE49-F238E27FC236}">
                  <a16:creationId xmlns:a16="http://schemas.microsoft.com/office/drawing/2014/main" id="{8C8DE224-4C9A-47FE-B43E-00BA6382B2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9" y="1199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895" name="Group 7">
            <a:extLst>
              <a:ext uri="{FF2B5EF4-FFF2-40B4-BE49-F238E27FC236}">
                <a16:creationId xmlns:a16="http://schemas.microsoft.com/office/drawing/2014/main" id="{7C840CB0-0C6B-4188-BDB6-69AFBE92329A}"/>
              </a:ext>
            </a:extLst>
          </p:cNvPr>
          <p:cNvGrpSpPr>
            <a:grpSpLocks/>
          </p:cNvGrpSpPr>
          <p:nvPr/>
        </p:nvGrpSpPr>
        <p:grpSpPr bwMode="auto">
          <a:xfrm>
            <a:off x="1924050" y="1908175"/>
            <a:ext cx="1495425" cy="142875"/>
            <a:chOff x="1212" y="1194"/>
            <a:chExt cx="942" cy="90"/>
          </a:xfrm>
        </p:grpSpPr>
        <p:sp>
          <p:nvSpPr>
            <p:cNvPr id="37896" name="Line 8">
              <a:extLst>
                <a:ext uri="{FF2B5EF4-FFF2-40B4-BE49-F238E27FC236}">
                  <a16:creationId xmlns:a16="http://schemas.microsoft.com/office/drawing/2014/main" id="{7E2FB92E-6661-4E8C-B763-6EFE1EEE18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6" y="1240"/>
              <a:ext cx="9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7" name="Line 9">
              <a:extLst>
                <a:ext uri="{FF2B5EF4-FFF2-40B4-BE49-F238E27FC236}">
                  <a16:creationId xmlns:a16="http://schemas.microsoft.com/office/drawing/2014/main" id="{1467DB06-50C8-4FAF-BCC7-0A3F5F03D6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194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8" name="Line 10">
              <a:extLst>
                <a:ext uri="{FF2B5EF4-FFF2-40B4-BE49-F238E27FC236}">
                  <a16:creationId xmlns:a16="http://schemas.microsoft.com/office/drawing/2014/main" id="{31A478E9-B7F1-4B7D-B9B4-83FE02F2A6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2" y="1197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899" name="Line 11">
            <a:extLst>
              <a:ext uri="{FF2B5EF4-FFF2-40B4-BE49-F238E27FC236}">
                <a16:creationId xmlns:a16="http://schemas.microsoft.com/office/drawing/2014/main" id="{4F7E241A-3D9D-40F8-9907-F9474C72F0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5200" y="3298825"/>
            <a:ext cx="650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00" name="Oval 12">
            <a:extLst>
              <a:ext uri="{FF2B5EF4-FFF2-40B4-BE49-F238E27FC236}">
                <a16:creationId xmlns:a16="http://schemas.microsoft.com/office/drawing/2014/main" id="{62291D4E-FAFD-4C1C-9E9E-002513B82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5263" y="3262313"/>
            <a:ext cx="42862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901" name="Text Box 13">
            <a:extLst>
              <a:ext uri="{FF2B5EF4-FFF2-40B4-BE49-F238E27FC236}">
                <a16:creationId xmlns:a16="http://schemas.microsoft.com/office/drawing/2014/main" id="{81BF99AA-CAA6-47E8-90DF-F62076811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3457575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b="1" i="1">
                <a:latin typeface="Times New Roman" panose="02020603050405020304" pitchFamily="18" charset="0"/>
              </a:rPr>
              <a:t>O</a:t>
            </a:r>
            <a:endParaRPr lang="bg-BG" altLang="ru-RU" sz="2800" b="1" i="1">
              <a:latin typeface="Times New Roman" panose="02020603050405020304" pitchFamily="18" charset="0"/>
            </a:endParaRPr>
          </a:p>
        </p:txBody>
      </p:sp>
      <p:sp>
        <p:nvSpPr>
          <p:cNvPr id="37902" name="Text Box 14">
            <a:extLst>
              <a:ext uri="{FF2B5EF4-FFF2-40B4-BE49-F238E27FC236}">
                <a16:creationId xmlns:a16="http://schemas.microsoft.com/office/drawing/2014/main" id="{441FFAD2-9E08-41FB-A4CD-D08A0F0E2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9900" y="2171700"/>
            <a:ext cx="495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800" i="1"/>
              <a:t>А</a:t>
            </a:r>
          </a:p>
        </p:txBody>
      </p:sp>
      <p:sp>
        <p:nvSpPr>
          <p:cNvPr id="37903" name="Text Box 15">
            <a:extLst>
              <a:ext uri="{FF2B5EF4-FFF2-40B4-BE49-F238E27FC236}">
                <a16:creationId xmlns:a16="http://schemas.microsoft.com/office/drawing/2014/main" id="{6A738A49-0488-4008-A0CC-9D481C12B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171700"/>
            <a:ext cx="495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i="1"/>
              <a:t>B</a:t>
            </a:r>
            <a:endParaRPr lang="bg-BG" altLang="ru-RU" sz="2800" i="1"/>
          </a:p>
        </p:txBody>
      </p:sp>
      <p:sp>
        <p:nvSpPr>
          <p:cNvPr id="37904" name="Text Box 16">
            <a:extLst>
              <a:ext uri="{FF2B5EF4-FFF2-40B4-BE49-F238E27FC236}">
                <a16:creationId xmlns:a16="http://schemas.microsoft.com/office/drawing/2014/main" id="{24549218-5E5A-45AB-924D-3C58CA808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100" y="2171700"/>
            <a:ext cx="495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i="1"/>
              <a:t>C</a:t>
            </a:r>
            <a:endParaRPr lang="bg-BG" altLang="ru-RU" sz="2800" i="1"/>
          </a:p>
        </p:txBody>
      </p:sp>
      <p:sp>
        <p:nvSpPr>
          <p:cNvPr id="37905" name="Text Box 17">
            <a:extLst>
              <a:ext uri="{FF2B5EF4-FFF2-40B4-BE49-F238E27FC236}">
                <a16:creationId xmlns:a16="http://schemas.microsoft.com/office/drawing/2014/main" id="{3C2438AE-4061-45A1-BA35-FA3AB67DA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025" y="2168525"/>
            <a:ext cx="495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i="1"/>
              <a:t>D</a:t>
            </a:r>
            <a:endParaRPr lang="bg-BG" altLang="ru-RU" sz="2800" i="1"/>
          </a:p>
        </p:txBody>
      </p:sp>
      <p:sp>
        <p:nvSpPr>
          <p:cNvPr id="37906" name="AutoShape 18">
            <a:extLst>
              <a:ext uri="{FF2B5EF4-FFF2-40B4-BE49-F238E27FC236}">
                <a16:creationId xmlns:a16="http://schemas.microsoft.com/office/drawing/2014/main" id="{D3A88B06-FD19-4A40-B396-A84BF6022C56}"/>
              </a:ext>
            </a:extLst>
          </p:cNvPr>
          <p:cNvSpPr>
            <a:spLocks/>
          </p:cNvSpPr>
          <p:nvPr/>
        </p:nvSpPr>
        <p:spPr bwMode="auto">
          <a:xfrm rot="16200000">
            <a:off x="2414587" y="3135313"/>
            <a:ext cx="225425" cy="1981200"/>
          </a:xfrm>
          <a:prstGeom prst="leftBrace">
            <a:avLst>
              <a:gd name="adj1" fmla="val 7323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907" name="Text Box 19">
            <a:extLst>
              <a:ext uri="{FF2B5EF4-FFF2-40B4-BE49-F238E27FC236}">
                <a16:creationId xmlns:a16="http://schemas.microsoft.com/office/drawing/2014/main" id="{93CA1C77-85BF-4C61-B00F-371289540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0" y="4489450"/>
            <a:ext cx="1835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i="1"/>
              <a:t>CD – AB</a:t>
            </a:r>
            <a:endParaRPr lang="bg-BG" altLang="ru-RU" sz="2800" i="1"/>
          </a:p>
        </p:txBody>
      </p:sp>
      <p:sp>
        <p:nvSpPr>
          <p:cNvPr id="37908" name="Text Box 20">
            <a:extLst>
              <a:ext uri="{FF2B5EF4-FFF2-40B4-BE49-F238E27FC236}">
                <a16:creationId xmlns:a16="http://schemas.microsoft.com/office/drawing/2014/main" id="{BCA7D880-1826-47CA-97B1-EE461E743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3463925"/>
            <a:ext cx="495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800" i="1"/>
              <a:t>А</a:t>
            </a:r>
          </a:p>
        </p:txBody>
      </p:sp>
      <p:sp>
        <p:nvSpPr>
          <p:cNvPr id="37909" name="Text Box 21">
            <a:extLst>
              <a:ext uri="{FF2B5EF4-FFF2-40B4-BE49-F238E27FC236}">
                <a16:creationId xmlns:a16="http://schemas.microsoft.com/office/drawing/2014/main" id="{0C298846-F95F-492C-B787-78B893906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4850" y="3473450"/>
            <a:ext cx="495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i="1"/>
              <a:t>B</a:t>
            </a:r>
            <a:endParaRPr lang="bg-BG" altLang="ru-RU" sz="2800" i="1"/>
          </a:p>
        </p:txBody>
      </p:sp>
      <p:sp>
        <p:nvSpPr>
          <p:cNvPr id="37910" name="Text Box 22">
            <a:extLst>
              <a:ext uri="{FF2B5EF4-FFF2-40B4-BE49-F238E27FC236}">
                <a16:creationId xmlns:a16="http://schemas.microsoft.com/office/drawing/2014/main" id="{DCB7ACB5-730F-4FCB-AFA7-5F4986C21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0" y="2665413"/>
            <a:ext cx="495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i="1"/>
              <a:t>C</a:t>
            </a:r>
            <a:endParaRPr lang="bg-BG" altLang="ru-RU" sz="2800" i="1"/>
          </a:p>
        </p:txBody>
      </p:sp>
      <p:sp>
        <p:nvSpPr>
          <p:cNvPr id="37911" name="Text Box 23">
            <a:extLst>
              <a:ext uri="{FF2B5EF4-FFF2-40B4-BE49-F238E27FC236}">
                <a16:creationId xmlns:a16="http://schemas.microsoft.com/office/drawing/2014/main" id="{7D3C527F-4F93-4BD0-932E-5A70526D8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250" y="2665413"/>
            <a:ext cx="495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i="1"/>
              <a:t>D</a:t>
            </a:r>
            <a:endParaRPr lang="bg-BG" altLang="ru-RU" sz="2800" i="1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72222E-6 1.11111E-6 L -0.26389 0.19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4" y="96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312 -0.00278 L 0.17569 0.1935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28" y="9815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2" grpId="0"/>
      <p:bldP spid="37903" grpId="0"/>
      <p:bldP spid="37904" grpId="0"/>
      <p:bldP spid="37905" grpId="0"/>
      <p:bldP spid="37907" grpId="0"/>
      <p:bldP spid="37908" grpId="0"/>
      <p:bldP spid="37909" grpId="0"/>
      <p:bldP spid="37910" grpId="0"/>
      <p:bldP spid="379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A955E61-9643-408E-AEC2-6F62F1F84E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Обикновени дроби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85F496BE-3EAF-4C29-9822-ACF3E170F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28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bg-BG" altLang="ru-RU" sz="2800"/>
              <a:t>Частното на две естествени числа се записва и с обикновена дроб.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9478C3B7-2EE5-4F07-B2C0-0BB2694D0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4071938"/>
            <a:ext cx="504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endParaRPr lang="bg-BG" altLang="ru-RU" sz="4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E2F4FEE7-7161-411C-8BC7-9383542C9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149725"/>
            <a:ext cx="360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/>
              <a:t>:</a:t>
            </a:r>
            <a:endParaRPr lang="bg-BG" altLang="ru-RU" sz="3600" b="1"/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6A52EEE8-C114-4EEB-B800-471139404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4102100"/>
            <a:ext cx="504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endParaRPr lang="bg-BG" altLang="ru-RU" sz="44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37D992A5-1FD6-45B3-B85D-21DEF0F53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688" y="4222750"/>
            <a:ext cx="5032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/>
              <a:t>=</a:t>
            </a:r>
            <a:endParaRPr lang="bg-BG" altLang="ru-RU" sz="3600"/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816655EC-AFD8-4F1C-A454-D7FEF7133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9850" y="3789363"/>
            <a:ext cx="504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400" i="1"/>
              <a:t>a</a:t>
            </a:r>
            <a:endParaRPr lang="bg-BG" altLang="ru-RU" sz="4400" i="1"/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31247FF9-1672-4238-AA9E-4DDFB44D0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9850" y="4683125"/>
            <a:ext cx="43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400" i="1"/>
              <a:t>b</a:t>
            </a:r>
            <a:endParaRPr lang="bg-BG" altLang="ru-RU" sz="4400" i="1"/>
          </a:p>
        </p:txBody>
      </p:sp>
      <p:sp>
        <p:nvSpPr>
          <p:cNvPr id="5132" name="Line 12">
            <a:extLst>
              <a:ext uri="{FF2B5EF4-FFF2-40B4-BE49-F238E27FC236}">
                <a16:creationId xmlns:a16="http://schemas.microsoft.com/office/drawing/2014/main" id="{AFCB4174-85BF-486A-87F1-0C6CD704DD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6825" y="4575175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4" name="Line 14">
            <a:extLst>
              <a:ext uri="{FF2B5EF4-FFF2-40B4-BE49-F238E27FC236}">
                <a16:creationId xmlns:a16="http://schemas.microsoft.com/office/drawing/2014/main" id="{C38E0E16-A0B9-4396-9B10-F932D90CE92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00338" y="3860800"/>
            <a:ext cx="1428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5" name="Line 15">
            <a:extLst>
              <a:ext uri="{FF2B5EF4-FFF2-40B4-BE49-F238E27FC236}">
                <a16:creationId xmlns:a16="http://schemas.microsoft.com/office/drawing/2014/main" id="{63E83D11-2797-4C1D-91B4-5323367E94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08400" y="4797425"/>
            <a:ext cx="2159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6" name="Line 16">
            <a:extLst>
              <a:ext uri="{FF2B5EF4-FFF2-40B4-BE49-F238E27FC236}">
                <a16:creationId xmlns:a16="http://schemas.microsoft.com/office/drawing/2014/main" id="{2A21864B-587A-4516-BA0C-D464DE6670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5963" y="4076700"/>
            <a:ext cx="3603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7" name="Line 17">
            <a:extLst>
              <a:ext uri="{FF2B5EF4-FFF2-40B4-BE49-F238E27FC236}">
                <a16:creationId xmlns:a16="http://schemas.microsoft.com/office/drawing/2014/main" id="{546700E0-F0A3-45B1-B20E-93D8F59C46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4525" y="5013325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7890EE70-3810-4A30-B253-49B8D23DC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392488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/>
              <a:t>делимо</a:t>
            </a:r>
          </a:p>
        </p:txBody>
      </p:sp>
      <p:sp>
        <p:nvSpPr>
          <p:cNvPr id="5139" name="Text Box 19">
            <a:extLst>
              <a:ext uri="{FF2B5EF4-FFF2-40B4-BE49-F238E27FC236}">
                <a16:creationId xmlns:a16="http://schemas.microsoft.com/office/drawing/2014/main" id="{521D3119-EFCC-444C-B226-796115C96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5157788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/>
              <a:t>делител</a:t>
            </a:r>
          </a:p>
        </p:txBody>
      </p:sp>
      <p:sp>
        <p:nvSpPr>
          <p:cNvPr id="5140" name="Text Box 20">
            <a:extLst>
              <a:ext uri="{FF2B5EF4-FFF2-40B4-BE49-F238E27FC236}">
                <a16:creationId xmlns:a16="http://schemas.microsoft.com/office/drawing/2014/main" id="{94E8AEA2-DAC7-4964-8654-D1C75D7CC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9200" y="3824288"/>
            <a:ext cx="1512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/>
              <a:t>числител</a:t>
            </a:r>
          </a:p>
        </p:txBody>
      </p:sp>
      <p:sp>
        <p:nvSpPr>
          <p:cNvPr id="5141" name="Text Box 21">
            <a:extLst>
              <a:ext uri="{FF2B5EF4-FFF2-40B4-BE49-F238E27FC236}">
                <a16:creationId xmlns:a16="http://schemas.microsoft.com/office/drawing/2014/main" id="{F49B6E1B-5FD4-4F54-B099-5E0E99E94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5192713"/>
            <a:ext cx="187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/>
              <a:t>знаменател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4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6" presetID="14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3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3" presetID="14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60" presetID="14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38" grpId="0"/>
      <p:bldP spid="5140" grpId="0"/>
      <p:bldP spid="51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0" name="Oval 26">
            <a:extLst>
              <a:ext uri="{FF2B5EF4-FFF2-40B4-BE49-F238E27FC236}">
                <a16:creationId xmlns:a16="http://schemas.microsoft.com/office/drawing/2014/main" id="{F706D591-CB6E-4894-B707-6B1A100F0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4868863"/>
            <a:ext cx="647700" cy="431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9" name="Oval 25">
            <a:extLst>
              <a:ext uri="{FF2B5EF4-FFF2-40B4-BE49-F238E27FC236}">
                <a16:creationId xmlns:a16="http://schemas.microsoft.com/office/drawing/2014/main" id="{63E58D30-0E83-44E3-94C3-CB1917219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5013325"/>
            <a:ext cx="287337" cy="50323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8" name="Oval 24">
            <a:extLst>
              <a:ext uri="{FF2B5EF4-FFF2-40B4-BE49-F238E27FC236}">
                <a16:creationId xmlns:a16="http://schemas.microsoft.com/office/drawing/2014/main" id="{DDE76DCA-FC3B-4FD3-BB6F-5BB7DC7D8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4868863"/>
            <a:ext cx="647700" cy="431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19F76272-86AE-44F8-B990-AA18B11D0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Десетични дроби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B53E5F71-18AA-4FA5-9F80-0E5F20999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280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bg-BG" altLang="ru-RU" sz="2800"/>
              <a:t>Записът на числото с цифри на цели и дробни единици, отделени със запетая, се нарича </a:t>
            </a:r>
            <a:r>
              <a:rPr lang="bg-BG" altLang="ru-RU" sz="2800" b="1"/>
              <a:t>десетична</a:t>
            </a:r>
            <a:r>
              <a:rPr lang="bg-BG" altLang="ru-RU" sz="2800"/>
              <a:t> </a:t>
            </a:r>
            <a:r>
              <a:rPr lang="bg-BG" altLang="ru-RU" sz="2800" b="1"/>
              <a:t>дроб</a:t>
            </a:r>
            <a:r>
              <a:rPr lang="bg-BG" altLang="ru-RU" sz="2800"/>
              <a:t>.</a:t>
            </a:r>
          </a:p>
        </p:txBody>
      </p:sp>
      <p:grpSp>
        <p:nvGrpSpPr>
          <p:cNvPr id="6160" name="Group 16">
            <a:extLst>
              <a:ext uri="{FF2B5EF4-FFF2-40B4-BE49-F238E27FC236}">
                <a16:creationId xmlns:a16="http://schemas.microsoft.com/office/drawing/2014/main" id="{1A08E60F-AFB4-4646-AD9F-7CEAB04A692B}"/>
              </a:ext>
            </a:extLst>
          </p:cNvPr>
          <p:cNvGrpSpPr>
            <a:grpSpLocks/>
          </p:cNvGrpSpPr>
          <p:nvPr/>
        </p:nvGrpSpPr>
        <p:grpSpPr bwMode="auto">
          <a:xfrm>
            <a:off x="1908175" y="3357563"/>
            <a:ext cx="2520950" cy="1033462"/>
            <a:chOff x="1247" y="2341"/>
            <a:chExt cx="1588" cy="651"/>
          </a:xfrm>
        </p:grpSpPr>
        <p:sp>
          <p:nvSpPr>
            <p:cNvPr id="6149" name="Text Box 5">
              <a:extLst>
                <a:ext uri="{FF2B5EF4-FFF2-40B4-BE49-F238E27FC236}">
                  <a16:creationId xmlns:a16="http://schemas.microsoft.com/office/drawing/2014/main" id="{23B9722C-6C10-4F59-B825-AAF2D17FE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" y="246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g-BG" altLang="ru-RU" sz="2400"/>
                <a:t>3 </a:t>
              </a:r>
            </a:p>
          </p:txBody>
        </p:sp>
        <p:sp>
          <p:nvSpPr>
            <p:cNvPr id="6151" name="Text Box 7">
              <a:extLst>
                <a:ext uri="{FF2B5EF4-FFF2-40B4-BE49-F238E27FC236}">
                  <a16:creationId xmlns:a16="http://schemas.microsoft.com/office/drawing/2014/main" id="{6704BCFE-7541-407C-8C27-DA49142A01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4" y="250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g-BG" altLang="ru-RU" sz="2400"/>
                <a:t>+</a:t>
              </a:r>
            </a:p>
          </p:txBody>
        </p:sp>
        <p:sp>
          <p:nvSpPr>
            <p:cNvPr id="6152" name="Text Box 8">
              <a:extLst>
                <a:ext uri="{FF2B5EF4-FFF2-40B4-BE49-F238E27FC236}">
                  <a16:creationId xmlns:a16="http://schemas.microsoft.com/office/drawing/2014/main" id="{44A69D2A-116E-40D3-BF83-54886B1B0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1" y="235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g-BG" altLang="ru-RU" sz="2400"/>
                <a:t>5</a:t>
              </a:r>
            </a:p>
          </p:txBody>
        </p:sp>
        <p:sp>
          <p:nvSpPr>
            <p:cNvPr id="6153" name="Line 9">
              <a:extLst>
                <a:ext uri="{FF2B5EF4-FFF2-40B4-BE49-F238E27FC236}">
                  <a16:creationId xmlns:a16="http://schemas.microsoft.com/office/drawing/2014/main" id="{5892556B-97B1-4A7D-97B6-30E6111DB3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2659"/>
              <a:ext cx="2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Text Box 10">
              <a:extLst>
                <a:ext uri="{FF2B5EF4-FFF2-40B4-BE49-F238E27FC236}">
                  <a16:creationId xmlns:a16="http://schemas.microsoft.com/office/drawing/2014/main" id="{5C13BF47-AA2D-4DCE-9698-FE9C2B75CB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2688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g-BG" altLang="ru-RU" sz="2400"/>
                <a:t>10</a:t>
              </a:r>
            </a:p>
          </p:txBody>
        </p:sp>
        <p:sp>
          <p:nvSpPr>
            <p:cNvPr id="6155" name="Text Box 11">
              <a:extLst>
                <a:ext uri="{FF2B5EF4-FFF2-40B4-BE49-F238E27FC236}">
                  <a16:creationId xmlns:a16="http://schemas.microsoft.com/office/drawing/2014/main" id="{91B3C049-3696-4389-8E2E-02C8DC6462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9" y="250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g-BG" altLang="ru-RU" sz="2400"/>
                <a:t>+</a:t>
              </a:r>
            </a:p>
          </p:txBody>
        </p:sp>
        <p:sp>
          <p:nvSpPr>
            <p:cNvPr id="6156" name="Text Box 12">
              <a:extLst>
                <a:ext uri="{FF2B5EF4-FFF2-40B4-BE49-F238E27FC236}">
                  <a16:creationId xmlns:a16="http://schemas.microsoft.com/office/drawing/2014/main" id="{DE2A0C99-355B-4085-A2F4-2D82D4A037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6" y="234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g-BG" altLang="ru-RU" sz="2400"/>
                <a:t>6</a:t>
              </a:r>
            </a:p>
          </p:txBody>
        </p:sp>
        <p:sp>
          <p:nvSpPr>
            <p:cNvPr id="6157" name="Line 13">
              <a:extLst>
                <a:ext uri="{FF2B5EF4-FFF2-40B4-BE49-F238E27FC236}">
                  <a16:creationId xmlns:a16="http://schemas.microsoft.com/office/drawing/2014/main" id="{5B1C912C-F4A2-418B-A124-DAC21079B1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2659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8" name="Text Box 14">
              <a:extLst>
                <a:ext uri="{FF2B5EF4-FFF2-40B4-BE49-F238E27FC236}">
                  <a16:creationId xmlns:a16="http://schemas.microsoft.com/office/drawing/2014/main" id="{32B2128A-3455-4B6B-A918-ACD4711DC6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6" y="2704"/>
              <a:ext cx="4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g-BG" altLang="ru-RU" sz="2400"/>
                <a:t>100</a:t>
              </a:r>
            </a:p>
          </p:txBody>
        </p:sp>
      </p:grpSp>
      <p:sp>
        <p:nvSpPr>
          <p:cNvPr id="6161" name="Text Box 17">
            <a:extLst>
              <a:ext uri="{FF2B5EF4-FFF2-40B4-BE49-F238E27FC236}">
                <a16:creationId xmlns:a16="http://schemas.microsoft.com/office/drawing/2014/main" id="{2ADD2A78-34D2-484D-B445-844C2A848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573463"/>
            <a:ext cx="250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ru-RU" sz="2400"/>
              <a:t>се записва така:</a:t>
            </a:r>
          </a:p>
        </p:txBody>
      </p:sp>
      <p:sp>
        <p:nvSpPr>
          <p:cNvPr id="6162" name="Text Box 18">
            <a:extLst>
              <a:ext uri="{FF2B5EF4-FFF2-40B4-BE49-F238E27FC236}">
                <a16:creationId xmlns:a16="http://schemas.microsoft.com/office/drawing/2014/main" id="{0B31F85E-763C-4453-99DE-B17878944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486886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6163" name="Text Box 19">
            <a:extLst>
              <a:ext uri="{FF2B5EF4-FFF2-40B4-BE49-F238E27FC236}">
                <a16:creationId xmlns:a16="http://schemas.microsoft.com/office/drawing/2014/main" id="{E40BD85B-2C6B-4DAB-9DD5-1489F9A99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940300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,</a:t>
            </a:r>
          </a:p>
        </p:txBody>
      </p:sp>
      <p:sp>
        <p:nvSpPr>
          <p:cNvPr id="6164" name="Text Box 20">
            <a:extLst>
              <a:ext uri="{FF2B5EF4-FFF2-40B4-BE49-F238E27FC236}">
                <a16:creationId xmlns:a16="http://schemas.microsoft.com/office/drawing/2014/main" id="{B3C3024F-4442-48A8-847B-F5322E7DD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486886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56</a:t>
            </a:r>
          </a:p>
        </p:txBody>
      </p:sp>
      <p:sp>
        <p:nvSpPr>
          <p:cNvPr id="6171" name="Line 27">
            <a:extLst>
              <a:ext uri="{FF2B5EF4-FFF2-40B4-BE49-F238E27FC236}">
                <a16:creationId xmlns:a16="http://schemas.microsoft.com/office/drawing/2014/main" id="{15842680-CB2E-4E7D-9328-D6BB34A3E8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1775" y="5229225"/>
            <a:ext cx="7207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2" name="Line 28">
            <a:extLst>
              <a:ext uri="{FF2B5EF4-FFF2-40B4-BE49-F238E27FC236}">
                <a16:creationId xmlns:a16="http://schemas.microsoft.com/office/drawing/2014/main" id="{CD82AEE7-B19E-4588-A799-EED5AACE8D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5516563"/>
            <a:ext cx="1270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3" name="Line 29">
            <a:extLst>
              <a:ext uri="{FF2B5EF4-FFF2-40B4-BE49-F238E27FC236}">
                <a16:creationId xmlns:a16="http://schemas.microsoft.com/office/drawing/2014/main" id="{C263431D-384D-4084-913C-9C498DDAA4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5229225"/>
            <a:ext cx="6477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4" name="Text Box 30">
            <a:extLst>
              <a:ext uri="{FF2B5EF4-FFF2-40B4-BE49-F238E27FC236}">
                <a16:creationId xmlns:a16="http://schemas.microsoft.com/office/drawing/2014/main" id="{737BF0F6-5983-4875-B15A-133454027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516563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400" b="1"/>
              <a:t>цяла част</a:t>
            </a:r>
          </a:p>
        </p:txBody>
      </p:sp>
      <p:sp>
        <p:nvSpPr>
          <p:cNvPr id="6175" name="Text Box 31">
            <a:extLst>
              <a:ext uri="{FF2B5EF4-FFF2-40B4-BE49-F238E27FC236}">
                <a16:creationId xmlns:a16="http://schemas.microsoft.com/office/drawing/2014/main" id="{1179A6E6-B812-4783-9154-B88908AA6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6084888"/>
            <a:ext cx="49530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altLang="ru-RU" sz="2300" b="1"/>
              <a:t>десетична запетая </a:t>
            </a:r>
            <a:br>
              <a:rPr lang="en-US" altLang="ru-RU" sz="2300"/>
            </a:br>
            <a:r>
              <a:rPr lang="bg-BG" altLang="ru-RU" sz="2300"/>
              <a:t>(отделя цялата от дробната част)</a:t>
            </a:r>
          </a:p>
        </p:txBody>
      </p:sp>
      <p:sp>
        <p:nvSpPr>
          <p:cNvPr id="6176" name="Text Box 32">
            <a:extLst>
              <a:ext uri="{FF2B5EF4-FFF2-40B4-BE49-F238E27FC236}">
                <a16:creationId xmlns:a16="http://schemas.microsoft.com/office/drawing/2014/main" id="{7BA1333E-2F16-4D96-81DA-23DAE3871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5825" y="5445125"/>
            <a:ext cx="3635375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300" b="1"/>
              <a:t>дробна част </a:t>
            </a:r>
            <a:br>
              <a:rPr lang="en-US" altLang="ru-RU" sz="2300" b="1"/>
            </a:br>
            <a:r>
              <a:rPr lang="bg-BG" altLang="ru-RU" sz="2300"/>
              <a:t>(по-малка от 1)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61" grpId="0"/>
      <p:bldP spid="6162" grpId="0"/>
      <p:bldP spid="6163" grpId="0"/>
      <p:bldP spid="6164" grpId="0"/>
      <p:bldP spid="6174" grpId="0"/>
      <p:bldP spid="6175" grpId="0"/>
      <p:bldP spid="61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3" name="Oval 135">
            <a:extLst>
              <a:ext uri="{FF2B5EF4-FFF2-40B4-BE49-F238E27FC236}">
                <a16:creationId xmlns:a16="http://schemas.microsoft.com/office/drawing/2014/main" id="{09464A81-D5F5-4912-BF92-52F9CAFF0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175" y="2562225"/>
            <a:ext cx="104775" cy="28575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84" name="Rectangle 16">
            <a:extLst>
              <a:ext uri="{FF2B5EF4-FFF2-40B4-BE49-F238E27FC236}">
                <a16:creationId xmlns:a16="http://schemas.microsoft.com/office/drawing/2014/main" id="{35F4574C-7D47-4592-8520-9CB6C1E5B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5200" y="2959100"/>
            <a:ext cx="431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2800"/>
              <a:t>1</a:t>
            </a:r>
            <a:endParaRPr lang="bg-BG" altLang="ru-RU" sz="2800"/>
          </a:p>
        </p:txBody>
      </p:sp>
      <p:sp>
        <p:nvSpPr>
          <p:cNvPr id="7185" name="Rectangle 17">
            <a:extLst>
              <a:ext uri="{FF2B5EF4-FFF2-40B4-BE49-F238E27FC236}">
                <a16:creationId xmlns:a16="http://schemas.microsoft.com/office/drawing/2014/main" id="{E1044A5A-463D-462B-B3E2-7532C41CB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88" y="4911725"/>
            <a:ext cx="84296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bg-BG" altLang="ru-RU" sz="2800"/>
              <a:t>Нанасяме върху числовата ос от</a:t>
            </a:r>
            <a:r>
              <a:rPr lang="en-US" altLang="ru-RU" sz="2800"/>
              <a:t> </a:t>
            </a:r>
            <a:r>
              <a:rPr lang="bg-BG" altLang="ru-RU" sz="2800"/>
              <a:t>ляво на</a:t>
            </a:r>
            <a:r>
              <a:rPr lang="en-US" altLang="ru-RU" sz="2800"/>
              <a:t> </a:t>
            </a:r>
            <a:r>
              <a:rPr lang="bg-BG" altLang="ru-RU" sz="2800"/>
              <a:t>дясно отсечка с дължина 1....</a:t>
            </a:r>
          </a:p>
        </p:txBody>
      </p:sp>
      <p:sp>
        <p:nvSpPr>
          <p:cNvPr id="7186" name="Text Box 18">
            <a:extLst>
              <a:ext uri="{FF2B5EF4-FFF2-40B4-BE49-F238E27FC236}">
                <a16:creationId xmlns:a16="http://schemas.microsoft.com/office/drawing/2014/main" id="{D6E2D1AD-2693-4256-89D3-2E266F7FB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133600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b="1" i="1"/>
              <a:t>0</a:t>
            </a:r>
            <a:endParaRPr lang="bg-BG" altLang="ru-RU" sz="2800" b="1" i="1"/>
          </a:p>
        </p:txBody>
      </p:sp>
      <p:sp>
        <p:nvSpPr>
          <p:cNvPr id="7187" name="Line 19">
            <a:extLst>
              <a:ext uri="{FF2B5EF4-FFF2-40B4-BE49-F238E27FC236}">
                <a16:creationId xmlns:a16="http://schemas.microsoft.com/office/drawing/2014/main" id="{A1FC7E87-BAA7-4F62-B12E-BF3AB93ED3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800" y="2717800"/>
            <a:ext cx="8083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8" name="Oval 20">
            <a:extLst>
              <a:ext uri="{FF2B5EF4-FFF2-40B4-BE49-F238E27FC236}">
                <a16:creationId xmlns:a16="http://schemas.microsoft.com/office/drawing/2014/main" id="{CDB1F275-FFC6-4FD2-932C-BBC42A1F052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33450" y="2614613"/>
            <a:ext cx="71438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90" name="Rectangle 22">
            <a:extLst>
              <a:ext uri="{FF2B5EF4-FFF2-40B4-BE49-F238E27FC236}">
                <a16:creationId xmlns:a16="http://schemas.microsoft.com/office/drawing/2014/main" id="{80391985-53E6-41BB-A3CC-A18883424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2984500"/>
            <a:ext cx="431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2800"/>
              <a:t>2</a:t>
            </a:r>
            <a:endParaRPr lang="bg-BG" altLang="ru-RU" sz="2800"/>
          </a:p>
        </p:txBody>
      </p:sp>
      <p:sp>
        <p:nvSpPr>
          <p:cNvPr id="7191" name="Rectangle 23">
            <a:extLst>
              <a:ext uri="{FF2B5EF4-FFF2-40B4-BE49-F238E27FC236}">
                <a16:creationId xmlns:a16="http://schemas.microsoft.com/office/drawing/2014/main" id="{BF565654-D79B-406D-A6B5-A81BFA9A5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2982913"/>
            <a:ext cx="431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2800"/>
              <a:t>3</a:t>
            </a:r>
            <a:endParaRPr lang="bg-BG" altLang="ru-RU" sz="2800"/>
          </a:p>
        </p:txBody>
      </p:sp>
      <p:sp>
        <p:nvSpPr>
          <p:cNvPr id="7192" name="Rectangle 24">
            <a:extLst>
              <a:ext uri="{FF2B5EF4-FFF2-40B4-BE49-F238E27FC236}">
                <a16:creationId xmlns:a16="http://schemas.microsoft.com/office/drawing/2014/main" id="{CF4027C9-8CE0-4E08-8311-ED863C4A4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0813" y="2976563"/>
            <a:ext cx="431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2800"/>
              <a:t>4</a:t>
            </a:r>
            <a:endParaRPr lang="bg-BG" altLang="ru-RU" sz="2800"/>
          </a:p>
        </p:txBody>
      </p:sp>
      <p:sp>
        <p:nvSpPr>
          <p:cNvPr id="7193" name="Rectangle 25">
            <a:extLst>
              <a:ext uri="{FF2B5EF4-FFF2-40B4-BE49-F238E27FC236}">
                <a16:creationId xmlns:a16="http://schemas.microsoft.com/office/drawing/2014/main" id="{09C5BED3-B3EF-4B46-87A0-E7107F6F7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375" y="3000375"/>
            <a:ext cx="431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2800"/>
              <a:t>5</a:t>
            </a:r>
            <a:endParaRPr lang="bg-BG" altLang="ru-RU" sz="2800"/>
          </a:p>
        </p:txBody>
      </p:sp>
      <p:grpSp>
        <p:nvGrpSpPr>
          <p:cNvPr id="7230" name="Group 62">
            <a:extLst>
              <a:ext uri="{FF2B5EF4-FFF2-40B4-BE49-F238E27FC236}">
                <a16:creationId xmlns:a16="http://schemas.microsoft.com/office/drawing/2014/main" id="{7ACAD061-68B7-4D32-809D-76679313D1E5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1266825"/>
            <a:ext cx="1439863" cy="180975"/>
            <a:chOff x="1111" y="1706"/>
            <a:chExt cx="771" cy="91"/>
          </a:xfrm>
        </p:grpSpPr>
        <p:sp>
          <p:nvSpPr>
            <p:cNvPr id="7231" name="Line 63">
              <a:extLst>
                <a:ext uri="{FF2B5EF4-FFF2-40B4-BE49-F238E27FC236}">
                  <a16:creationId xmlns:a16="http://schemas.microsoft.com/office/drawing/2014/main" id="{57C090AC-35BB-40C5-9915-3B6EA1140E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1" y="170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232" name="Group 64">
              <a:extLst>
                <a:ext uri="{FF2B5EF4-FFF2-40B4-BE49-F238E27FC236}">
                  <a16:creationId xmlns:a16="http://schemas.microsoft.com/office/drawing/2014/main" id="{BD2AFC9B-8C25-4741-A7AB-AF20A736A2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1" y="1706"/>
              <a:ext cx="771" cy="91"/>
              <a:chOff x="975" y="1525"/>
              <a:chExt cx="454" cy="91"/>
            </a:xfrm>
          </p:grpSpPr>
          <p:sp>
            <p:nvSpPr>
              <p:cNvPr id="7233" name="Line 65">
                <a:extLst>
                  <a:ext uri="{FF2B5EF4-FFF2-40B4-BE49-F238E27FC236}">
                    <a16:creationId xmlns:a16="http://schemas.microsoft.com/office/drawing/2014/main" id="{C2695E2E-216A-4B38-BEF2-1A9F9A4930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75" y="1570"/>
                <a:ext cx="4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34" name="Line 66">
                <a:extLst>
                  <a:ext uri="{FF2B5EF4-FFF2-40B4-BE49-F238E27FC236}">
                    <a16:creationId xmlns:a16="http://schemas.microsoft.com/office/drawing/2014/main" id="{034185F8-334E-4713-A643-0F6C19C1B2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29" y="1525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220" name="Line 52">
            <a:extLst>
              <a:ext uri="{FF2B5EF4-FFF2-40B4-BE49-F238E27FC236}">
                <a16:creationId xmlns:a16="http://schemas.microsoft.com/office/drawing/2014/main" id="{25FB576C-F088-4C87-9E7A-CCF6D455CE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0600" y="263683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21" name="Line 53">
            <a:extLst>
              <a:ext uri="{FF2B5EF4-FFF2-40B4-BE49-F238E27FC236}">
                <a16:creationId xmlns:a16="http://schemas.microsoft.com/office/drawing/2014/main" id="{56FBF05D-4CC9-4442-B59A-9726666957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0900" y="263683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22" name="Line 54">
            <a:extLst>
              <a:ext uri="{FF2B5EF4-FFF2-40B4-BE49-F238E27FC236}">
                <a16:creationId xmlns:a16="http://schemas.microsoft.com/office/drawing/2014/main" id="{BC113011-29D8-4149-A08C-40B930C612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8025" y="263683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23" name="Line 55">
            <a:extLst>
              <a:ext uri="{FF2B5EF4-FFF2-40B4-BE49-F238E27FC236}">
                <a16:creationId xmlns:a16="http://schemas.microsoft.com/office/drawing/2014/main" id="{32053E4B-CBEE-4B80-B0EB-A5AE6A4E76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3563" y="263683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24" name="Line 56">
            <a:extLst>
              <a:ext uri="{FF2B5EF4-FFF2-40B4-BE49-F238E27FC236}">
                <a16:creationId xmlns:a16="http://schemas.microsoft.com/office/drawing/2014/main" id="{130BF364-312D-437A-8284-FFB95993C9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89100" y="2565400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26" name="Line 58">
            <a:extLst>
              <a:ext uri="{FF2B5EF4-FFF2-40B4-BE49-F238E27FC236}">
                <a16:creationId xmlns:a16="http://schemas.microsoft.com/office/drawing/2014/main" id="{B51D20E1-F993-4195-8A51-AC205F77C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1763" y="263683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27" name="Line 59">
            <a:extLst>
              <a:ext uri="{FF2B5EF4-FFF2-40B4-BE49-F238E27FC236}">
                <a16:creationId xmlns:a16="http://schemas.microsoft.com/office/drawing/2014/main" id="{BE3DE74D-AC27-41A2-AA09-3016D9780C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263683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28" name="Line 60">
            <a:extLst>
              <a:ext uri="{FF2B5EF4-FFF2-40B4-BE49-F238E27FC236}">
                <a16:creationId xmlns:a16="http://schemas.microsoft.com/office/drawing/2014/main" id="{5BAF489D-4C34-4396-A82A-FD210843B1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9188" y="263683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29" name="Line 61">
            <a:extLst>
              <a:ext uri="{FF2B5EF4-FFF2-40B4-BE49-F238E27FC236}">
                <a16:creationId xmlns:a16="http://schemas.microsoft.com/office/drawing/2014/main" id="{8EC8C2B2-6A33-4765-8B47-D93D3B7243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8238" y="2565400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37" name="Line 69">
            <a:extLst>
              <a:ext uri="{FF2B5EF4-FFF2-40B4-BE49-F238E27FC236}">
                <a16:creationId xmlns:a16="http://schemas.microsoft.com/office/drawing/2014/main" id="{7C92F7A7-D19B-4F91-B9E5-82B5DF243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6225" y="2633663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40" name="Line 72">
            <a:extLst>
              <a:ext uri="{FF2B5EF4-FFF2-40B4-BE49-F238E27FC236}">
                <a16:creationId xmlns:a16="http://schemas.microsoft.com/office/drawing/2014/main" id="{C9DEEB75-750B-48A1-8BFD-5B8A02EBB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95700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41" name="Line 73">
            <a:extLst>
              <a:ext uri="{FF2B5EF4-FFF2-40B4-BE49-F238E27FC236}">
                <a16:creationId xmlns:a16="http://schemas.microsoft.com/office/drawing/2014/main" id="{0478769F-9982-4E20-9666-4015B3FBFF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6000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42" name="Line 74">
            <a:extLst>
              <a:ext uri="{FF2B5EF4-FFF2-40B4-BE49-F238E27FC236}">
                <a16:creationId xmlns:a16="http://schemas.microsoft.com/office/drawing/2014/main" id="{7911CF8E-E945-44E3-A5B9-187213EE2F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3125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43" name="Line 75">
            <a:extLst>
              <a:ext uri="{FF2B5EF4-FFF2-40B4-BE49-F238E27FC236}">
                <a16:creationId xmlns:a16="http://schemas.microsoft.com/office/drawing/2014/main" id="{39F8FE91-DD7B-47E5-A5C4-B7269D520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8663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44" name="Line 76">
            <a:extLst>
              <a:ext uri="{FF2B5EF4-FFF2-40B4-BE49-F238E27FC236}">
                <a16:creationId xmlns:a16="http://schemas.microsoft.com/office/drawing/2014/main" id="{FC313F9E-B0FA-42BA-8463-E08C88F627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56698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45" name="Line 77">
            <a:extLst>
              <a:ext uri="{FF2B5EF4-FFF2-40B4-BE49-F238E27FC236}">
                <a16:creationId xmlns:a16="http://schemas.microsoft.com/office/drawing/2014/main" id="{1BA4B4F2-733C-4F00-BC71-56220CE99F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6863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46" name="Line 78">
            <a:extLst>
              <a:ext uri="{FF2B5EF4-FFF2-40B4-BE49-F238E27FC236}">
                <a16:creationId xmlns:a16="http://schemas.microsoft.com/office/drawing/2014/main" id="{1D598B14-BE55-46F0-AFFE-E13B5D41D1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3988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47" name="Line 79">
            <a:extLst>
              <a:ext uri="{FF2B5EF4-FFF2-40B4-BE49-F238E27FC236}">
                <a16:creationId xmlns:a16="http://schemas.microsoft.com/office/drawing/2014/main" id="{499F604B-67FB-416D-A617-DFC1CFE386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4288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48" name="Line 80">
            <a:extLst>
              <a:ext uri="{FF2B5EF4-FFF2-40B4-BE49-F238E27FC236}">
                <a16:creationId xmlns:a16="http://schemas.microsoft.com/office/drawing/2014/main" id="{84A9D44D-C910-4B32-AD96-8D5E5DE9C8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3338" y="2566988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49" name="Line 81">
            <a:extLst>
              <a:ext uri="{FF2B5EF4-FFF2-40B4-BE49-F238E27FC236}">
                <a16:creationId xmlns:a16="http://schemas.microsoft.com/office/drawing/2014/main" id="{C4517A03-BE71-4B0D-8F3F-B965B043B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1325" y="263525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51" name="Line 83">
            <a:extLst>
              <a:ext uri="{FF2B5EF4-FFF2-40B4-BE49-F238E27FC236}">
                <a16:creationId xmlns:a16="http://schemas.microsoft.com/office/drawing/2014/main" id="{DE72C96E-A421-4AF9-90C1-696984BE2C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8738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52" name="Line 84">
            <a:extLst>
              <a:ext uri="{FF2B5EF4-FFF2-40B4-BE49-F238E27FC236}">
                <a16:creationId xmlns:a16="http://schemas.microsoft.com/office/drawing/2014/main" id="{1DA72C6D-11A5-4185-8A65-93723AF0146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99038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53" name="Line 85">
            <a:extLst>
              <a:ext uri="{FF2B5EF4-FFF2-40B4-BE49-F238E27FC236}">
                <a16:creationId xmlns:a16="http://schemas.microsoft.com/office/drawing/2014/main" id="{FB78C4E4-FCA6-45BE-84BE-BC41C0E45B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6163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54" name="Line 86">
            <a:extLst>
              <a:ext uri="{FF2B5EF4-FFF2-40B4-BE49-F238E27FC236}">
                <a16:creationId xmlns:a16="http://schemas.microsoft.com/office/drawing/2014/main" id="{74FCC469-E008-4864-94CE-86826E29B1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1700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55" name="Line 87">
            <a:extLst>
              <a:ext uri="{FF2B5EF4-FFF2-40B4-BE49-F238E27FC236}">
                <a16:creationId xmlns:a16="http://schemas.microsoft.com/office/drawing/2014/main" id="{C051F8F3-64A5-459B-88C9-6AC0A93353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7238" y="256698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56" name="Line 88">
            <a:extLst>
              <a:ext uri="{FF2B5EF4-FFF2-40B4-BE49-F238E27FC236}">
                <a16:creationId xmlns:a16="http://schemas.microsoft.com/office/drawing/2014/main" id="{81F662BB-9BD6-4661-9BC9-282E9D2AED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9900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57" name="Line 89">
            <a:extLst>
              <a:ext uri="{FF2B5EF4-FFF2-40B4-BE49-F238E27FC236}">
                <a16:creationId xmlns:a16="http://schemas.microsoft.com/office/drawing/2014/main" id="{DE51E56E-1089-41E9-87F6-5CED35434A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7025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58" name="Line 90">
            <a:extLst>
              <a:ext uri="{FF2B5EF4-FFF2-40B4-BE49-F238E27FC236}">
                <a16:creationId xmlns:a16="http://schemas.microsoft.com/office/drawing/2014/main" id="{0B2946BB-3BA6-46FA-A054-18FC370E74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7325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59" name="Line 91">
            <a:extLst>
              <a:ext uri="{FF2B5EF4-FFF2-40B4-BE49-F238E27FC236}">
                <a16:creationId xmlns:a16="http://schemas.microsoft.com/office/drawing/2014/main" id="{6C39E7E2-BC53-4D71-97D8-70803EF4C3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6375" y="2566988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60" name="Line 92">
            <a:extLst>
              <a:ext uri="{FF2B5EF4-FFF2-40B4-BE49-F238E27FC236}">
                <a16:creationId xmlns:a16="http://schemas.microsoft.com/office/drawing/2014/main" id="{DAEC2B14-293A-4894-A1A0-2A48647630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4363" y="263525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62" name="Line 94">
            <a:extLst>
              <a:ext uri="{FF2B5EF4-FFF2-40B4-BE49-F238E27FC236}">
                <a16:creationId xmlns:a16="http://schemas.microsoft.com/office/drawing/2014/main" id="{AD9761C9-CE25-4037-B3B5-53F1DA41A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1775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63" name="Line 95">
            <a:extLst>
              <a:ext uri="{FF2B5EF4-FFF2-40B4-BE49-F238E27FC236}">
                <a16:creationId xmlns:a16="http://schemas.microsoft.com/office/drawing/2014/main" id="{E101D7EE-7FAC-42A7-8041-52F6DE3F2A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2075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64" name="Line 96">
            <a:extLst>
              <a:ext uri="{FF2B5EF4-FFF2-40B4-BE49-F238E27FC236}">
                <a16:creationId xmlns:a16="http://schemas.microsoft.com/office/drawing/2014/main" id="{15023EBF-F34F-41AD-8E2F-A60277858A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9200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65" name="Line 97">
            <a:extLst>
              <a:ext uri="{FF2B5EF4-FFF2-40B4-BE49-F238E27FC236}">
                <a16:creationId xmlns:a16="http://schemas.microsoft.com/office/drawing/2014/main" id="{E69690B9-F5B5-4BFB-8E3D-583CD1433D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4738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66" name="Line 98">
            <a:extLst>
              <a:ext uri="{FF2B5EF4-FFF2-40B4-BE49-F238E27FC236}">
                <a16:creationId xmlns:a16="http://schemas.microsoft.com/office/drawing/2014/main" id="{EE71D9C4-DDC9-4231-9197-FF2935C7221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0275" y="256698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67" name="Line 99">
            <a:extLst>
              <a:ext uri="{FF2B5EF4-FFF2-40B4-BE49-F238E27FC236}">
                <a16:creationId xmlns:a16="http://schemas.microsoft.com/office/drawing/2014/main" id="{F0CFADD6-2999-45D6-AE00-1B4A357184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2938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68" name="Line 100">
            <a:extLst>
              <a:ext uri="{FF2B5EF4-FFF2-40B4-BE49-F238E27FC236}">
                <a16:creationId xmlns:a16="http://schemas.microsoft.com/office/drawing/2014/main" id="{32C071A1-02A3-4964-BB10-6A265BF7381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69" name="Line 101">
            <a:extLst>
              <a:ext uri="{FF2B5EF4-FFF2-40B4-BE49-F238E27FC236}">
                <a16:creationId xmlns:a16="http://schemas.microsoft.com/office/drawing/2014/main" id="{018DE1DD-C0A1-45CD-8EDF-41EEDE8AA2E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0363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0" name="Line 102">
            <a:extLst>
              <a:ext uri="{FF2B5EF4-FFF2-40B4-BE49-F238E27FC236}">
                <a16:creationId xmlns:a16="http://schemas.microsoft.com/office/drawing/2014/main" id="{EAF0648F-91FD-42D2-BAF9-7D14A7B096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9413" y="2566988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1" name="Line 103">
            <a:extLst>
              <a:ext uri="{FF2B5EF4-FFF2-40B4-BE49-F238E27FC236}">
                <a16:creationId xmlns:a16="http://schemas.microsoft.com/office/drawing/2014/main" id="{712DEF8A-4CB8-49F2-96FF-ADABCBEBE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63525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3" name="Line 105">
            <a:extLst>
              <a:ext uri="{FF2B5EF4-FFF2-40B4-BE49-F238E27FC236}">
                <a16:creationId xmlns:a16="http://schemas.microsoft.com/office/drawing/2014/main" id="{BB641A66-0605-4254-9608-1897F5A21EBD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0050" y="264318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4" name="Line 106">
            <a:extLst>
              <a:ext uri="{FF2B5EF4-FFF2-40B4-BE49-F238E27FC236}">
                <a16:creationId xmlns:a16="http://schemas.microsoft.com/office/drawing/2014/main" id="{49E2BA70-3AD5-4E85-8F55-B1D8F8FDA91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0350" y="264318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5" name="Line 107">
            <a:extLst>
              <a:ext uri="{FF2B5EF4-FFF2-40B4-BE49-F238E27FC236}">
                <a16:creationId xmlns:a16="http://schemas.microsoft.com/office/drawing/2014/main" id="{C0AB69EE-530C-441F-971E-5972E8D8F92E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7475" y="264318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6" name="Line 108">
            <a:extLst>
              <a:ext uri="{FF2B5EF4-FFF2-40B4-BE49-F238E27FC236}">
                <a16:creationId xmlns:a16="http://schemas.microsoft.com/office/drawing/2014/main" id="{FDDA48B4-72E1-48BC-B9C5-E855A5DAF1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3013" y="264318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7" name="Line 109">
            <a:extLst>
              <a:ext uri="{FF2B5EF4-FFF2-40B4-BE49-F238E27FC236}">
                <a16:creationId xmlns:a16="http://schemas.microsoft.com/office/drawing/2014/main" id="{40DEBE26-83B2-4019-B984-69836DEEC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8550" y="2571750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8" name="Line 110">
            <a:extLst>
              <a:ext uri="{FF2B5EF4-FFF2-40B4-BE49-F238E27FC236}">
                <a16:creationId xmlns:a16="http://schemas.microsoft.com/office/drawing/2014/main" id="{5E9271F0-9EF7-4CDD-B2B8-79B390748D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1213" y="264318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9" name="Line 111">
            <a:extLst>
              <a:ext uri="{FF2B5EF4-FFF2-40B4-BE49-F238E27FC236}">
                <a16:creationId xmlns:a16="http://schemas.microsoft.com/office/drawing/2014/main" id="{53D6C0C5-346A-40B5-89B3-14C1462138E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8338" y="264318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80" name="Line 112">
            <a:extLst>
              <a:ext uri="{FF2B5EF4-FFF2-40B4-BE49-F238E27FC236}">
                <a16:creationId xmlns:a16="http://schemas.microsoft.com/office/drawing/2014/main" id="{2D93341F-FA14-46CB-8F01-185BAAA6F46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8638" y="264318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81" name="Line 113">
            <a:extLst>
              <a:ext uri="{FF2B5EF4-FFF2-40B4-BE49-F238E27FC236}">
                <a16:creationId xmlns:a16="http://schemas.microsoft.com/office/drawing/2014/main" id="{C3F29EE9-BEE5-4510-A059-D0720EA1DC6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7688" y="2571750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82" name="Line 114">
            <a:extLst>
              <a:ext uri="{FF2B5EF4-FFF2-40B4-BE49-F238E27FC236}">
                <a16:creationId xmlns:a16="http://schemas.microsoft.com/office/drawing/2014/main" id="{DF11D086-0259-4E39-AC6C-9F59B34D14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5675" y="2640013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283" name="Group 115">
            <a:extLst>
              <a:ext uri="{FF2B5EF4-FFF2-40B4-BE49-F238E27FC236}">
                <a16:creationId xmlns:a16="http://schemas.microsoft.com/office/drawing/2014/main" id="{602D28EC-58FA-489D-A047-43C81990A712}"/>
              </a:ext>
            </a:extLst>
          </p:cNvPr>
          <p:cNvGrpSpPr>
            <a:grpSpLocks/>
          </p:cNvGrpSpPr>
          <p:nvPr/>
        </p:nvGrpSpPr>
        <p:grpSpPr bwMode="auto">
          <a:xfrm>
            <a:off x="973138" y="1265238"/>
            <a:ext cx="1439862" cy="180975"/>
            <a:chOff x="1111" y="1706"/>
            <a:chExt cx="771" cy="91"/>
          </a:xfrm>
        </p:grpSpPr>
        <p:sp>
          <p:nvSpPr>
            <p:cNvPr id="7284" name="Line 116">
              <a:extLst>
                <a:ext uri="{FF2B5EF4-FFF2-40B4-BE49-F238E27FC236}">
                  <a16:creationId xmlns:a16="http://schemas.microsoft.com/office/drawing/2014/main" id="{8F5975CE-E5CE-4297-828E-3FCC599F5E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1" y="170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285" name="Group 117">
              <a:extLst>
                <a:ext uri="{FF2B5EF4-FFF2-40B4-BE49-F238E27FC236}">
                  <a16:creationId xmlns:a16="http://schemas.microsoft.com/office/drawing/2014/main" id="{37D97D2F-8119-4186-84EC-EE23481C7D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1" y="1706"/>
              <a:ext cx="771" cy="91"/>
              <a:chOff x="975" y="1525"/>
              <a:chExt cx="454" cy="91"/>
            </a:xfrm>
          </p:grpSpPr>
          <p:sp>
            <p:nvSpPr>
              <p:cNvPr id="7286" name="Line 118">
                <a:extLst>
                  <a:ext uri="{FF2B5EF4-FFF2-40B4-BE49-F238E27FC236}">
                    <a16:creationId xmlns:a16="http://schemas.microsoft.com/office/drawing/2014/main" id="{79A3A234-11B9-4E20-9B46-28AABE3D62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75" y="1570"/>
                <a:ext cx="4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87" name="Line 119">
                <a:extLst>
                  <a:ext uri="{FF2B5EF4-FFF2-40B4-BE49-F238E27FC236}">
                    <a16:creationId xmlns:a16="http://schemas.microsoft.com/office/drawing/2014/main" id="{7D598A73-3F90-4348-AE75-A1FFE8931A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29" y="1525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288" name="Group 120">
            <a:extLst>
              <a:ext uri="{FF2B5EF4-FFF2-40B4-BE49-F238E27FC236}">
                <a16:creationId xmlns:a16="http://schemas.microsoft.com/office/drawing/2014/main" id="{C5044AA8-25A7-42A4-BBF7-32206269B331}"/>
              </a:ext>
            </a:extLst>
          </p:cNvPr>
          <p:cNvGrpSpPr>
            <a:grpSpLocks/>
          </p:cNvGrpSpPr>
          <p:nvPr/>
        </p:nvGrpSpPr>
        <p:grpSpPr bwMode="auto">
          <a:xfrm>
            <a:off x="966788" y="1268413"/>
            <a:ext cx="1439862" cy="180975"/>
            <a:chOff x="1111" y="1706"/>
            <a:chExt cx="771" cy="91"/>
          </a:xfrm>
        </p:grpSpPr>
        <p:sp>
          <p:nvSpPr>
            <p:cNvPr id="7289" name="Line 121">
              <a:extLst>
                <a:ext uri="{FF2B5EF4-FFF2-40B4-BE49-F238E27FC236}">
                  <a16:creationId xmlns:a16="http://schemas.microsoft.com/office/drawing/2014/main" id="{1E903B0B-1F0E-4A57-9894-C30DA902D9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1" y="170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290" name="Group 122">
              <a:extLst>
                <a:ext uri="{FF2B5EF4-FFF2-40B4-BE49-F238E27FC236}">
                  <a16:creationId xmlns:a16="http://schemas.microsoft.com/office/drawing/2014/main" id="{7BF279C1-3725-471D-AC46-EF44DEB69B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1" y="1706"/>
              <a:ext cx="771" cy="91"/>
              <a:chOff x="975" y="1525"/>
              <a:chExt cx="454" cy="91"/>
            </a:xfrm>
          </p:grpSpPr>
          <p:sp>
            <p:nvSpPr>
              <p:cNvPr id="7291" name="Line 123">
                <a:extLst>
                  <a:ext uri="{FF2B5EF4-FFF2-40B4-BE49-F238E27FC236}">
                    <a16:creationId xmlns:a16="http://schemas.microsoft.com/office/drawing/2014/main" id="{5D3FB753-0CDB-409F-8031-4F40117720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75" y="1570"/>
                <a:ext cx="4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2" name="Line 124">
                <a:extLst>
                  <a:ext uri="{FF2B5EF4-FFF2-40B4-BE49-F238E27FC236}">
                    <a16:creationId xmlns:a16="http://schemas.microsoft.com/office/drawing/2014/main" id="{40F79883-9206-4C24-9713-D8279B0EC2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29" y="1525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293" name="Group 125">
            <a:extLst>
              <a:ext uri="{FF2B5EF4-FFF2-40B4-BE49-F238E27FC236}">
                <a16:creationId xmlns:a16="http://schemas.microsoft.com/office/drawing/2014/main" id="{18C78362-F9DD-4CC8-AD80-C3E1545D6AFE}"/>
              </a:ext>
            </a:extLst>
          </p:cNvPr>
          <p:cNvGrpSpPr>
            <a:grpSpLocks/>
          </p:cNvGrpSpPr>
          <p:nvPr/>
        </p:nvGrpSpPr>
        <p:grpSpPr bwMode="auto">
          <a:xfrm>
            <a:off x="969963" y="1265238"/>
            <a:ext cx="1439862" cy="180975"/>
            <a:chOff x="1111" y="1706"/>
            <a:chExt cx="771" cy="91"/>
          </a:xfrm>
        </p:grpSpPr>
        <p:sp>
          <p:nvSpPr>
            <p:cNvPr id="7294" name="Line 126">
              <a:extLst>
                <a:ext uri="{FF2B5EF4-FFF2-40B4-BE49-F238E27FC236}">
                  <a16:creationId xmlns:a16="http://schemas.microsoft.com/office/drawing/2014/main" id="{7F9EA302-9983-4390-94E4-1031D2211D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1" y="170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295" name="Group 127">
              <a:extLst>
                <a:ext uri="{FF2B5EF4-FFF2-40B4-BE49-F238E27FC236}">
                  <a16:creationId xmlns:a16="http://schemas.microsoft.com/office/drawing/2014/main" id="{3D4434E4-95EE-4D78-A6C6-E3D567A87B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1" y="1706"/>
              <a:ext cx="771" cy="91"/>
              <a:chOff x="975" y="1525"/>
              <a:chExt cx="454" cy="91"/>
            </a:xfrm>
          </p:grpSpPr>
          <p:sp>
            <p:nvSpPr>
              <p:cNvPr id="7296" name="Line 128">
                <a:extLst>
                  <a:ext uri="{FF2B5EF4-FFF2-40B4-BE49-F238E27FC236}">
                    <a16:creationId xmlns:a16="http://schemas.microsoft.com/office/drawing/2014/main" id="{F19F7B99-C30F-41F3-8F64-0388CD451D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75" y="1570"/>
                <a:ext cx="4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7" name="Line 129">
                <a:extLst>
                  <a:ext uri="{FF2B5EF4-FFF2-40B4-BE49-F238E27FC236}">
                    <a16:creationId xmlns:a16="http://schemas.microsoft.com/office/drawing/2014/main" id="{6A87A9E7-67A8-4015-890E-148ACDFD6D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29" y="1525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298" name="Group 130">
            <a:extLst>
              <a:ext uri="{FF2B5EF4-FFF2-40B4-BE49-F238E27FC236}">
                <a16:creationId xmlns:a16="http://schemas.microsoft.com/office/drawing/2014/main" id="{DA331635-F1BE-4578-856F-2029E4B6B926}"/>
              </a:ext>
            </a:extLst>
          </p:cNvPr>
          <p:cNvGrpSpPr>
            <a:grpSpLocks/>
          </p:cNvGrpSpPr>
          <p:nvPr/>
        </p:nvGrpSpPr>
        <p:grpSpPr bwMode="auto">
          <a:xfrm>
            <a:off x="973138" y="1265238"/>
            <a:ext cx="1439862" cy="180975"/>
            <a:chOff x="1111" y="1706"/>
            <a:chExt cx="771" cy="91"/>
          </a:xfrm>
        </p:grpSpPr>
        <p:sp>
          <p:nvSpPr>
            <p:cNvPr id="7299" name="Line 131">
              <a:extLst>
                <a:ext uri="{FF2B5EF4-FFF2-40B4-BE49-F238E27FC236}">
                  <a16:creationId xmlns:a16="http://schemas.microsoft.com/office/drawing/2014/main" id="{B5C9EAF1-6561-445D-B772-D3ADF79AC6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1" y="170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300" name="Group 132">
              <a:extLst>
                <a:ext uri="{FF2B5EF4-FFF2-40B4-BE49-F238E27FC236}">
                  <a16:creationId xmlns:a16="http://schemas.microsoft.com/office/drawing/2014/main" id="{F542C9F7-909A-4783-AE15-E22C07DE9F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1" y="1706"/>
              <a:ext cx="771" cy="91"/>
              <a:chOff x="975" y="1525"/>
              <a:chExt cx="454" cy="91"/>
            </a:xfrm>
          </p:grpSpPr>
          <p:sp>
            <p:nvSpPr>
              <p:cNvPr id="7301" name="Line 133">
                <a:extLst>
                  <a:ext uri="{FF2B5EF4-FFF2-40B4-BE49-F238E27FC236}">
                    <a16:creationId xmlns:a16="http://schemas.microsoft.com/office/drawing/2014/main" id="{F595D4A5-633E-43F4-B1DD-DEC47B41CE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75" y="1570"/>
                <a:ext cx="4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02" name="Line 134">
                <a:extLst>
                  <a:ext uri="{FF2B5EF4-FFF2-40B4-BE49-F238E27FC236}">
                    <a16:creationId xmlns:a16="http://schemas.microsoft.com/office/drawing/2014/main" id="{7B3A22F7-6A1F-4ED0-9485-34C6F7A49F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29" y="1525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304" name="Line 136">
            <a:extLst>
              <a:ext uri="{FF2B5EF4-FFF2-40B4-BE49-F238E27FC236}">
                <a16:creationId xmlns:a16="http://schemas.microsoft.com/office/drawing/2014/main" id="{5D569A6A-35E7-4D3F-8295-E0B25D19BC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3563" y="2843213"/>
            <a:ext cx="9525" cy="75247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05" name="Text Box 137">
            <a:extLst>
              <a:ext uri="{FF2B5EF4-FFF2-40B4-BE49-F238E27FC236}">
                <a16:creationId xmlns:a16="http://schemas.microsoft.com/office/drawing/2014/main" id="{77156A6F-8F36-4B9E-AC21-363B48D36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150" y="3633788"/>
            <a:ext cx="566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0,6</a:t>
            </a:r>
          </a:p>
        </p:txBody>
      </p:sp>
      <p:sp>
        <p:nvSpPr>
          <p:cNvPr id="7307" name="Oval 139">
            <a:extLst>
              <a:ext uri="{FF2B5EF4-FFF2-40B4-BE49-F238E27FC236}">
                <a16:creationId xmlns:a16="http://schemas.microsoft.com/office/drawing/2014/main" id="{A928F8DA-BF5A-44D3-A368-60C637208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0" y="2570163"/>
            <a:ext cx="104775" cy="28575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308" name="Line 140">
            <a:extLst>
              <a:ext uri="{FF2B5EF4-FFF2-40B4-BE49-F238E27FC236}">
                <a16:creationId xmlns:a16="http://schemas.microsoft.com/office/drawing/2014/main" id="{362C6BBD-93AF-4BD4-84AE-05FE540A15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1538" y="2868613"/>
            <a:ext cx="9525" cy="75247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09" name="Text Box 141">
            <a:extLst>
              <a:ext uri="{FF2B5EF4-FFF2-40B4-BE49-F238E27FC236}">
                <a16:creationId xmlns:a16="http://schemas.microsoft.com/office/drawing/2014/main" id="{B8549A77-DF19-4999-ACE3-62E47A4D2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5313" y="3654425"/>
            <a:ext cx="566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1,7</a:t>
            </a:r>
          </a:p>
        </p:txBody>
      </p:sp>
      <p:sp>
        <p:nvSpPr>
          <p:cNvPr id="7310" name="Oval 142">
            <a:extLst>
              <a:ext uri="{FF2B5EF4-FFF2-40B4-BE49-F238E27FC236}">
                <a16:creationId xmlns:a16="http://schemas.microsoft.com/office/drawing/2014/main" id="{3D64DA5E-B250-4394-9B19-105D8A831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188" y="2581275"/>
            <a:ext cx="104775" cy="28575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311" name="Line 143">
            <a:extLst>
              <a:ext uri="{FF2B5EF4-FFF2-40B4-BE49-F238E27FC236}">
                <a16:creationId xmlns:a16="http://schemas.microsoft.com/office/drawing/2014/main" id="{62473951-D363-428A-86A0-92A7A922009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3575" y="2879725"/>
            <a:ext cx="9525" cy="75247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12" name="Text Box 144">
            <a:extLst>
              <a:ext uri="{FF2B5EF4-FFF2-40B4-BE49-F238E27FC236}">
                <a16:creationId xmlns:a16="http://schemas.microsoft.com/office/drawing/2014/main" id="{F3776243-361F-4906-AD54-072F4BB13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350" y="3665538"/>
            <a:ext cx="566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4,2</a:t>
            </a:r>
          </a:p>
        </p:txBody>
      </p:sp>
      <p:sp>
        <p:nvSpPr>
          <p:cNvPr id="7313" name="Oval 145">
            <a:extLst>
              <a:ext uri="{FF2B5EF4-FFF2-40B4-BE49-F238E27FC236}">
                <a16:creationId xmlns:a16="http://schemas.microsoft.com/office/drawing/2014/main" id="{7ABE5ACB-A3D5-4652-910C-427EAA4A4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516188"/>
            <a:ext cx="142875" cy="3810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314" name="Line 146">
            <a:extLst>
              <a:ext uri="{FF2B5EF4-FFF2-40B4-BE49-F238E27FC236}">
                <a16:creationId xmlns:a16="http://schemas.microsoft.com/office/drawing/2014/main" id="{18ABE8BC-3833-49BB-ACFD-2D8EE4CDCB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5513" y="2884488"/>
            <a:ext cx="9525" cy="77787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15" name="Text Box 147">
            <a:extLst>
              <a:ext uri="{FF2B5EF4-FFF2-40B4-BE49-F238E27FC236}">
                <a16:creationId xmlns:a16="http://schemas.microsoft.com/office/drawing/2014/main" id="{DE7E3DF7-2E94-4D91-B795-EAA7FDC03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9288" y="3683000"/>
            <a:ext cx="566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3,5</a:t>
            </a:r>
          </a:p>
        </p:txBody>
      </p:sp>
      <p:sp>
        <p:nvSpPr>
          <p:cNvPr id="7317" name="Text Box 149">
            <a:extLst>
              <a:ext uri="{FF2B5EF4-FFF2-40B4-BE49-F238E27FC236}">
                <a16:creationId xmlns:a16="http://schemas.microsoft.com/office/drawing/2014/main" id="{70D46A83-BEE2-466D-973C-B72F16526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7100" y="0"/>
            <a:ext cx="56769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bg-BG" altLang="ru-RU" sz="2800" b="1"/>
              <a:t>Къде върху числовата ос се намират 0,6, 1,7, 3,5 и 4,2?</a:t>
            </a:r>
          </a:p>
          <a:p>
            <a:pPr>
              <a:spcBef>
                <a:spcPct val="50000"/>
              </a:spcBef>
            </a:pPr>
            <a:endParaRPr lang="bg-BG" altLang="ru-RU" sz="2800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185 L 4.16667E-6 0.19814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9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6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4.81481E-6 L 0.15694 0.19814 " pathEditMode="relative" rAng="0" ptsTypes="AA">
                                      <p:cBhvr>
                                        <p:cTn id="66" dur="3000" fill="hold"/>
                                        <p:tgtEl>
                                          <p:spTgt spid="7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7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1000"/>
                                        <p:tgtEl>
                                          <p:spTgt spid="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1000"/>
                                        <p:tgtEl>
                                          <p:spTgt spid="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037 L 0.31528 0.19815 " pathEditMode="relative" rAng="0" ptsTypes="AA">
                                      <p:cBhvr>
                                        <p:cTn id="124" dur="3000" fill="hold"/>
                                        <p:tgtEl>
                                          <p:spTgt spid="7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64" y="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1000"/>
                                        <p:tgtEl>
                                          <p:spTgt spid="7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1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7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1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16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0185 L 0.47361 0.19814 " pathEditMode="relative" rAng="0" ptsTypes="AA">
                                      <p:cBhvr>
                                        <p:cTn id="170" dur="3000" fill="hold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42" y="9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17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1000"/>
                                        <p:tgtEl>
                                          <p:spTgt spid="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1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1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id="1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1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1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1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id="2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7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2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1000"/>
                                        <p:tgtEl>
                                          <p:spTgt spid="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1000"/>
                                        <p:tgtEl>
                                          <p:spTgt spid="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2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1000"/>
                                        <p:tgtEl>
                                          <p:spTgt spid="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2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6 0.00185 L 0.63056 0.19814 " pathEditMode="relative" rAng="0" ptsTypes="AA">
                                      <p:cBhvr>
                                        <p:cTn id="228" dur="3000" fill="hold"/>
                                        <p:tgtEl>
                                          <p:spTgt spid="7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06" y="9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2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51000"/>
                            </p:stCondLst>
                            <p:childTnLst>
                              <p:par>
                                <p:cTn id="2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5" dur="1000"/>
                                        <p:tgtEl>
                                          <p:spTgt spid="7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2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2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53000"/>
                            </p:stCondLst>
                            <p:childTnLst>
                              <p:par>
                                <p:cTn id="2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7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2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2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7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2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 nodeType="afterGroup">
                            <p:stCondLst>
                              <p:cond delay="55000"/>
                            </p:stCondLst>
                            <p:childTnLst>
                              <p:par>
                                <p:cTn id="2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00"/>
                                        <p:tgtEl>
                                          <p:spTgt spid="7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2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2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2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5" dur="1000"/>
                                        <p:tgtEl>
                                          <p:spTgt spid="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2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9" dur="1000"/>
                                        <p:tgtEl>
                                          <p:spTgt spid="7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2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1000"/>
                                        <p:tgtEl>
                                          <p:spTgt spid="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/>
      <p:bldP spid="7185" grpId="0" build="p"/>
      <p:bldP spid="7191" grpId="0"/>
      <p:bldP spid="7305" grpId="0"/>
      <p:bldP spid="7309" grpId="0"/>
      <p:bldP spid="7312" grpId="0"/>
      <p:bldP spid="73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>
            <a:extLst>
              <a:ext uri="{FF2B5EF4-FFF2-40B4-BE49-F238E27FC236}">
                <a16:creationId xmlns:a16="http://schemas.microsoft.com/office/drawing/2014/main" id="{4F453D04-F6D2-4C8A-AD22-63A371DA4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175" y="2562225"/>
            <a:ext cx="104775" cy="28575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F8C2433-E7A6-4B90-9724-6F45A9087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5200" y="2959100"/>
            <a:ext cx="431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2800"/>
              <a:t>1</a:t>
            </a:r>
            <a:endParaRPr lang="bg-BG" altLang="ru-RU" sz="28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020A751B-4A98-4B39-8979-9B7D9FD59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88" y="4911725"/>
            <a:ext cx="84296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 sz="2800"/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6CE7C65C-A406-406C-A5E9-18B02ED56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082800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b="1"/>
              <a:t>0</a:t>
            </a:r>
            <a:endParaRPr lang="bg-BG" altLang="ru-RU" sz="2800" b="1"/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9FEFA3C3-8EE3-4538-9B41-1062A3937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800" y="2717800"/>
            <a:ext cx="8083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Oval 7">
            <a:extLst>
              <a:ext uri="{FF2B5EF4-FFF2-40B4-BE49-F238E27FC236}">
                <a16:creationId xmlns:a16="http://schemas.microsoft.com/office/drawing/2014/main" id="{76E76A09-832C-445F-9F8F-346222DBEB3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33450" y="2614613"/>
            <a:ext cx="71438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8F68099E-0935-41E5-BF80-C99B9430B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2984500"/>
            <a:ext cx="431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2800"/>
              <a:t>2</a:t>
            </a:r>
            <a:endParaRPr lang="bg-BG" altLang="ru-RU" sz="2800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6F0B1CD2-6DA6-4FCD-A3CF-449DF8F50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2982913"/>
            <a:ext cx="431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2800"/>
              <a:t>3</a:t>
            </a:r>
            <a:endParaRPr lang="bg-BG" altLang="ru-RU" sz="2800"/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4C494620-8246-4CFC-87D6-8A6B1DBA3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0813" y="2976563"/>
            <a:ext cx="431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2800"/>
              <a:t>4</a:t>
            </a:r>
            <a:endParaRPr lang="bg-BG" altLang="ru-RU" sz="2800"/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CE849946-2464-406C-9301-92B987ABF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375" y="3000375"/>
            <a:ext cx="431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2800"/>
              <a:t>5</a:t>
            </a:r>
            <a:endParaRPr lang="bg-BG" altLang="ru-RU" sz="2800"/>
          </a:p>
        </p:txBody>
      </p:sp>
      <p:sp>
        <p:nvSpPr>
          <p:cNvPr id="9233" name="Line 17">
            <a:extLst>
              <a:ext uri="{FF2B5EF4-FFF2-40B4-BE49-F238E27FC236}">
                <a16:creationId xmlns:a16="http://schemas.microsoft.com/office/drawing/2014/main" id="{895821E9-97AD-4245-8DD0-C3E9F199A9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0600" y="263683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4" name="Line 18">
            <a:extLst>
              <a:ext uri="{FF2B5EF4-FFF2-40B4-BE49-F238E27FC236}">
                <a16:creationId xmlns:a16="http://schemas.microsoft.com/office/drawing/2014/main" id="{EC505968-4F07-42F7-B9D6-977F462D2A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0900" y="263683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5" name="Line 19">
            <a:extLst>
              <a:ext uri="{FF2B5EF4-FFF2-40B4-BE49-F238E27FC236}">
                <a16:creationId xmlns:a16="http://schemas.microsoft.com/office/drawing/2014/main" id="{16719878-0D02-434B-9270-328ED5E449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8025" y="263683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6" name="Line 20">
            <a:extLst>
              <a:ext uri="{FF2B5EF4-FFF2-40B4-BE49-F238E27FC236}">
                <a16:creationId xmlns:a16="http://schemas.microsoft.com/office/drawing/2014/main" id="{38C03274-EF7B-4BEB-961E-CB17C2F70C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3563" y="263683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7" name="Line 21">
            <a:extLst>
              <a:ext uri="{FF2B5EF4-FFF2-40B4-BE49-F238E27FC236}">
                <a16:creationId xmlns:a16="http://schemas.microsoft.com/office/drawing/2014/main" id="{0BDD951E-6C70-422B-99B7-643C0A8A4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89100" y="2565400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8" name="Line 22">
            <a:extLst>
              <a:ext uri="{FF2B5EF4-FFF2-40B4-BE49-F238E27FC236}">
                <a16:creationId xmlns:a16="http://schemas.microsoft.com/office/drawing/2014/main" id="{79B4845C-8127-4BD1-A004-7BAECC13CC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1763" y="263683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9" name="Line 23">
            <a:extLst>
              <a:ext uri="{FF2B5EF4-FFF2-40B4-BE49-F238E27FC236}">
                <a16:creationId xmlns:a16="http://schemas.microsoft.com/office/drawing/2014/main" id="{3E2FEB0F-0134-49AC-BB29-586BCC55D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263683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0" name="Line 24">
            <a:extLst>
              <a:ext uri="{FF2B5EF4-FFF2-40B4-BE49-F238E27FC236}">
                <a16:creationId xmlns:a16="http://schemas.microsoft.com/office/drawing/2014/main" id="{6BA600A4-C6EC-42BB-8B2F-284C4697BF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9188" y="263683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1" name="Line 25">
            <a:extLst>
              <a:ext uri="{FF2B5EF4-FFF2-40B4-BE49-F238E27FC236}">
                <a16:creationId xmlns:a16="http://schemas.microsoft.com/office/drawing/2014/main" id="{E8C9DA55-BAE2-4136-8537-531FB5A916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8238" y="2565400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2" name="Line 26">
            <a:extLst>
              <a:ext uri="{FF2B5EF4-FFF2-40B4-BE49-F238E27FC236}">
                <a16:creationId xmlns:a16="http://schemas.microsoft.com/office/drawing/2014/main" id="{B49CD7BB-A657-4E38-8E6F-EE3B6EF186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6225" y="2633663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3" name="Line 27">
            <a:extLst>
              <a:ext uri="{FF2B5EF4-FFF2-40B4-BE49-F238E27FC236}">
                <a16:creationId xmlns:a16="http://schemas.microsoft.com/office/drawing/2014/main" id="{2507AEC1-312F-4327-AE4B-57E31617B5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95700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4" name="Line 28">
            <a:extLst>
              <a:ext uri="{FF2B5EF4-FFF2-40B4-BE49-F238E27FC236}">
                <a16:creationId xmlns:a16="http://schemas.microsoft.com/office/drawing/2014/main" id="{CD3D1043-CE3E-4D77-BCE5-1E050330BE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6000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5" name="Line 29">
            <a:extLst>
              <a:ext uri="{FF2B5EF4-FFF2-40B4-BE49-F238E27FC236}">
                <a16:creationId xmlns:a16="http://schemas.microsoft.com/office/drawing/2014/main" id="{6E95C21C-2C13-49F4-B216-7127E80EBD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3125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6" name="Line 30">
            <a:extLst>
              <a:ext uri="{FF2B5EF4-FFF2-40B4-BE49-F238E27FC236}">
                <a16:creationId xmlns:a16="http://schemas.microsoft.com/office/drawing/2014/main" id="{304AE883-4159-48EB-B2EA-A343FBDD4E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8663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7" name="Line 31">
            <a:extLst>
              <a:ext uri="{FF2B5EF4-FFF2-40B4-BE49-F238E27FC236}">
                <a16:creationId xmlns:a16="http://schemas.microsoft.com/office/drawing/2014/main" id="{A46766EC-6481-4887-8464-B97208B655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56698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8" name="Line 32">
            <a:extLst>
              <a:ext uri="{FF2B5EF4-FFF2-40B4-BE49-F238E27FC236}">
                <a16:creationId xmlns:a16="http://schemas.microsoft.com/office/drawing/2014/main" id="{B163BCE0-398D-4218-8366-C46227D9E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6863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9" name="Line 33">
            <a:extLst>
              <a:ext uri="{FF2B5EF4-FFF2-40B4-BE49-F238E27FC236}">
                <a16:creationId xmlns:a16="http://schemas.microsoft.com/office/drawing/2014/main" id="{89447808-36A5-4F98-8695-96FF9E8243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3988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0" name="Line 34">
            <a:extLst>
              <a:ext uri="{FF2B5EF4-FFF2-40B4-BE49-F238E27FC236}">
                <a16:creationId xmlns:a16="http://schemas.microsoft.com/office/drawing/2014/main" id="{C0E46015-5964-4B95-95F5-801E218C84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4288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1" name="Line 35">
            <a:extLst>
              <a:ext uri="{FF2B5EF4-FFF2-40B4-BE49-F238E27FC236}">
                <a16:creationId xmlns:a16="http://schemas.microsoft.com/office/drawing/2014/main" id="{1B8826B5-E53F-49AE-819F-B54DA4F136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3338" y="2566988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2" name="Line 36">
            <a:extLst>
              <a:ext uri="{FF2B5EF4-FFF2-40B4-BE49-F238E27FC236}">
                <a16:creationId xmlns:a16="http://schemas.microsoft.com/office/drawing/2014/main" id="{C6609106-1A75-408B-8DF4-AE4B0BDFC3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1325" y="263525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3" name="Line 37">
            <a:extLst>
              <a:ext uri="{FF2B5EF4-FFF2-40B4-BE49-F238E27FC236}">
                <a16:creationId xmlns:a16="http://schemas.microsoft.com/office/drawing/2014/main" id="{96B9A481-A4DA-4CD6-9E44-64894AC8D5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8738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4" name="Line 38">
            <a:extLst>
              <a:ext uri="{FF2B5EF4-FFF2-40B4-BE49-F238E27FC236}">
                <a16:creationId xmlns:a16="http://schemas.microsoft.com/office/drawing/2014/main" id="{F7E2E8C0-7C86-4430-9AA5-53AEE75C88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99038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5" name="Line 39">
            <a:extLst>
              <a:ext uri="{FF2B5EF4-FFF2-40B4-BE49-F238E27FC236}">
                <a16:creationId xmlns:a16="http://schemas.microsoft.com/office/drawing/2014/main" id="{CD24EE10-F136-45F0-BE19-3455192298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6163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6" name="Line 40">
            <a:extLst>
              <a:ext uri="{FF2B5EF4-FFF2-40B4-BE49-F238E27FC236}">
                <a16:creationId xmlns:a16="http://schemas.microsoft.com/office/drawing/2014/main" id="{DE23AA6E-5CC0-4AA0-9C6D-6D88BB402E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1700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7" name="Line 41">
            <a:extLst>
              <a:ext uri="{FF2B5EF4-FFF2-40B4-BE49-F238E27FC236}">
                <a16:creationId xmlns:a16="http://schemas.microsoft.com/office/drawing/2014/main" id="{827ACC28-E13D-4559-A58E-C46A94EEAD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7238" y="256698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8" name="Line 42">
            <a:extLst>
              <a:ext uri="{FF2B5EF4-FFF2-40B4-BE49-F238E27FC236}">
                <a16:creationId xmlns:a16="http://schemas.microsoft.com/office/drawing/2014/main" id="{41CDA07F-91E4-4EF2-B8D8-9656D39A6D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9900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9" name="Line 43">
            <a:extLst>
              <a:ext uri="{FF2B5EF4-FFF2-40B4-BE49-F238E27FC236}">
                <a16:creationId xmlns:a16="http://schemas.microsoft.com/office/drawing/2014/main" id="{D533BA4D-565A-420D-B96E-287205DC6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7025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60" name="Line 44">
            <a:extLst>
              <a:ext uri="{FF2B5EF4-FFF2-40B4-BE49-F238E27FC236}">
                <a16:creationId xmlns:a16="http://schemas.microsoft.com/office/drawing/2014/main" id="{9ACED5E1-BBB1-4867-9CF6-6DADCCF48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7325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61" name="Line 45">
            <a:extLst>
              <a:ext uri="{FF2B5EF4-FFF2-40B4-BE49-F238E27FC236}">
                <a16:creationId xmlns:a16="http://schemas.microsoft.com/office/drawing/2014/main" id="{ED375825-85CC-4523-B839-2ABD0A1A4A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6375" y="2566988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62" name="Line 46">
            <a:extLst>
              <a:ext uri="{FF2B5EF4-FFF2-40B4-BE49-F238E27FC236}">
                <a16:creationId xmlns:a16="http://schemas.microsoft.com/office/drawing/2014/main" id="{559EB66E-323D-4E5F-B685-11528771EB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4363" y="263525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63" name="Line 47">
            <a:extLst>
              <a:ext uri="{FF2B5EF4-FFF2-40B4-BE49-F238E27FC236}">
                <a16:creationId xmlns:a16="http://schemas.microsoft.com/office/drawing/2014/main" id="{5F8D6A91-524E-4C68-9979-C8201756B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1775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64" name="Line 48">
            <a:extLst>
              <a:ext uri="{FF2B5EF4-FFF2-40B4-BE49-F238E27FC236}">
                <a16:creationId xmlns:a16="http://schemas.microsoft.com/office/drawing/2014/main" id="{2C0A7018-93AB-40FC-BF7D-DF040BA314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2075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65" name="Line 49">
            <a:extLst>
              <a:ext uri="{FF2B5EF4-FFF2-40B4-BE49-F238E27FC236}">
                <a16:creationId xmlns:a16="http://schemas.microsoft.com/office/drawing/2014/main" id="{BD6E855A-66CA-4C65-8304-678E7E7042A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9200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66" name="Line 50">
            <a:extLst>
              <a:ext uri="{FF2B5EF4-FFF2-40B4-BE49-F238E27FC236}">
                <a16:creationId xmlns:a16="http://schemas.microsoft.com/office/drawing/2014/main" id="{4E9D6FE5-7D1B-4123-BCEF-E72B072B6A1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4738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67" name="Line 51">
            <a:extLst>
              <a:ext uri="{FF2B5EF4-FFF2-40B4-BE49-F238E27FC236}">
                <a16:creationId xmlns:a16="http://schemas.microsoft.com/office/drawing/2014/main" id="{77BD944B-3306-495F-A821-F6094B4BD0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0275" y="256698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68" name="Line 52">
            <a:extLst>
              <a:ext uri="{FF2B5EF4-FFF2-40B4-BE49-F238E27FC236}">
                <a16:creationId xmlns:a16="http://schemas.microsoft.com/office/drawing/2014/main" id="{5C92B3D2-28EC-4A67-83EB-107032CDEA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2938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69" name="Line 53">
            <a:extLst>
              <a:ext uri="{FF2B5EF4-FFF2-40B4-BE49-F238E27FC236}">
                <a16:creationId xmlns:a16="http://schemas.microsoft.com/office/drawing/2014/main" id="{E9DAA2A4-2931-4FF5-BE30-385693A3BD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0" name="Line 54">
            <a:extLst>
              <a:ext uri="{FF2B5EF4-FFF2-40B4-BE49-F238E27FC236}">
                <a16:creationId xmlns:a16="http://schemas.microsoft.com/office/drawing/2014/main" id="{5E73D016-52B4-4018-9D52-BB46C74C5E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0363" y="2638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1" name="Line 55">
            <a:extLst>
              <a:ext uri="{FF2B5EF4-FFF2-40B4-BE49-F238E27FC236}">
                <a16:creationId xmlns:a16="http://schemas.microsoft.com/office/drawing/2014/main" id="{6174DA05-2521-49A0-B17B-848CABF347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9413" y="2566988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2" name="Line 56">
            <a:extLst>
              <a:ext uri="{FF2B5EF4-FFF2-40B4-BE49-F238E27FC236}">
                <a16:creationId xmlns:a16="http://schemas.microsoft.com/office/drawing/2014/main" id="{18D9C27D-344C-44E0-A654-FB88A4ACC8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63525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3" name="Line 57">
            <a:extLst>
              <a:ext uri="{FF2B5EF4-FFF2-40B4-BE49-F238E27FC236}">
                <a16:creationId xmlns:a16="http://schemas.microsoft.com/office/drawing/2014/main" id="{37C0955E-71F1-43BB-A68B-337BFABD5CA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0050" y="264318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4" name="Line 58">
            <a:extLst>
              <a:ext uri="{FF2B5EF4-FFF2-40B4-BE49-F238E27FC236}">
                <a16:creationId xmlns:a16="http://schemas.microsoft.com/office/drawing/2014/main" id="{7200551A-326D-4665-B9EC-1EDC55B35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0350" y="264318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5" name="Line 59">
            <a:extLst>
              <a:ext uri="{FF2B5EF4-FFF2-40B4-BE49-F238E27FC236}">
                <a16:creationId xmlns:a16="http://schemas.microsoft.com/office/drawing/2014/main" id="{484FE9E5-B2BA-42F5-B873-999D5A80297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7475" y="264318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6" name="Line 60">
            <a:extLst>
              <a:ext uri="{FF2B5EF4-FFF2-40B4-BE49-F238E27FC236}">
                <a16:creationId xmlns:a16="http://schemas.microsoft.com/office/drawing/2014/main" id="{0D668341-CA9E-4368-9B11-2A3E81C08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3013" y="264318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7" name="Line 61">
            <a:extLst>
              <a:ext uri="{FF2B5EF4-FFF2-40B4-BE49-F238E27FC236}">
                <a16:creationId xmlns:a16="http://schemas.microsoft.com/office/drawing/2014/main" id="{60DB4CF7-D627-4BCC-8EA6-C27D8F4383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8550" y="2571750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8" name="Line 62">
            <a:extLst>
              <a:ext uri="{FF2B5EF4-FFF2-40B4-BE49-F238E27FC236}">
                <a16:creationId xmlns:a16="http://schemas.microsoft.com/office/drawing/2014/main" id="{E969DD41-F3D8-49B9-BC20-DF0D3A2B96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1213" y="264318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79" name="Line 63">
            <a:extLst>
              <a:ext uri="{FF2B5EF4-FFF2-40B4-BE49-F238E27FC236}">
                <a16:creationId xmlns:a16="http://schemas.microsoft.com/office/drawing/2014/main" id="{85A0B627-4BBE-40E7-93D4-3D728E54752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8338" y="264318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0" name="Line 64">
            <a:extLst>
              <a:ext uri="{FF2B5EF4-FFF2-40B4-BE49-F238E27FC236}">
                <a16:creationId xmlns:a16="http://schemas.microsoft.com/office/drawing/2014/main" id="{0CEB420A-4F34-48C0-9CED-07A49BE47C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8638" y="264318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1" name="Line 65">
            <a:extLst>
              <a:ext uri="{FF2B5EF4-FFF2-40B4-BE49-F238E27FC236}">
                <a16:creationId xmlns:a16="http://schemas.microsoft.com/office/drawing/2014/main" id="{C270A31E-D47B-4F54-B68E-8DF85AE05E96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7688" y="2571750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82" name="Line 66">
            <a:extLst>
              <a:ext uri="{FF2B5EF4-FFF2-40B4-BE49-F238E27FC236}">
                <a16:creationId xmlns:a16="http://schemas.microsoft.com/office/drawing/2014/main" id="{F5F649A3-75D5-482B-82FA-0FC3B40E1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5675" y="2640013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3" name="Line 87">
            <a:extLst>
              <a:ext uri="{FF2B5EF4-FFF2-40B4-BE49-F238E27FC236}">
                <a16:creationId xmlns:a16="http://schemas.microsoft.com/office/drawing/2014/main" id="{A03FBDE3-77B6-430D-A14E-EF61C7EE03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3563" y="2843213"/>
            <a:ext cx="9525" cy="75247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4" name="Text Box 88">
            <a:extLst>
              <a:ext uri="{FF2B5EF4-FFF2-40B4-BE49-F238E27FC236}">
                <a16:creationId xmlns:a16="http://schemas.microsoft.com/office/drawing/2014/main" id="{C045B92C-8235-424A-BD4A-D18C0DA90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150" y="3633788"/>
            <a:ext cx="566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0,6</a:t>
            </a:r>
          </a:p>
        </p:txBody>
      </p:sp>
      <p:sp>
        <p:nvSpPr>
          <p:cNvPr id="9305" name="Oval 89">
            <a:extLst>
              <a:ext uri="{FF2B5EF4-FFF2-40B4-BE49-F238E27FC236}">
                <a16:creationId xmlns:a16="http://schemas.microsoft.com/office/drawing/2014/main" id="{289112F1-66D2-4415-AC6C-2F2BB81A0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0" y="2570163"/>
            <a:ext cx="104775" cy="28575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06" name="Line 90">
            <a:extLst>
              <a:ext uri="{FF2B5EF4-FFF2-40B4-BE49-F238E27FC236}">
                <a16:creationId xmlns:a16="http://schemas.microsoft.com/office/drawing/2014/main" id="{B00A6D8E-C905-447F-BC75-527F869094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1538" y="2868613"/>
            <a:ext cx="9525" cy="75247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07" name="Text Box 91">
            <a:extLst>
              <a:ext uri="{FF2B5EF4-FFF2-40B4-BE49-F238E27FC236}">
                <a16:creationId xmlns:a16="http://schemas.microsoft.com/office/drawing/2014/main" id="{31293AB1-1479-4572-A873-C3EAA5689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5313" y="3654425"/>
            <a:ext cx="566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1,7</a:t>
            </a:r>
          </a:p>
        </p:txBody>
      </p:sp>
      <p:sp>
        <p:nvSpPr>
          <p:cNvPr id="9308" name="Oval 92">
            <a:extLst>
              <a:ext uri="{FF2B5EF4-FFF2-40B4-BE49-F238E27FC236}">
                <a16:creationId xmlns:a16="http://schemas.microsoft.com/office/drawing/2014/main" id="{D9002E2B-5C4C-47C3-AE8A-E9362B7A8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188" y="2581275"/>
            <a:ext cx="104775" cy="28575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09" name="Line 93">
            <a:extLst>
              <a:ext uri="{FF2B5EF4-FFF2-40B4-BE49-F238E27FC236}">
                <a16:creationId xmlns:a16="http://schemas.microsoft.com/office/drawing/2014/main" id="{8504B349-0BC7-4105-B363-58C9EE776C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3575" y="2879725"/>
            <a:ext cx="9525" cy="75247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0" name="Text Box 94">
            <a:extLst>
              <a:ext uri="{FF2B5EF4-FFF2-40B4-BE49-F238E27FC236}">
                <a16:creationId xmlns:a16="http://schemas.microsoft.com/office/drawing/2014/main" id="{22D9FC2E-2F31-43D9-9590-B3C5C1D75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350" y="3665538"/>
            <a:ext cx="566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4,2</a:t>
            </a:r>
          </a:p>
        </p:txBody>
      </p:sp>
      <p:sp>
        <p:nvSpPr>
          <p:cNvPr id="9311" name="Oval 95">
            <a:extLst>
              <a:ext uri="{FF2B5EF4-FFF2-40B4-BE49-F238E27FC236}">
                <a16:creationId xmlns:a16="http://schemas.microsoft.com/office/drawing/2014/main" id="{51F4DF3F-5E1F-4505-B9F2-3EA80DCB5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516188"/>
            <a:ext cx="142875" cy="3810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2" name="Line 96">
            <a:extLst>
              <a:ext uri="{FF2B5EF4-FFF2-40B4-BE49-F238E27FC236}">
                <a16:creationId xmlns:a16="http://schemas.microsoft.com/office/drawing/2014/main" id="{181D7200-5585-4723-961D-1F972140DB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5513" y="2884488"/>
            <a:ext cx="9525" cy="77787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3" name="Text Box 97">
            <a:extLst>
              <a:ext uri="{FF2B5EF4-FFF2-40B4-BE49-F238E27FC236}">
                <a16:creationId xmlns:a16="http://schemas.microsoft.com/office/drawing/2014/main" id="{47A254F4-D0F7-454F-B02C-08A185415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9288" y="3683000"/>
            <a:ext cx="566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3,5</a:t>
            </a:r>
          </a:p>
        </p:txBody>
      </p:sp>
      <p:sp>
        <p:nvSpPr>
          <p:cNvPr id="9315" name="Text Box 99">
            <a:extLst>
              <a:ext uri="{FF2B5EF4-FFF2-40B4-BE49-F238E27FC236}">
                <a16:creationId xmlns:a16="http://schemas.microsoft.com/office/drawing/2014/main" id="{31B1938D-50FD-4819-A35D-D6D083B28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00" y="5041900"/>
            <a:ext cx="73914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bg-BG" alt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От две десетични дроби по-голямата се изобразява върху числов лъч надясно от по-малката.</a:t>
            </a:r>
          </a:p>
          <a:p>
            <a:pPr>
              <a:spcBef>
                <a:spcPct val="50000"/>
              </a:spcBef>
            </a:pPr>
            <a:endParaRPr lang="bg-BG" altLang="ru-RU" sz="2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316" name="Text Box 100">
            <a:extLst>
              <a:ext uri="{FF2B5EF4-FFF2-40B4-BE49-F238E27FC236}">
                <a16:creationId xmlns:a16="http://schemas.microsoft.com/office/drawing/2014/main" id="{0628EE0F-5FD9-4AF6-BE75-5688E96F3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100" y="0"/>
            <a:ext cx="47879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800" i="1"/>
              <a:t>Нека да сравним числата:</a:t>
            </a:r>
            <a:r>
              <a:rPr lang="bg-BG" altLang="ru-RU" sz="2800"/>
              <a:t> </a:t>
            </a:r>
            <a:r>
              <a:rPr lang="bg-BG" altLang="ru-RU" sz="2800" b="1" i="1"/>
              <a:t>0,6</a:t>
            </a:r>
            <a:r>
              <a:rPr lang="bg-BG" altLang="ru-RU" sz="2800"/>
              <a:t>; </a:t>
            </a:r>
            <a:r>
              <a:rPr lang="bg-BG" altLang="ru-RU" sz="2800" b="1" i="1"/>
              <a:t>0</a:t>
            </a:r>
            <a:r>
              <a:rPr lang="bg-BG" altLang="ru-RU" sz="2800"/>
              <a:t>; </a:t>
            </a:r>
            <a:r>
              <a:rPr lang="bg-BG" altLang="ru-RU" sz="2800" b="1" i="1"/>
              <a:t>2</a:t>
            </a:r>
            <a:r>
              <a:rPr lang="bg-BG" altLang="ru-RU" sz="2800"/>
              <a:t>; </a:t>
            </a:r>
            <a:r>
              <a:rPr lang="bg-BG" altLang="ru-RU" sz="2800" b="1" i="1"/>
              <a:t>1,7</a:t>
            </a:r>
            <a:r>
              <a:rPr lang="bg-BG" altLang="ru-RU" sz="2800"/>
              <a:t>;</a:t>
            </a:r>
            <a:r>
              <a:rPr lang="bg-BG" altLang="ru-RU" sz="2800" i="1"/>
              <a:t> </a:t>
            </a:r>
            <a:r>
              <a:rPr lang="bg-BG" altLang="ru-RU" sz="2800" b="1" i="1"/>
              <a:t>5</a:t>
            </a:r>
            <a:r>
              <a:rPr lang="bg-BG" altLang="ru-RU" sz="2800"/>
              <a:t>; </a:t>
            </a:r>
            <a:r>
              <a:rPr lang="bg-BG" altLang="ru-RU" sz="2800" b="1" i="1"/>
              <a:t>3,5</a:t>
            </a:r>
            <a:r>
              <a:rPr lang="bg-BG" altLang="ru-RU" sz="2800"/>
              <a:t>; </a:t>
            </a:r>
            <a:r>
              <a:rPr lang="bg-BG" altLang="ru-RU" sz="2800" b="1" i="1"/>
              <a:t>4</a:t>
            </a:r>
            <a:r>
              <a:rPr lang="bg-BG" altLang="ru-RU" sz="2800"/>
              <a:t>; </a:t>
            </a:r>
            <a:r>
              <a:rPr lang="bg-BG" altLang="ru-RU" sz="2800" b="1" i="1"/>
              <a:t>4,2</a:t>
            </a:r>
          </a:p>
        </p:txBody>
      </p:sp>
      <p:sp>
        <p:nvSpPr>
          <p:cNvPr id="9317" name="Text Box 101">
            <a:extLst>
              <a:ext uri="{FF2B5EF4-FFF2-40B4-BE49-F238E27FC236}">
                <a16:creationId xmlns:a16="http://schemas.microsoft.com/office/drawing/2014/main" id="{D3796750-D321-47B4-8C28-7313B8202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100" y="1409700"/>
            <a:ext cx="41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9318" name="Text Box 102">
            <a:extLst>
              <a:ext uri="{FF2B5EF4-FFF2-40B4-BE49-F238E27FC236}">
                <a16:creationId xmlns:a16="http://schemas.microsoft.com/office/drawing/2014/main" id="{7BC244AA-75B8-445B-9256-2EF8FF5E1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463" y="1414463"/>
            <a:ext cx="749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0,6</a:t>
            </a:r>
          </a:p>
        </p:txBody>
      </p:sp>
      <p:sp>
        <p:nvSpPr>
          <p:cNvPr id="9319" name="Text Box 103">
            <a:extLst>
              <a:ext uri="{FF2B5EF4-FFF2-40B4-BE49-F238E27FC236}">
                <a16:creationId xmlns:a16="http://schemas.microsoft.com/office/drawing/2014/main" id="{21153BD7-7D00-4F3E-8468-62F289045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063" y="1417638"/>
            <a:ext cx="774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1,7</a:t>
            </a:r>
          </a:p>
        </p:txBody>
      </p:sp>
      <p:sp>
        <p:nvSpPr>
          <p:cNvPr id="9320" name="Text Box 104">
            <a:extLst>
              <a:ext uri="{FF2B5EF4-FFF2-40B4-BE49-F238E27FC236}">
                <a16:creationId xmlns:a16="http://schemas.microsoft.com/office/drawing/2014/main" id="{82E0F901-A8A4-4870-AC56-187E9CF5B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363" y="1417638"/>
            <a:ext cx="41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9321" name="Text Box 105">
            <a:extLst>
              <a:ext uri="{FF2B5EF4-FFF2-40B4-BE49-F238E27FC236}">
                <a16:creationId xmlns:a16="http://schemas.microsoft.com/office/drawing/2014/main" id="{919B0896-A291-4F73-B203-266DD5ECE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8663" y="1411288"/>
            <a:ext cx="66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3,5</a:t>
            </a:r>
          </a:p>
        </p:txBody>
      </p:sp>
      <p:sp>
        <p:nvSpPr>
          <p:cNvPr id="9322" name="Text Box 106">
            <a:extLst>
              <a:ext uri="{FF2B5EF4-FFF2-40B4-BE49-F238E27FC236}">
                <a16:creationId xmlns:a16="http://schemas.microsoft.com/office/drawing/2014/main" id="{201BC845-5618-4296-A05E-28727FF00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4663" y="1414463"/>
            <a:ext cx="41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9323" name="Text Box 107">
            <a:extLst>
              <a:ext uri="{FF2B5EF4-FFF2-40B4-BE49-F238E27FC236}">
                <a16:creationId xmlns:a16="http://schemas.microsoft.com/office/drawing/2014/main" id="{2B5FB089-CB6A-4E22-AF3C-A2FC1408D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1563" y="141128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4,2</a:t>
            </a:r>
          </a:p>
        </p:txBody>
      </p:sp>
      <p:sp>
        <p:nvSpPr>
          <p:cNvPr id="9324" name="Text Box 108">
            <a:extLst>
              <a:ext uri="{FF2B5EF4-FFF2-40B4-BE49-F238E27FC236}">
                <a16:creationId xmlns:a16="http://schemas.microsoft.com/office/drawing/2014/main" id="{850A4AC2-F0C9-45EA-A4CA-306F90118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0263" y="1414463"/>
            <a:ext cx="41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9325" name="Oval 109">
            <a:extLst>
              <a:ext uri="{FF2B5EF4-FFF2-40B4-BE49-F238E27FC236}">
                <a16:creationId xmlns:a16="http://schemas.microsoft.com/office/drawing/2014/main" id="{D743B0A8-1AB6-475B-A8D4-69817FA0F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238" y="2554288"/>
            <a:ext cx="168275" cy="32385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6" name="Oval 110">
            <a:extLst>
              <a:ext uri="{FF2B5EF4-FFF2-40B4-BE49-F238E27FC236}">
                <a16:creationId xmlns:a16="http://schemas.microsoft.com/office/drawing/2014/main" id="{7A71E42E-92E5-4663-B146-3584E75AF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438" y="2503488"/>
            <a:ext cx="180975" cy="38735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7" name="Oval 111">
            <a:extLst>
              <a:ext uri="{FF2B5EF4-FFF2-40B4-BE49-F238E27FC236}">
                <a16:creationId xmlns:a16="http://schemas.microsoft.com/office/drawing/2014/main" id="{B837A4F8-FF24-45DA-8BF8-55ED52662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2503488"/>
            <a:ext cx="130175" cy="38735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8" name="Oval 112">
            <a:extLst>
              <a:ext uri="{FF2B5EF4-FFF2-40B4-BE49-F238E27FC236}">
                <a16:creationId xmlns:a16="http://schemas.microsoft.com/office/drawing/2014/main" id="{C82F7F19-E108-4ED8-AFFB-4D777AB05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0538" y="2528888"/>
            <a:ext cx="117475" cy="33655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29" name="Text Box 113">
            <a:extLst>
              <a:ext uri="{FF2B5EF4-FFF2-40B4-BE49-F238E27FC236}">
                <a16:creationId xmlns:a16="http://schemas.microsoft.com/office/drawing/2014/main" id="{73D9B144-3FE1-4AD7-9290-DFE071A87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400" y="1463675"/>
            <a:ext cx="35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/>
              <a:t>&lt;</a:t>
            </a:r>
          </a:p>
        </p:txBody>
      </p:sp>
      <p:sp>
        <p:nvSpPr>
          <p:cNvPr id="9330" name="Text Box 114">
            <a:extLst>
              <a:ext uri="{FF2B5EF4-FFF2-40B4-BE49-F238E27FC236}">
                <a16:creationId xmlns:a16="http://schemas.microsoft.com/office/drawing/2014/main" id="{A921150D-E36D-42E2-A828-BD44AFC1A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6663" y="1465263"/>
            <a:ext cx="35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/>
              <a:t>&lt;</a:t>
            </a:r>
          </a:p>
        </p:txBody>
      </p:sp>
      <p:sp>
        <p:nvSpPr>
          <p:cNvPr id="9331" name="Text Box 115">
            <a:extLst>
              <a:ext uri="{FF2B5EF4-FFF2-40B4-BE49-F238E27FC236}">
                <a16:creationId xmlns:a16="http://schemas.microsoft.com/office/drawing/2014/main" id="{CD445CCE-F004-44C4-8FC5-A4254ADFD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663" y="1465263"/>
            <a:ext cx="35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/>
              <a:t>&lt;</a:t>
            </a:r>
          </a:p>
        </p:txBody>
      </p:sp>
      <p:sp>
        <p:nvSpPr>
          <p:cNvPr id="9332" name="Text Box 116">
            <a:extLst>
              <a:ext uri="{FF2B5EF4-FFF2-40B4-BE49-F238E27FC236}">
                <a16:creationId xmlns:a16="http://schemas.microsoft.com/office/drawing/2014/main" id="{0D1F188A-F8B4-4DFB-836E-EB1263492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7663" y="1465263"/>
            <a:ext cx="35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/>
              <a:t>&lt;</a:t>
            </a:r>
          </a:p>
        </p:txBody>
      </p:sp>
      <p:sp>
        <p:nvSpPr>
          <p:cNvPr id="9333" name="Text Box 117">
            <a:extLst>
              <a:ext uri="{FF2B5EF4-FFF2-40B4-BE49-F238E27FC236}">
                <a16:creationId xmlns:a16="http://schemas.microsoft.com/office/drawing/2014/main" id="{28C9C4AB-0393-409F-B522-484DCDF7B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6363" y="1465263"/>
            <a:ext cx="35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/>
              <a:t>&lt;</a:t>
            </a:r>
          </a:p>
        </p:txBody>
      </p:sp>
      <p:sp>
        <p:nvSpPr>
          <p:cNvPr id="9334" name="Text Box 118">
            <a:extLst>
              <a:ext uri="{FF2B5EF4-FFF2-40B4-BE49-F238E27FC236}">
                <a16:creationId xmlns:a16="http://schemas.microsoft.com/office/drawing/2014/main" id="{76E03329-13A9-4AAF-9F33-CDA90C219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9463" y="1465263"/>
            <a:ext cx="35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/>
              <a:t>&lt;</a:t>
            </a:r>
          </a:p>
        </p:txBody>
      </p:sp>
      <p:sp>
        <p:nvSpPr>
          <p:cNvPr id="9335" name="Text Box 119">
            <a:extLst>
              <a:ext uri="{FF2B5EF4-FFF2-40B4-BE49-F238E27FC236}">
                <a16:creationId xmlns:a16="http://schemas.microsoft.com/office/drawing/2014/main" id="{8DFAF5B8-6A26-4565-9E9E-C111858BE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6563" y="1465263"/>
            <a:ext cx="35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000" b="1"/>
              <a:t>&lt;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9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9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9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1000"/>
                                        <p:tgtEl>
                                          <p:spTgt spid="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1000"/>
                                        <p:tgtEl>
                                          <p:spTgt spid="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9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9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9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1000"/>
                                        <p:tgtEl>
                                          <p:spTgt spid="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9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1000"/>
                                        <p:tgtEl>
                                          <p:spTgt spid="9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9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1000"/>
                                        <p:tgtEl>
                                          <p:spTgt spid="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1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1000"/>
                                        <p:tgtEl>
                                          <p:spTgt spid="9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117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1000"/>
                                        <p:tgtEl>
                                          <p:spTgt spid="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121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1000"/>
                                        <p:tgtEl>
                                          <p:spTgt spid="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25" presetID="1" presetClass="entr" presetSubtype="0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1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  <p:bldP spid="9304" grpId="0"/>
      <p:bldP spid="9307" grpId="0"/>
      <p:bldP spid="9310" grpId="0"/>
      <p:bldP spid="9313" grpId="0"/>
      <p:bldP spid="9317" grpId="0"/>
      <p:bldP spid="9318" grpId="0"/>
      <p:bldP spid="9319" grpId="0"/>
      <p:bldP spid="9320" grpId="0"/>
      <p:bldP spid="9321" grpId="0"/>
      <p:bldP spid="9322" grpId="0"/>
      <p:bldP spid="9323" grpId="0"/>
      <p:bldP spid="9324" grpId="0"/>
      <p:bldP spid="9329" grpId="0"/>
      <p:bldP spid="9330" grpId="0"/>
      <p:bldP spid="9331" grpId="0"/>
      <p:bldP spid="9332" grpId="0"/>
      <p:bldP spid="9333" grpId="0"/>
      <p:bldP spid="9334" grpId="0"/>
      <p:bldP spid="93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>
            <a:extLst>
              <a:ext uri="{FF2B5EF4-FFF2-40B4-BE49-F238E27FC236}">
                <a16:creationId xmlns:a16="http://schemas.microsoft.com/office/drawing/2014/main" id="{504206FF-66B4-4402-8A4D-63E9071FF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1196975"/>
            <a:ext cx="1393825" cy="719138"/>
          </a:xfrm>
          <a:prstGeom prst="ellipse">
            <a:avLst/>
          </a:prstGeom>
          <a:gradFill rotWithShape="1">
            <a:gsLst>
              <a:gs pos="0">
                <a:srgbClr val="A7FFE8"/>
              </a:gs>
              <a:gs pos="100000">
                <a:srgbClr val="A7FFE8">
                  <a:gamma/>
                  <a:tint val="15686"/>
                  <a:invGamma/>
                </a:srgbClr>
              </a:gs>
            </a:gsLst>
            <a:path path="rect">
              <a:fillToRect r="100000" b="100000"/>
            </a:path>
          </a:gra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Oval 3">
            <a:extLst>
              <a:ext uri="{FF2B5EF4-FFF2-40B4-BE49-F238E27FC236}">
                <a16:creationId xmlns:a16="http://schemas.microsoft.com/office/drawing/2014/main" id="{31C6DCDE-A8B9-4898-9D46-F46CC9B25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1196975"/>
            <a:ext cx="1655762" cy="719138"/>
          </a:xfrm>
          <a:prstGeom prst="ellipse">
            <a:avLst/>
          </a:prstGeom>
          <a:gradFill rotWithShape="1">
            <a:gsLst>
              <a:gs pos="0">
                <a:srgbClr val="A7FFE8"/>
              </a:gs>
              <a:gs pos="100000">
                <a:srgbClr val="A7FFE8">
                  <a:gamma/>
                  <a:tint val="15686"/>
                  <a:invGamma/>
                </a:srgbClr>
              </a:gs>
            </a:gsLst>
            <a:path path="rect">
              <a:fillToRect r="100000" b="100000"/>
            </a:path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5CCF3021-45F4-4514-A6B9-E788F4891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  <a:noFill/>
          <a:ln/>
        </p:spPr>
        <p:txBody>
          <a:bodyPr/>
          <a:lstStyle/>
          <a:p>
            <a:endParaRPr lang="bg-BG" altLang="ru-RU"/>
          </a:p>
          <a:p>
            <a:endParaRPr lang="bg-BG" altLang="ru-RU"/>
          </a:p>
          <a:p>
            <a:endParaRPr lang="bg-BG" altLang="ru-RU" i="1"/>
          </a:p>
          <a:p>
            <a:pPr>
              <a:buFontTx/>
              <a:buNone/>
            </a:pPr>
            <a:endParaRPr lang="bg-BG" altLang="ru-RU" i="1"/>
          </a:p>
        </p:txBody>
      </p:sp>
      <p:sp>
        <p:nvSpPr>
          <p:cNvPr id="14341" name="Freeform 5">
            <a:extLst>
              <a:ext uri="{FF2B5EF4-FFF2-40B4-BE49-F238E27FC236}">
                <a16:creationId xmlns:a16="http://schemas.microsoft.com/office/drawing/2014/main" id="{C8FE3E94-DEDE-4887-9F82-218F3824B2D4}"/>
              </a:ext>
            </a:extLst>
          </p:cNvPr>
          <p:cNvSpPr>
            <a:spLocks/>
          </p:cNvSpPr>
          <p:nvPr/>
        </p:nvSpPr>
        <p:spPr bwMode="auto">
          <a:xfrm>
            <a:off x="2916238" y="1916113"/>
            <a:ext cx="863600" cy="1657350"/>
          </a:xfrm>
          <a:custGeom>
            <a:avLst/>
            <a:gdLst>
              <a:gd name="T0" fmla="*/ 234 w 279"/>
              <a:gd name="T1" fmla="*/ 0 h 1088"/>
              <a:gd name="T2" fmla="*/ 7 w 279"/>
              <a:gd name="T3" fmla="*/ 725 h 1088"/>
              <a:gd name="T4" fmla="*/ 279 w 279"/>
              <a:gd name="T5" fmla="*/ 108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9" h="1088">
                <a:moveTo>
                  <a:pt x="234" y="0"/>
                </a:moveTo>
                <a:cubicBezTo>
                  <a:pt x="117" y="272"/>
                  <a:pt x="0" y="544"/>
                  <a:pt x="7" y="725"/>
                </a:cubicBezTo>
                <a:cubicBezTo>
                  <a:pt x="14" y="906"/>
                  <a:pt x="226" y="1027"/>
                  <a:pt x="279" y="10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2" name="Freeform 6">
            <a:extLst>
              <a:ext uri="{FF2B5EF4-FFF2-40B4-BE49-F238E27FC236}">
                <a16:creationId xmlns:a16="http://schemas.microsoft.com/office/drawing/2014/main" id="{F8533FFE-C714-4B95-BA8C-A9154A260C1D}"/>
              </a:ext>
            </a:extLst>
          </p:cNvPr>
          <p:cNvSpPr>
            <a:spLocks/>
          </p:cNvSpPr>
          <p:nvPr/>
        </p:nvSpPr>
        <p:spPr bwMode="auto">
          <a:xfrm>
            <a:off x="5165725" y="1903413"/>
            <a:ext cx="1095375" cy="2686050"/>
          </a:xfrm>
          <a:custGeom>
            <a:avLst/>
            <a:gdLst>
              <a:gd name="T0" fmla="*/ 272 w 906"/>
              <a:gd name="T1" fmla="*/ 0 h 1814"/>
              <a:gd name="T2" fmla="*/ 861 w 906"/>
              <a:gd name="T3" fmla="*/ 1452 h 1814"/>
              <a:gd name="T4" fmla="*/ 0 w 906"/>
              <a:gd name="T5" fmla="*/ 1814 h 1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6" h="1814">
                <a:moveTo>
                  <a:pt x="272" y="0"/>
                </a:moveTo>
                <a:cubicBezTo>
                  <a:pt x="589" y="575"/>
                  <a:pt x="906" y="1150"/>
                  <a:pt x="861" y="1452"/>
                </a:cubicBezTo>
                <a:cubicBezTo>
                  <a:pt x="816" y="1754"/>
                  <a:pt x="408" y="1784"/>
                  <a:pt x="0" y="181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B55DA462-24F9-4AFF-A49B-C054D2D2D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425" y="3213100"/>
            <a:ext cx="23764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600"/>
              <a:t>53,8</a:t>
            </a:r>
            <a:r>
              <a:rPr lang="en-US" altLang="ru-RU" sz="3600"/>
              <a:t>4</a:t>
            </a:r>
            <a:r>
              <a:rPr lang="bg-BG" altLang="ru-RU" sz="3600"/>
              <a:t>5</a:t>
            </a:r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id="{AFF4972C-09D9-4D26-976D-857CB0570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425" y="4149725"/>
            <a:ext cx="158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600"/>
              <a:t>90,76</a:t>
            </a:r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B575DDCF-B20B-46F1-ADB1-8A892C4EA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717925"/>
            <a:ext cx="792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600"/>
              <a:t>+</a:t>
            </a:r>
          </a:p>
        </p:txBody>
      </p:sp>
      <p:sp>
        <p:nvSpPr>
          <p:cNvPr id="14346" name="Line 10">
            <a:extLst>
              <a:ext uri="{FF2B5EF4-FFF2-40B4-BE49-F238E27FC236}">
                <a16:creationId xmlns:a16="http://schemas.microsoft.com/office/drawing/2014/main" id="{53EB7EA7-2055-4252-9D27-BA36ECA44A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941888"/>
            <a:ext cx="23764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FD8F0A39-E2E0-4D7B-A929-CF60DEA84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0" y="5157788"/>
            <a:ext cx="5000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600"/>
              <a:t>5</a:t>
            </a: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48C8F726-869F-48D6-991F-EE17D7064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763" y="2838450"/>
            <a:ext cx="360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80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4349" name="Text Box 13">
            <a:extLst>
              <a:ext uri="{FF2B5EF4-FFF2-40B4-BE49-F238E27FC236}">
                <a16:creationId xmlns:a16="http://schemas.microsoft.com/office/drawing/2014/main" id="{70ED03D8-B9C1-4BB7-BB6A-5C7F28AE4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2838450"/>
            <a:ext cx="360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80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4486020E-3EE1-4C3F-A18F-9BC692A2B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1063" y="5157788"/>
            <a:ext cx="360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600"/>
              <a:t>0</a:t>
            </a:r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39AEDBE7-7908-4319-A860-6FBBAA02C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5157788"/>
            <a:ext cx="360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/>
              <a:t>6</a:t>
            </a:r>
            <a:endParaRPr lang="bg-BG" altLang="ru-RU" sz="3600"/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513DDC1D-B0B2-463B-930C-27D2782A8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9075" y="5157788"/>
            <a:ext cx="360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/>
              <a:t>4</a:t>
            </a:r>
            <a:endParaRPr lang="bg-BG" altLang="ru-RU" sz="3600"/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2D702051-BAEA-44D2-A486-4A7423FF5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038" y="5157788"/>
            <a:ext cx="360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/>
              <a:t>4</a:t>
            </a:r>
            <a:endParaRPr lang="bg-BG" altLang="ru-RU" sz="3600"/>
          </a:p>
        </p:txBody>
      </p:sp>
      <p:sp>
        <p:nvSpPr>
          <p:cNvPr id="14354" name="Text Box 18">
            <a:extLst>
              <a:ext uri="{FF2B5EF4-FFF2-40B4-BE49-F238E27FC236}">
                <a16:creationId xmlns:a16="http://schemas.microsoft.com/office/drawing/2014/main" id="{F4144F52-72E0-42A0-9245-1C5BAA477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5513" y="5157788"/>
            <a:ext cx="360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/>
              <a:t>1</a:t>
            </a:r>
            <a:endParaRPr lang="bg-BG" altLang="ru-RU" sz="3600"/>
          </a:p>
        </p:txBody>
      </p:sp>
      <p:sp>
        <p:nvSpPr>
          <p:cNvPr id="14355" name="Rectangle 19">
            <a:extLst>
              <a:ext uri="{FF2B5EF4-FFF2-40B4-BE49-F238E27FC236}">
                <a16:creationId xmlns:a16="http://schemas.microsoft.com/office/drawing/2014/main" id="{2467534D-78F5-4494-8BC4-953BD4D48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bg-BG" altLang="ru-RU" sz="3600" i="1" u="sng"/>
              <a:t>Задача:</a:t>
            </a:r>
            <a:r>
              <a:rPr lang="bg-BG" altLang="ru-RU" sz="3600"/>
              <a:t>    Намерете сбора </a:t>
            </a:r>
            <a:br>
              <a:rPr lang="bg-BG" altLang="ru-RU" sz="3600"/>
            </a:br>
            <a:br>
              <a:rPr lang="bg-BG" altLang="ru-RU" sz="3600"/>
            </a:br>
            <a:r>
              <a:rPr lang="bg-BG" altLang="ru-RU" sz="3600"/>
              <a:t>                  53,845 + 90,76</a:t>
            </a:r>
            <a:endParaRPr lang="bg-BG" altLang="ru-RU" sz="3600" i="1" u="sng"/>
          </a:p>
        </p:txBody>
      </p:sp>
      <p:sp>
        <p:nvSpPr>
          <p:cNvPr id="14356" name="Text Box 20">
            <a:extLst>
              <a:ext uri="{FF2B5EF4-FFF2-40B4-BE49-F238E27FC236}">
                <a16:creationId xmlns:a16="http://schemas.microsoft.com/office/drawing/2014/main" id="{9E4010DF-14DB-4E77-96EB-74D495BB2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349500"/>
            <a:ext cx="1944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altLang="ru-RU" sz="2800" i="1"/>
              <a:t>Решение:</a:t>
            </a:r>
          </a:p>
        </p:txBody>
      </p:sp>
      <p:sp>
        <p:nvSpPr>
          <p:cNvPr id="14357" name="Text Box 21">
            <a:extLst>
              <a:ext uri="{FF2B5EF4-FFF2-40B4-BE49-F238E27FC236}">
                <a16:creationId xmlns:a16="http://schemas.microsoft.com/office/drawing/2014/main" id="{DB939566-099D-4C3C-9E9C-E1747A680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075" y="5270500"/>
            <a:ext cx="323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800" b="1"/>
              <a:t>,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4" grpId="0"/>
      <p:bldP spid="14345" grpId="0"/>
      <p:bldP spid="14347" grpId="0"/>
      <p:bldP spid="14348" grpId="0"/>
      <p:bldP spid="14349" grpId="0"/>
      <p:bldP spid="14350" grpId="0"/>
      <p:bldP spid="14351" grpId="0"/>
      <p:bldP spid="14352" grpId="0"/>
      <p:bldP spid="14353" grpId="0"/>
      <p:bldP spid="14354" grpId="0"/>
      <p:bldP spid="14356" grpId="0"/>
      <p:bldP spid="143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>
            <a:extLst>
              <a:ext uri="{FF2B5EF4-FFF2-40B4-BE49-F238E27FC236}">
                <a16:creationId xmlns:a16="http://schemas.microsoft.com/office/drawing/2014/main" id="{9801E8F6-B389-43AC-94C7-340A30C19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0538" y="1209675"/>
            <a:ext cx="1139825" cy="693738"/>
          </a:xfrm>
          <a:prstGeom prst="ellipse">
            <a:avLst/>
          </a:prstGeom>
          <a:gradFill rotWithShape="1">
            <a:gsLst>
              <a:gs pos="0">
                <a:srgbClr val="A7FFE8"/>
              </a:gs>
              <a:gs pos="100000">
                <a:srgbClr val="A7FFE8">
                  <a:gamma/>
                  <a:tint val="15686"/>
                  <a:invGamma/>
                </a:srgbClr>
              </a:gs>
            </a:gsLst>
            <a:path path="rect">
              <a:fillToRect r="100000" b="100000"/>
            </a:path>
          </a:gra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Oval 3">
            <a:extLst>
              <a:ext uri="{FF2B5EF4-FFF2-40B4-BE49-F238E27FC236}">
                <a16:creationId xmlns:a16="http://schemas.microsoft.com/office/drawing/2014/main" id="{8E3FA6E1-A192-4762-8804-060E81B3E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3038" y="1209675"/>
            <a:ext cx="1325562" cy="681038"/>
          </a:xfrm>
          <a:prstGeom prst="ellipse">
            <a:avLst/>
          </a:prstGeom>
          <a:gradFill rotWithShape="1">
            <a:gsLst>
              <a:gs pos="0">
                <a:srgbClr val="A7FFE8"/>
              </a:gs>
              <a:gs pos="100000">
                <a:srgbClr val="A7FFE8">
                  <a:gamma/>
                  <a:tint val="15686"/>
                  <a:invGamma/>
                </a:srgbClr>
              </a:gs>
            </a:gsLst>
            <a:path path="rect">
              <a:fillToRect r="100000" b="100000"/>
            </a:path>
          </a:gra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C2872537-74B0-403E-A58C-0766199C72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  <a:noFill/>
          <a:ln/>
        </p:spPr>
        <p:txBody>
          <a:bodyPr/>
          <a:lstStyle/>
          <a:p>
            <a:endParaRPr lang="bg-BG" altLang="ru-RU"/>
          </a:p>
          <a:p>
            <a:endParaRPr lang="bg-BG" altLang="ru-RU"/>
          </a:p>
          <a:p>
            <a:endParaRPr lang="bg-BG" altLang="ru-RU" i="1"/>
          </a:p>
          <a:p>
            <a:pPr>
              <a:buFontTx/>
              <a:buNone/>
            </a:pPr>
            <a:endParaRPr lang="bg-BG" altLang="ru-RU" i="1"/>
          </a:p>
        </p:txBody>
      </p:sp>
      <p:sp>
        <p:nvSpPr>
          <p:cNvPr id="16389" name="Freeform 5">
            <a:extLst>
              <a:ext uri="{FF2B5EF4-FFF2-40B4-BE49-F238E27FC236}">
                <a16:creationId xmlns:a16="http://schemas.microsoft.com/office/drawing/2014/main" id="{2EF0D036-D5F5-43BF-AABF-B927EF54538D}"/>
              </a:ext>
            </a:extLst>
          </p:cNvPr>
          <p:cNvSpPr>
            <a:spLocks/>
          </p:cNvSpPr>
          <p:nvPr/>
        </p:nvSpPr>
        <p:spPr bwMode="auto">
          <a:xfrm>
            <a:off x="2827338" y="1890713"/>
            <a:ext cx="863600" cy="1657350"/>
          </a:xfrm>
          <a:custGeom>
            <a:avLst/>
            <a:gdLst>
              <a:gd name="T0" fmla="*/ 234 w 279"/>
              <a:gd name="T1" fmla="*/ 0 h 1088"/>
              <a:gd name="T2" fmla="*/ 7 w 279"/>
              <a:gd name="T3" fmla="*/ 725 h 1088"/>
              <a:gd name="T4" fmla="*/ 279 w 279"/>
              <a:gd name="T5" fmla="*/ 108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9" h="1088">
                <a:moveTo>
                  <a:pt x="234" y="0"/>
                </a:moveTo>
                <a:cubicBezTo>
                  <a:pt x="117" y="272"/>
                  <a:pt x="0" y="544"/>
                  <a:pt x="7" y="725"/>
                </a:cubicBezTo>
                <a:cubicBezTo>
                  <a:pt x="14" y="906"/>
                  <a:pt x="226" y="1027"/>
                  <a:pt x="279" y="10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0" name="Freeform 6">
            <a:extLst>
              <a:ext uri="{FF2B5EF4-FFF2-40B4-BE49-F238E27FC236}">
                <a16:creationId xmlns:a16="http://schemas.microsoft.com/office/drawing/2014/main" id="{F1AE7FC2-508C-48F1-8FD1-2BB18D9B6FC8}"/>
              </a:ext>
            </a:extLst>
          </p:cNvPr>
          <p:cNvSpPr>
            <a:spLocks/>
          </p:cNvSpPr>
          <p:nvPr/>
        </p:nvSpPr>
        <p:spPr bwMode="auto">
          <a:xfrm rot="-379427">
            <a:off x="5003800" y="1844675"/>
            <a:ext cx="1000125" cy="2663825"/>
          </a:xfrm>
          <a:custGeom>
            <a:avLst/>
            <a:gdLst>
              <a:gd name="T0" fmla="*/ 272 w 906"/>
              <a:gd name="T1" fmla="*/ 0 h 1814"/>
              <a:gd name="T2" fmla="*/ 861 w 906"/>
              <a:gd name="T3" fmla="*/ 1452 h 1814"/>
              <a:gd name="T4" fmla="*/ 0 w 906"/>
              <a:gd name="T5" fmla="*/ 1814 h 1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6" h="1814">
                <a:moveTo>
                  <a:pt x="272" y="0"/>
                </a:moveTo>
                <a:cubicBezTo>
                  <a:pt x="589" y="575"/>
                  <a:pt x="906" y="1150"/>
                  <a:pt x="861" y="1452"/>
                </a:cubicBezTo>
                <a:cubicBezTo>
                  <a:pt x="816" y="1754"/>
                  <a:pt x="408" y="1784"/>
                  <a:pt x="0" y="181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BED82A38-BA78-43E3-B6BA-0DDC111AC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425" y="3213100"/>
            <a:ext cx="23764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600"/>
              <a:t>24,51</a:t>
            </a:r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2679E49F-B164-4433-BF70-97B56E384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25" y="4149725"/>
            <a:ext cx="158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600"/>
              <a:t>3,26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B5FB57B4-31CB-4843-A3E0-85A9C7109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717925"/>
            <a:ext cx="792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600"/>
              <a:t>-</a:t>
            </a:r>
          </a:p>
        </p:txBody>
      </p:sp>
      <p:sp>
        <p:nvSpPr>
          <p:cNvPr id="16394" name="Line 10">
            <a:extLst>
              <a:ext uri="{FF2B5EF4-FFF2-40B4-BE49-F238E27FC236}">
                <a16:creationId xmlns:a16="http://schemas.microsoft.com/office/drawing/2014/main" id="{85E84054-F0FE-4432-BD2B-D54A3166F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0575" y="4941888"/>
            <a:ext cx="23764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D73AE115-C6F1-4664-8053-DC3C44E4D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2647950"/>
            <a:ext cx="360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800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0904641D-AB06-47D0-B23A-FB9A77ADE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1063" y="5157788"/>
            <a:ext cx="360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600"/>
              <a:t>5</a:t>
            </a:r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C5B0D880-3E68-4117-AE88-477AFF087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5145088"/>
            <a:ext cx="360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600"/>
              <a:t>2</a:t>
            </a:r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77B2306E-EE9A-4586-BAD2-B3E9D50C2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9075" y="5157788"/>
            <a:ext cx="360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600"/>
              <a:t>1</a:t>
            </a:r>
          </a:p>
        </p:txBody>
      </p:sp>
      <p:sp>
        <p:nvSpPr>
          <p:cNvPr id="16399" name="Text Box 15">
            <a:extLst>
              <a:ext uri="{FF2B5EF4-FFF2-40B4-BE49-F238E27FC236}">
                <a16:creationId xmlns:a16="http://schemas.microsoft.com/office/drawing/2014/main" id="{02D0636A-7648-4D98-B885-9F8421C6A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7138" y="5157788"/>
            <a:ext cx="360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3600"/>
              <a:t>2</a:t>
            </a: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21111972-F163-4C6E-8ED6-47C937D4D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bg-BG" altLang="ru-RU" sz="3600" i="1" u="sng"/>
              <a:t>Задача:</a:t>
            </a:r>
            <a:r>
              <a:rPr lang="bg-BG" altLang="ru-RU" sz="3600"/>
              <a:t>    Намерете разликата </a:t>
            </a:r>
            <a:br>
              <a:rPr lang="bg-BG" altLang="ru-RU" sz="3600"/>
            </a:br>
            <a:br>
              <a:rPr lang="bg-BG" altLang="ru-RU" sz="3600"/>
            </a:br>
            <a:r>
              <a:rPr lang="bg-BG" altLang="ru-RU" sz="3600"/>
              <a:t>                  24,51 - 3,26</a:t>
            </a:r>
            <a:endParaRPr lang="bg-BG" altLang="ru-RU" sz="3600" i="1" u="sng"/>
          </a:p>
        </p:txBody>
      </p:sp>
      <p:sp>
        <p:nvSpPr>
          <p:cNvPr id="16401" name="Text Box 17">
            <a:extLst>
              <a:ext uri="{FF2B5EF4-FFF2-40B4-BE49-F238E27FC236}">
                <a16:creationId xmlns:a16="http://schemas.microsoft.com/office/drawing/2014/main" id="{DC4BF523-2AF5-44A6-88A1-D68C7EED3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349500"/>
            <a:ext cx="1944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altLang="ru-RU" sz="2800" i="1"/>
              <a:t>Решение:</a:t>
            </a:r>
          </a:p>
        </p:txBody>
      </p:sp>
      <p:sp>
        <p:nvSpPr>
          <p:cNvPr id="16402" name="Text Box 18">
            <a:extLst>
              <a:ext uri="{FF2B5EF4-FFF2-40B4-BE49-F238E27FC236}">
                <a16:creationId xmlns:a16="http://schemas.microsoft.com/office/drawing/2014/main" id="{50C7E2FE-55A7-44B2-A179-0BA08A631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075" y="5270500"/>
            <a:ext cx="323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800" b="1"/>
              <a:t>,</a:t>
            </a:r>
          </a:p>
        </p:txBody>
      </p:sp>
      <p:sp>
        <p:nvSpPr>
          <p:cNvPr id="16403" name="Text Box 19">
            <a:extLst>
              <a:ext uri="{FF2B5EF4-FFF2-40B4-BE49-F238E27FC236}">
                <a16:creationId xmlns:a16="http://schemas.microsoft.com/office/drawing/2014/main" id="{4962F71B-9E79-4AFC-A62B-4ECD0C54A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3288" y="2830513"/>
            <a:ext cx="6397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800">
                <a:solidFill>
                  <a:schemeClr val="bg2"/>
                </a:solidFill>
              </a:rPr>
              <a:t>11</a:t>
            </a:r>
          </a:p>
        </p:txBody>
      </p:sp>
      <p:sp>
        <p:nvSpPr>
          <p:cNvPr id="16404" name="Oval 20">
            <a:extLst>
              <a:ext uri="{FF2B5EF4-FFF2-40B4-BE49-F238E27FC236}">
                <a16:creationId xmlns:a16="http://schemas.microsoft.com/office/drawing/2014/main" id="{626DC673-5E9D-48DA-9D42-10A7563FF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9300" y="31623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6392" grpId="0"/>
      <p:bldP spid="16393" grpId="0"/>
      <p:bldP spid="16395" grpId="0"/>
      <p:bldP spid="16395" grpId="1"/>
      <p:bldP spid="16396" grpId="0"/>
      <p:bldP spid="16397" grpId="0"/>
      <p:bldP spid="16398" grpId="0"/>
      <p:bldP spid="16399" grpId="0"/>
      <p:bldP spid="16401" grpId="0"/>
      <p:bldP spid="16402" grpId="0"/>
      <p:bldP spid="16403" grpId="0"/>
      <p:bldP spid="1640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CD890BA-10C9-4F97-90CE-EB3E93FBA5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ru-RU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Намиране на неизвестно събираемо и умаляемо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4E0B26DE-0445-4955-B85A-81978E481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7275" y="3132138"/>
            <a:ext cx="43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/>
              <a:t>x</a:t>
            </a:r>
            <a:endParaRPr lang="bg-BG" altLang="ru-RU" sz="3600" b="1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63990303-8378-4F98-8B54-BA1BB6F2C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3213" y="3221038"/>
            <a:ext cx="360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b="1"/>
              <a:t>+</a:t>
            </a:r>
            <a:endParaRPr lang="bg-BG" altLang="ru-RU" sz="2800" b="1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9C50488F-0A42-4310-8207-D5ED7AC4D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4075" y="3136900"/>
            <a:ext cx="358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b</a:t>
            </a:r>
            <a:endParaRPr lang="bg-BG" altLang="ru-RU" sz="3600" b="1" i="1"/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82BEECAA-2F31-455F-929D-017281097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181350"/>
            <a:ext cx="433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200"/>
              <a:t>=</a:t>
            </a:r>
            <a:endParaRPr lang="bg-BG" altLang="ru-RU" sz="3200"/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1AB1DDE3-AA50-4E1D-9CEB-728FDFC08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4838" y="3133725"/>
            <a:ext cx="576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a</a:t>
            </a:r>
            <a:endParaRPr lang="bg-BG" altLang="ru-RU" sz="3600" b="1" i="1"/>
          </a:p>
        </p:txBody>
      </p:sp>
      <p:sp>
        <p:nvSpPr>
          <p:cNvPr id="18440" name="Text Box 8">
            <a:extLst>
              <a:ext uri="{FF2B5EF4-FFF2-40B4-BE49-F238E27FC236}">
                <a16:creationId xmlns:a16="http://schemas.microsoft.com/office/drawing/2014/main" id="{7B826FD1-8F79-4848-B3CE-059413E47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8388" y="3206750"/>
            <a:ext cx="360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b="1"/>
              <a:t>-</a:t>
            </a:r>
            <a:endParaRPr lang="bg-BG" altLang="ru-RU" sz="2800" b="1"/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5C86498F-1056-4A69-87A9-EE72E249A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3125788"/>
            <a:ext cx="43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/>
              <a:t>x</a:t>
            </a:r>
            <a:endParaRPr lang="bg-BG" altLang="ru-RU" sz="3600" b="1"/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44E25E71-7C97-4D0E-9213-2343C561F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752600"/>
            <a:ext cx="8953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800" i="1"/>
              <a:t>Като извадим от сбора едното събираемо, получаваме другото събираемо.</a:t>
            </a: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38CE02AE-9EE5-4648-B799-0E69A755F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75" y="5329238"/>
            <a:ext cx="43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/>
              <a:t>x</a:t>
            </a:r>
            <a:endParaRPr lang="bg-BG" altLang="ru-RU" sz="3600" b="1"/>
          </a:p>
        </p:txBody>
      </p:sp>
      <p:sp>
        <p:nvSpPr>
          <p:cNvPr id="18444" name="Text Box 12">
            <a:extLst>
              <a:ext uri="{FF2B5EF4-FFF2-40B4-BE49-F238E27FC236}">
                <a16:creationId xmlns:a16="http://schemas.microsoft.com/office/drawing/2014/main" id="{6BAF5314-5712-409E-A8FF-1B44E27EE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4913" y="5418138"/>
            <a:ext cx="360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b="1"/>
              <a:t>+</a:t>
            </a:r>
            <a:endParaRPr lang="bg-BG" altLang="ru-RU" sz="2800" b="1"/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A8583106-0680-4AEA-847B-969F755CE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5675" y="5334000"/>
            <a:ext cx="358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b</a:t>
            </a:r>
            <a:endParaRPr lang="bg-BG" altLang="ru-RU" sz="3600" b="1" i="1"/>
          </a:p>
        </p:txBody>
      </p:sp>
      <p:sp>
        <p:nvSpPr>
          <p:cNvPr id="18446" name="Text Box 14">
            <a:extLst>
              <a:ext uri="{FF2B5EF4-FFF2-40B4-BE49-F238E27FC236}">
                <a16:creationId xmlns:a16="http://schemas.microsoft.com/office/drawing/2014/main" id="{507EEA02-F10B-4693-B054-8743E19B9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3200" y="5378450"/>
            <a:ext cx="433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200"/>
              <a:t>=</a:t>
            </a:r>
            <a:endParaRPr lang="bg-BG" altLang="ru-RU" sz="3200"/>
          </a:p>
        </p:txBody>
      </p:sp>
      <p:sp>
        <p:nvSpPr>
          <p:cNvPr id="18447" name="Text Box 15">
            <a:extLst>
              <a:ext uri="{FF2B5EF4-FFF2-40B4-BE49-F238E27FC236}">
                <a16:creationId xmlns:a16="http://schemas.microsoft.com/office/drawing/2014/main" id="{5D1799A7-E875-4BEC-8DEB-49C08B8B6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6438" y="5330825"/>
            <a:ext cx="576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 i="1"/>
              <a:t>a</a:t>
            </a:r>
            <a:endParaRPr lang="bg-BG" altLang="ru-RU" sz="3600" b="1" i="1"/>
          </a:p>
        </p:txBody>
      </p:sp>
      <p:sp>
        <p:nvSpPr>
          <p:cNvPr id="18448" name="Text Box 16">
            <a:extLst>
              <a:ext uri="{FF2B5EF4-FFF2-40B4-BE49-F238E27FC236}">
                <a16:creationId xmlns:a16="http://schemas.microsoft.com/office/drawing/2014/main" id="{8D96D0D5-AB3A-4108-8331-71DEA9097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8788" y="5416550"/>
            <a:ext cx="360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b="1"/>
              <a:t>-</a:t>
            </a:r>
            <a:endParaRPr lang="bg-BG" altLang="ru-RU" sz="2800" b="1"/>
          </a:p>
        </p:txBody>
      </p:sp>
      <p:sp>
        <p:nvSpPr>
          <p:cNvPr id="18449" name="Text Box 17">
            <a:extLst>
              <a:ext uri="{FF2B5EF4-FFF2-40B4-BE49-F238E27FC236}">
                <a16:creationId xmlns:a16="http://schemas.microsoft.com/office/drawing/2014/main" id="{30B3E947-2F9A-46D4-8EA6-FAA9E0833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5050" y="5322888"/>
            <a:ext cx="43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/>
              <a:t>x</a:t>
            </a:r>
            <a:endParaRPr lang="bg-BG" altLang="ru-RU" sz="3600" b="1"/>
          </a:p>
        </p:txBody>
      </p:sp>
      <p:sp>
        <p:nvSpPr>
          <p:cNvPr id="18450" name="Text Box 18">
            <a:extLst>
              <a:ext uri="{FF2B5EF4-FFF2-40B4-BE49-F238E27FC236}">
                <a16:creationId xmlns:a16="http://schemas.microsoft.com/office/drawing/2014/main" id="{33956910-68AF-4355-9652-3DEE71328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3886200"/>
            <a:ext cx="8953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ru-RU" sz="2800" i="1"/>
              <a:t>Като съберем разликата с умалителя, получаваме умаляемото.</a:t>
            </a:r>
          </a:p>
        </p:txBody>
      </p:sp>
      <p:sp>
        <p:nvSpPr>
          <p:cNvPr id="18451" name="Text Box 19">
            <a:extLst>
              <a:ext uri="{FF2B5EF4-FFF2-40B4-BE49-F238E27FC236}">
                <a16:creationId xmlns:a16="http://schemas.microsoft.com/office/drawing/2014/main" id="{A3E41DDE-CB9F-484A-90B2-9F37E2AED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" y="313690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/>
              <a:t>x </a:t>
            </a:r>
            <a:r>
              <a:rPr lang="en-US" altLang="ru-RU" sz="3600"/>
              <a:t>+</a:t>
            </a:r>
            <a:r>
              <a:rPr lang="en-US" altLang="ru-RU" sz="3600" b="1"/>
              <a:t> </a:t>
            </a:r>
            <a:r>
              <a:rPr lang="en-US" altLang="ru-RU" sz="3600" b="1" i="1"/>
              <a:t>b </a:t>
            </a:r>
            <a:r>
              <a:rPr lang="en-US" altLang="ru-RU" sz="3600" b="1"/>
              <a:t>= </a:t>
            </a:r>
            <a:r>
              <a:rPr lang="en-US" altLang="ru-RU" sz="3600" b="1" i="1"/>
              <a:t>a</a:t>
            </a:r>
            <a:endParaRPr lang="bg-BG" altLang="ru-RU" sz="3600" b="1" i="1"/>
          </a:p>
        </p:txBody>
      </p:sp>
      <p:sp>
        <p:nvSpPr>
          <p:cNvPr id="18452" name="Text Box 20">
            <a:extLst>
              <a:ext uri="{FF2B5EF4-FFF2-40B4-BE49-F238E27FC236}">
                <a16:creationId xmlns:a16="http://schemas.microsoft.com/office/drawing/2014/main" id="{AD382223-10EA-4826-AECD-78FBFDCEE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/>
              <a:t>x </a:t>
            </a:r>
            <a:r>
              <a:rPr lang="en-US" altLang="ru-RU" sz="3600"/>
              <a:t>-</a:t>
            </a:r>
            <a:r>
              <a:rPr lang="en-US" altLang="ru-RU" sz="3600" b="1"/>
              <a:t> </a:t>
            </a:r>
            <a:r>
              <a:rPr lang="en-US" altLang="ru-RU" sz="3600" b="1" i="1"/>
              <a:t>b </a:t>
            </a:r>
            <a:r>
              <a:rPr lang="en-US" altLang="ru-RU" sz="3600" b="1"/>
              <a:t>= </a:t>
            </a:r>
            <a:r>
              <a:rPr lang="en-US" altLang="ru-RU" sz="3600" b="1" i="1"/>
              <a:t>a</a:t>
            </a:r>
            <a:endParaRPr lang="bg-BG" altLang="ru-RU" sz="3600" b="1" i="1"/>
          </a:p>
        </p:txBody>
      </p:sp>
      <p:sp>
        <p:nvSpPr>
          <p:cNvPr id="18453" name="Text Box 21">
            <a:extLst>
              <a:ext uri="{FF2B5EF4-FFF2-40B4-BE49-F238E27FC236}">
                <a16:creationId xmlns:a16="http://schemas.microsoft.com/office/drawing/2014/main" id="{0101C10A-A476-4995-B2F3-EA92E0F7D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0" y="3124200"/>
            <a:ext cx="1384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i="1"/>
              <a:t>x = ?</a:t>
            </a:r>
            <a:endParaRPr lang="bg-BG" altLang="ru-RU" sz="3600" i="1"/>
          </a:p>
        </p:txBody>
      </p:sp>
      <p:sp>
        <p:nvSpPr>
          <p:cNvPr id="18454" name="Text Box 22">
            <a:extLst>
              <a:ext uri="{FF2B5EF4-FFF2-40B4-BE49-F238E27FC236}">
                <a16:creationId xmlns:a16="http://schemas.microsoft.com/office/drawing/2014/main" id="{45F39FC2-309E-4B5E-B84A-51E41E304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5700" y="5334000"/>
            <a:ext cx="1384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i="1"/>
              <a:t>x = ?</a:t>
            </a:r>
            <a:endParaRPr lang="bg-BG" altLang="ru-RU" sz="3600" i="1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61111E-6 -0.02453 C 0.02639 -0.06018 0.05347 -0.09537 0.08698 -0.09143 C 0.12083 -0.08727 0.18194 -0.01389 0.20173 0.00139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87" y="-224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38889E-6 -0.01852 C 0.02691 -0.04815 0.05451 -0.07709 0.08871 -0.07385 C 0.12326 -0.0706 0.18559 -0.00973 0.2059 0.00301 " pathEditMode="relative" rAng="0" ptsTypes="aaA">
                                      <p:cBhvr>
                                        <p:cTn id="19" dur="2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95" y="-1852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  <p:bldP spid="18437" grpId="0"/>
      <p:bldP spid="18440" grpId="0"/>
      <p:bldP spid="18441" grpId="0"/>
      <p:bldP spid="18443" grpId="0"/>
      <p:bldP spid="18444" grpId="0"/>
      <p:bldP spid="18445" grpId="0"/>
      <p:bldP spid="18448" grpId="0"/>
      <p:bldP spid="1844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537</Words>
  <Application>Microsoft Office PowerPoint</Application>
  <PresentationFormat>Презентация на цял екран (4:3)</PresentationFormat>
  <Paragraphs>311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20</vt:i4>
      </vt:variant>
    </vt:vector>
  </HeadingPairs>
  <TitlesOfParts>
    <vt:vector size="21" baseType="lpstr">
      <vt:lpstr>Default Design</vt:lpstr>
      <vt:lpstr>Дробни числа</vt:lpstr>
      <vt:lpstr>Обикновени дроби</vt:lpstr>
      <vt:lpstr>Обикновени дроби</vt:lpstr>
      <vt:lpstr>Десетични дроби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Намиране на неизвестно събираемо и умаляемо</vt:lpstr>
      <vt:lpstr>Намиране на неизвестен умалител</vt:lpstr>
      <vt:lpstr>Умножение на десетична дроб с 10, 100, 1000 и т.н.</vt:lpstr>
      <vt:lpstr>Деление на десетична дроб с 10, 100, 1000 и т.н.</vt:lpstr>
      <vt:lpstr>Умножение на десетични дроби</vt:lpstr>
      <vt:lpstr>Деление на десетична дроб с естествено число</vt:lpstr>
      <vt:lpstr>Деление с десетична дроб</vt:lpstr>
      <vt:lpstr>Намиране на неизвестен множител</vt:lpstr>
      <vt:lpstr>Намиране на неизвестно делимо и неизвестен делител</vt:lpstr>
      <vt:lpstr>Сравняване на отсечки</vt:lpstr>
      <vt:lpstr>Сбор на отсечки</vt:lpstr>
      <vt:lpstr>Разлика на отсечки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Дробни числа</dc:title>
  <dc:creator>evelina</dc:creator>
  <cp:lastModifiedBy>evelina</cp:lastModifiedBy>
  <cp:revision>54</cp:revision>
  <dcterms:created xsi:type="dcterms:W3CDTF">2006-08-07T11:54:03Z</dcterms:created>
  <dcterms:modified xsi:type="dcterms:W3CDTF">2019-01-21T05:47:48Z</dcterms:modified>
</cp:coreProperties>
</file>