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  <p:sldId id="256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223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63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4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722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569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26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26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31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267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58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DD6E-4189-46E3-BF56-FB4754532351}" type="datetimeFigureOut">
              <a:rPr lang="bg-BG" smtClean="0"/>
              <a:t>15.1.2023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AFA2-301A-4341-B3F9-EBCDE65C298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039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19" y="208622"/>
            <a:ext cx="4353533" cy="66493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66" y="0"/>
            <a:ext cx="6140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7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" t="-7187" r="-192" b="2331"/>
          <a:stretch/>
        </p:blipFill>
        <p:spPr>
          <a:xfrm>
            <a:off x="3571313" y="149629"/>
            <a:ext cx="4334480" cy="604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7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102" y="375811"/>
            <a:ext cx="4267796" cy="610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2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40" y="259615"/>
            <a:ext cx="4734586" cy="59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9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391" y="428206"/>
            <a:ext cx="4963218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2023-01-14T19:45:43Z</dcterms:created>
  <dcterms:modified xsi:type="dcterms:W3CDTF">2023-01-15T18:25:24Z</dcterms:modified>
</cp:coreProperties>
</file>