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3" r:id="rId4"/>
    <p:sldId id="265" r:id="rId5"/>
    <p:sldId id="261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255D1-6A6C-4BE3-9801-073E45F07BD8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126A-5F21-4319-96B1-F994545625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82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333078"/>
          </a:xfrm>
        </p:spPr>
        <p:txBody>
          <a:bodyPr>
            <a:normAutofit fontScale="90000"/>
          </a:bodyPr>
          <a:lstStyle/>
          <a:p>
            <a:r>
              <a:rPr lang="bg-BG" sz="5400" dirty="0" smtClean="0"/>
              <a:t>Деление с двуцифрено число</a:t>
            </a:r>
            <a:endParaRPr lang="ru-RU" sz="5400" dirty="0"/>
          </a:p>
        </p:txBody>
      </p:sp>
      <p:pic>
        <p:nvPicPr>
          <p:cNvPr id="1027" name="Picture 3" descr="C:\Users\Иванова Наталья\Desktop\viewImag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55754"/>
            <a:ext cx="5420808" cy="545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Иванова Наталья\Desktop\59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09750"/>
            <a:ext cx="5619751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32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ванова Наталья\Desktop\59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3861048"/>
            <a:ext cx="333623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 1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1"/>
            <a:ext cx="7571184" cy="3917032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56 костюма струват 4704 лв. </a:t>
            </a: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Колко </a:t>
            </a:r>
            <a:r>
              <a:rPr lang="bg-BG" dirty="0" smtClean="0"/>
              <a:t>лева струват 125 </a:t>
            </a:r>
            <a:r>
              <a:rPr lang="bg-BG" dirty="0" smtClean="0"/>
              <a:t>костюма?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3898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ванова Наталья\Desktop\viewImag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30664"/>
            <a:ext cx="3260568" cy="328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 2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00140"/>
            <a:ext cx="7787208" cy="4061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От два града, разстоянието между които е 2880 км, потеглили един срещу друг два автомобила. След 12 часа, през които единият се движел със скорост 115 км/ч, разстоянието между тях било 348 км.</a:t>
            </a:r>
          </a:p>
          <a:p>
            <a:pPr marL="0" indent="0">
              <a:buNone/>
            </a:pPr>
            <a:r>
              <a:rPr lang="bg-BG" dirty="0" smtClean="0"/>
              <a:t>С каква скорост се е движил </a:t>
            </a:r>
            <a:br>
              <a:rPr lang="bg-BG" dirty="0" smtClean="0"/>
            </a:br>
            <a:r>
              <a:rPr lang="bg-BG" dirty="0" smtClean="0"/>
              <a:t>вторият автомобил?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2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ванова Наталья\Desktop\59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3861048"/>
            <a:ext cx="333623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 3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g-BG" dirty="0" smtClean="0"/>
              <a:t>Под на кухня е с дължина 6 м и 3 дм и широчина 3 м и 2 дм. Ще стигнат ли 130 квадратни плочки със страна 4 дм за покриването му?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792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ванова Наталья\Desktop\viewImag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30664"/>
            <a:ext cx="3260568" cy="328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 4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Площта на детска площадка е 800 кв.м., а на градината до нея – 650 кв.м. Намери широчината на площадката, ако знаеш, че широчината на градинката е 26 м., а дължините им са равни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4448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ванова Наталья\Desktop\59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1" y="3861048"/>
            <a:ext cx="333623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 5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За ограждане на прав участък е нужна телена мрежа с дължина 288 м. Каква е площта му, ако дължината е два пъти по-голяма от широчината?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6984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ванова Наталья\Desktop\viewImag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30664"/>
            <a:ext cx="3260568" cy="328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1600" y="5172019"/>
            <a:ext cx="7772400" cy="1362075"/>
          </a:xfrm>
        </p:spPr>
        <p:txBody>
          <a:bodyPr/>
          <a:lstStyle/>
          <a:p>
            <a:r>
              <a:rPr lang="bg-BG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Благодаря ви, деца!</a:t>
            </a:r>
            <a:endParaRPr lang="bg-BG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Ð ÐµÐ·ÑÐ»ÑÐ°Ñ Ñ Ð¸Ð·Ð¾Ð±ÑÐ°Ð¶ÐµÐ½Ð¸Ðµ Ð·Ð° arithmetic math 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08720"/>
            <a:ext cx="3744414" cy="3744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81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175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Деление с двуцифрено число</vt:lpstr>
      <vt:lpstr>Задача 1</vt:lpstr>
      <vt:lpstr>Задача 2</vt:lpstr>
      <vt:lpstr>Задача 3</vt:lpstr>
      <vt:lpstr>Задача 4</vt:lpstr>
      <vt:lpstr>Задача 5</vt:lpstr>
      <vt:lpstr>Благодаря ви, деца!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Иванова Наталья</dc:creator>
  <cp:lastModifiedBy>Maria</cp:lastModifiedBy>
  <cp:revision>12</cp:revision>
  <dcterms:created xsi:type="dcterms:W3CDTF">2018-09-10T19:52:10Z</dcterms:created>
  <dcterms:modified xsi:type="dcterms:W3CDTF">2020-03-27T18:40:35Z</dcterms:modified>
</cp:coreProperties>
</file>