
<file path=[Content_Types].xml><?xml version="1.0" encoding="utf-8"?>
<Types xmlns="http://schemas.openxmlformats.org/package/2006/content-types">
  <Default Extension="tmp" ContentType="image/png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0.xml" ContentType="application/vnd.openxmlformats-officedocument.presentationml.notesSlide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2" r:id="rId1"/>
  </p:sldMasterIdLst>
  <p:notesMasterIdLst>
    <p:notesMasterId r:id="rId12"/>
  </p:notesMasterIdLst>
  <p:sldIdLst>
    <p:sldId id="257" r:id="rId2"/>
    <p:sldId id="256" r:id="rId3"/>
    <p:sldId id="260" r:id="rId4"/>
    <p:sldId id="262" r:id="rId5"/>
    <p:sldId id="259" r:id="rId6"/>
    <p:sldId id="263" r:id="rId7"/>
    <p:sldId id="258" r:id="rId8"/>
    <p:sldId id="265" r:id="rId9"/>
    <p:sldId id="267" r:id="rId10"/>
    <p:sldId id="268" r:id="rId11"/>
  </p:sldIdLst>
  <p:sldSz cx="9144000" cy="5143500" type="screen16x9"/>
  <p:notesSz cx="6858000" cy="9144000"/>
  <p:embeddedFontLst>
    <p:embeddedFont>
      <p:font typeface="Itim" panose="020B0604020202020204" charset="-34"/>
      <p:regular r:id="rId13"/>
    </p:embeddedFont>
    <p:embeddedFont>
      <p:font typeface="Permanent Marker" panose="020B0604020202020204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FF0000"/>
          </p15:clr>
        </p15:guide>
        <p15:guide id="2" pos="454">
          <p15:clr>
            <a:srgbClr val="FF0000"/>
          </p15:clr>
        </p15:guide>
        <p15:guide id="3" pos="5306">
          <p15:clr>
            <a:srgbClr val="FF0000"/>
          </p15:clr>
        </p15:guide>
        <p15:guide id="4" orient="horz" pos="2952">
          <p15:clr>
            <a:srgbClr val="FF0000"/>
          </p15:clr>
        </p15:guide>
        <p15:guide id="5" orient="horz" pos="288">
          <p15:clr>
            <a:srgbClr val="00FF00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973192c99172ad1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75CEA3-261D-423A-A2A9-ADE625450BA1}">
  <a:tblStyle styleId="{3D75CEA3-261D-423A-A2A9-ADE625450B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426" y="138"/>
      </p:cViewPr>
      <p:guideLst>
        <p:guide orient="horz" pos="576"/>
        <p:guide pos="454"/>
        <p:guide pos="5306"/>
        <p:guide orient="horz" pos="2952"/>
        <p:guide orient="horz" pos="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8T21:02:21.780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8T21:02:21.780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8T21:02:21.780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g11619fd1901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8" name="Google Shape;1538;g11619fd1901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" name="Google Shape;1909;g11619fd1901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0" name="Google Shape;1910;g11619fd1901_0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9187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2" name="Google Shape;15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g11619fd1901_0_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9" name="Google Shape;1649;g11619fd1901_0_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g11619fd1901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0" name="Google Shape;1730;g11619fd1901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g11619fd1901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5" name="Google Shape;1605;g11619fd1901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g11619fd1901_0_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6" name="Google Shape;1776;g11619fd1901_0_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g11619fd1901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7" name="Google Shape;1567;g11619fd1901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" name="Google Shape;1909;g11619fd1901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0" name="Google Shape;1910;g11619fd1901_0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" name="Google Shape;1909;g11619fd1901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0" name="Google Shape;1910;g11619fd1901_0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0767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4" name="Google Shape;14;p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5" name="Google Shape;15;p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2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8" name="Google Shape;28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0" name="Google Shape;40;p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3" name="Google Shape;43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2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rgbClr val="EEEEEE">
              <a:alpha val="47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1" name="Google Shape;51;p2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5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47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359" name="Google Shape;1359;p47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60" name="Google Shape;1360;p4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61" name="Google Shape;1361;p47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62" name="Google Shape;1362;p4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4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4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4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4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4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4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4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4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4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4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4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4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4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4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7" name="Google Shape;1377;p47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378" name="Google Shape;1378;p4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4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4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4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4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4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4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4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4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4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4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4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4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4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4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393" name="Google Shape;1393;p47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4" name="Google Shape;1394;p47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5" name="Google Shape;1395;p47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6" name="Google Shape;1396;p47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7" name="Google Shape;1397;p47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8" name="Google Shape;1398;p4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6"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0" name="Google Shape;1400;p4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01" name="Google Shape;1401;p4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420" name="Google Shape;1420;p48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21" name="Google Shape;1421;p48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2" name="Google Shape;1422;p48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1423" name="Google Shape;1423;p48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8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8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8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8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8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8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8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8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8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8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7"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5" name="Google Shape;1435;p4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36" name="Google Shape;1436;p4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8"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9" name="Google Shape;1459;p5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60" name="Google Shape;1460;p5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2" name="Google Shape;1482;p50"/>
          <p:cNvGrpSpPr/>
          <p:nvPr/>
        </p:nvGrpSpPr>
        <p:grpSpPr>
          <a:xfrm>
            <a:off x="2995920" y="1056023"/>
            <a:ext cx="3152176" cy="3031462"/>
            <a:chOff x="1857000" y="3245400"/>
            <a:chExt cx="1233825" cy="1186575"/>
          </a:xfrm>
        </p:grpSpPr>
        <p:sp>
          <p:nvSpPr>
            <p:cNvPr id="1483" name="Google Shape;1483;p50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0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0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0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39"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0" name="Google Shape;1490;p51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91" name="Google Shape;1491;p5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1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1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1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3" name="Google Shape;1513;p51"/>
          <p:cNvGrpSpPr/>
          <p:nvPr/>
        </p:nvGrpSpPr>
        <p:grpSpPr>
          <a:xfrm>
            <a:off x="262" y="2729663"/>
            <a:ext cx="2995174" cy="2414033"/>
            <a:chOff x="6562292" y="3785209"/>
            <a:chExt cx="1875030" cy="1511226"/>
          </a:xfrm>
        </p:grpSpPr>
        <p:grpSp>
          <p:nvGrpSpPr>
            <p:cNvPr id="1514" name="Google Shape;1514;p51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1515" name="Google Shape;1515;p51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9437" extrusionOk="0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51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avLst/>
                <a:gdLst/>
                <a:ahLst/>
                <a:cxnLst/>
                <a:rect l="l" t="t" r="r" b="b"/>
                <a:pathLst>
                  <a:path w="10505" h="9925" extrusionOk="0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7" name="Google Shape;1517;p51"/>
            <p:cNvSpPr/>
            <p:nvPr/>
          </p:nvSpPr>
          <p:spPr>
            <a:xfrm>
              <a:off x="6562292" y="4354432"/>
              <a:ext cx="1368335" cy="942004"/>
            </a:xfrm>
            <a:custGeom>
              <a:avLst/>
              <a:gdLst/>
              <a:ahLst/>
              <a:cxnLst/>
              <a:rect l="l" t="t" r="r" b="b"/>
              <a:pathLst>
                <a:path w="16999" h="11703" extrusionOk="0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" name="Google Shape;93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94" name="Google Shape;94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7" name="Google Shape;117;p4"/>
          <p:cNvSpPr txBox="1">
            <a:spLocks noGrp="1"/>
          </p:cNvSpPr>
          <p:nvPr>
            <p:ph type="body" idx="1"/>
          </p:nvPr>
        </p:nvSpPr>
        <p:spPr>
          <a:xfrm>
            <a:off x="720000" y="1170724"/>
            <a:ext cx="7704000" cy="38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1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40" name="Google Shape;240;p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" name="Google Shape;259;p9"/>
          <p:cNvSpPr txBox="1">
            <a:spLocks noGrp="1"/>
          </p:cNvSpPr>
          <p:nvPr>
            <p:ph type="title"/>
          </p:nvPr>
        </p:nvSpPr>
        <p:spPr>
          <a:xfrm>
            <a:off x="1061575" y="1472687"/>
            <a:ext cx="2808000" cy="75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0" name="Google Shape;260;p9"/>
          <p:cNvSpPr txBox="1">
            <a:spLocks noGrp="1"/>
          </p:cNvSpPr>
          <p:nvPr>
            <p:ph type="body" idx="1"/>
          </p:nvPr>
        </p:nvSpPr>
        <p:spPr>
          <a:xfrm>
            <a:off x="1061575" y="2468991"/>
            <a:ext cx="2808000" cy="11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261" name="Google Shape;261;p9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2" name="Google Shape;262;p9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13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293" name="Google Shape;293;p13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94" name="Google Shape;294;p1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95" name="Google Shape;295;p13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296" name="Google Shape;296;p1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1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1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1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1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1" name="Google Shape;311;p13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312" name="Google Shape;312;p1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1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1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1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1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1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1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1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1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1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1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1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1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1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1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27" name="Google Shape;327;p13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3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3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3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3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33" name="Google Shape;333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34" name="Google Shape;334;p13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5" name="Google Shape;335;p13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6" name="Google Shape;336;p13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7" name="Google Shape;337;p13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8" name="Google Shape;338;p13"/>
          <p:cNvSpPr txBox="1">
            <a:spLocks noGrp="1"/>
          </p:cNvSpPr>
          <p:nvPr>
            <p:ph type="subTitle" idx="5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subTitle" idx="6"/>
          </p:nvPr>
        </p:nvSpPr>
        <p:spPr>
          <a:xfrm>
            <a:off x="567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1" name="Google Shape;341;p13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1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4" name="Google Shape;344;p1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6" name="Google Shape;366;p14"/>
          <p:cNvSpPr txBox="1">
            <a:spLocks noGrp="1"/>
          </p:cNvSpPr>
          <p:nvPr>
            <p:ph type="ctrTitle"/>
          </p:nvPr>
        </p:nvSpPr>
        <p:spPr>
          <a:xfrm>
            <a:off x="5908324" y="1290427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67" name="Google Shape;367;p14"/>
          <p:cNvSpPr txBox="1">
            <a:spLocks noGrp="1"/>
          </p:cNvSpPr>
          <p:nvPr>
            <p:ph type="subTitle" idx="1"/>
          </p:nvPr>
        </p:nvSpPr>
        <p:spPr>
          <a:xfrm>
            <a:off x="590832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8" name="Google Shape;368;p14"/>
          <p:cNvSpPr txBox="1">
            <a:spLocks noGrp="1"/>
          </p:cNvSpPr>
          <p:nvPr>
            <p:ph type="title" idx="2" hasCustomPrompt="1"/>
          </p:nvPr>
        </p:nvSpPr>
        <p:spPr>
          <a:xfrm>
            <a:off x="4903953" y="1280000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t>xx%</a:t>
            </a:r>
          </a:p>
        </p:txBody>
      </p:sp>
      <p:sp>
        <p:nvSpPr>
          <p:cNvPr id="369" name="Google Shape;369;p14"/>
          <p:cNvSpPr txBox="1">
            <a:spLocks noGrp="1"/>
          </p:cNvSpPr>
          <p:nvPr>
            <p:ph type="subTitle" idx="3"/>
          </p:nvPr>
        </p:nvSpPr>
        <p:spPr>
          <a:xfrm>
            <a:off x="590832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0" name="Google Shape;370;p14"/>
          <p:cNvSpPr txBox="1">
            <a:spLocks noGrp="1"/>
          </p:cNvSpPr>
          <p:nvPr>
            <p:ph type="title" idx="4" hasCustomPrompt="1"/>
          </p:nvPr>
        </p:nvSpPr>
        <p:spPr>
          <a:xfrm>
            <a:off x="4903953" y="3277304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t>xx%</a:t>
            </a:r>
          </a:p>
        </p:txBody>
      </p:sp>
      <p:sp>
        <p:nvSpPr>
          <p:cNvPr id="371" name="Google Shape;371;p14"/>
          <p:cNvSpPr txBox="1">
            <a:spLocks noGrp="1"/>
          </p:cNvSpPr>
          <p:nvPr>
            <p:ph type="subTitle" idx="5"/>
          </p:nvPr>
        </p:nvSpPr>
        <p:spPr>
          <a:xfrm>
            <a:off x="5908324" y="2589180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2" name="Google Shape;372;p14"/>
          <p:cNvSpPr txBox="1">
            <a:spLocks noGrp="1"/>
          </p:cNvSpPr>
          <p:nvPr>
            <p:ph type="title" idx="6" hasCustomPrompt="1"/>
          </p:nvPr>
        </p:nvSpPr>
        <p:spPr>
          <a:xfrm>
            <a:off x="4903953" y="2306644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t>xx%</a:t>
            </a:r>
          </a:p>
        </p:txBody>
      </p:sp>
      <p:sp>
        <p:nvSpPr>
          <p:cNvPr id="373" name="Google Shape;373;p14"/>
          <p:cNvSpPr txBox="1">
            <a:spLocks noGrp="1"/>
          </p:cNvSpPr>
          <p:nvPr>
            <p:ph type="ctrTitle" idx="7"/>
          </p:nvPr>
        </p:nvSpPr>
        <p:spPr>
          <a:xfrm>
            <a:off x="5908324" y="2311104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74" name="Google Shape;374;p14"/>
          <p:cNvSpPr txBox="1">
            <a:spLocks noGrp="1"/>
          </p:cNvSpPr>
          <p:nvPr>
            <p:ph type="ctrTitle" idx="8"/>
          </p:nvPr>
        </p:nvSpPr>
        <p:spPr>
          <a:xfrm>
            <a:off x="5908324" y="3282994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75" name="Google Shape;375;p14"/>
          <p:cNvSpPr txBox="1">
            <a:spLocks noGrp="1"/>
          </p:cNvSpPr>
          <p:nvPr>
            <p:ph type="ctrTitle" idx="9"/>
          </p:nvPr>
        </p:nvSpPr>
        <p:spPr>
          <a:xfrm>
            <a:off x="1912664" y="1297314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76" name="Google Shape;376;p14"/>
          <p:cNvSpPr txBox="1">
            <a:spLocks noGrp="1"/>
          </p:cNvSpPr>
          <p:nvPr>
            <p:ph type="subTitle" idx="13"/>
          </p:nvPr>
        </p:nvSpPr>
        <p:spPr>
          <a:xfrm>
            <a:off x="191266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7" name="Google Shape;377;p14"/>
          <p:cNvSpPr txBox="1">
            <a:spLocks noGrp="1"/>
          </p:cNvSpPr>
          <p:nvPr>
            <p:ph type="title" idx="14" hasCustomPrompt="1"/>
          </p:nvPr>
        </p:nvSpPr>
        <p:spPr>
          <a:xfrm>
            <a:off x="784376" y="1286887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t>xx%</a:t>
            </a:r>
          </a:p>
        </p:txBody>
      </p:sp>
      <p:sp>
        <p:nvSpPr>
          <p:cNvPr id="378" name="Google Shape;378;p14"/>
          <p:cNvSpPr txBox="1">
            <a:spLocks noGrp="1"/>
          </p:cNvSpPr>
          <p:nvPr>
            <p:ph type="subTitle" idx="15"/>
          </p:nvPr>
        </p:nvSpPr>
        <p:spPr>
          <a:xfrm>
            <a:off x="191266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9" name="Google Shape;379;p14"/>
          <p:cNvSpPr txBox="1">
            <a:spLocks noGrp="1"/>
          </p:cNvSpPr>
          <p:nvPr>
            <p:ph type="title" idx="16" hasCustomPrompt="1"/>
          </p:nvPr>
        </p:nvSpPr>
        <p:spPr>
          <a:xfrm>
            <a:off x="784376" y="3284192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t>xx%</a:t>
            </a:r>
          </a:p>
        </p:txBody>
      </p:sp>
      <p:sp>
        <p:nvSpPr>
          <p:cNvPr id="380" name="Google Shape;380;p14"/>
          <p:cNvSpPr txBox="1">
            <a:spLocks noGrp="1"/>
          </p:cNvSpPr>
          <p:nvPr>
            <p:ph type="subTitle" idx="17"/>
          </p:nvPr>
        </p:nvSpPr>
        <p:spPr>
          <a:xfrm>
            <a:off x="1912664" y="259606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1" name="Google Shape;381;p14"/>
          <p:cNvSpPr txBox="1">
            <a:spLocks noGrp="1"/>
          </p:cNvSpPr>
          <p:nvPr>
            <p:ph type="title" idx="18" hasCustomPrompt="1"/>
          </p:nvPr>
        </p:nvSpPr>
        <p:spPr>
          <a:xfrm>
            <a:off x="784376" y="2313531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t>xx%</a:t>
            </a:r>
          </a:p>
        </p:txBody>
      </p:sp>
      <p:sp>
        <p:nvSpPr>
          <p:cNvPr id="382" name="Google Shape;382;p14"/>
          <p:cNvSpPr txBox="1">
            <a:spLocks noGrp="1"/>
          </p:cNvSpPr>
          <p:nvPr>
            <p:ph type="ctrTitle" idx="19"/>
          </p:nvPr>
        </p:nvSpPr>
        <p:spPr>
          <a:xfrm>
            <a:off x="1912664" y="2304052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83" name="Google Shape;383;p14"/>
          <p:cNvSpPr txBox="1">
            <a:spLocks noGrp="1"/>
          </p:cNvSpPr>
          <p:nvPr>
            <p:ph type="ctrTitle" idx="20"/>
          </p:nvPr>
        </p:nvSpPr>
        <p:spPr>
          <a:xfrm>
            <a:off x="1912664" y="3289882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title" idx="21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15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87" name="Google Shape;387;p1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9" name="Google Shape;409;p15"/>
          <p:cNvSpPr txBox="1">
            <a:spLocks noGrp="1"/>
          </p:cNvSpPr>
          <p:nvPr>
            <p:ph type="subTitle" idx="1"/>
          </p:nvPr>
        </p:nvSpPr>
        <p:spPr>
          <a:xfrm>
            <a:off x="2059950" y="2514140"/>
            <a:ext cx="43272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0" name="Google Shape;410;p15"/>
          <p:cNvSpPr txBox="1">
            <a:spLocks noGrp="1"/>
          </p:cNvSpPr>
          <p:nvPr>
            <p:ph type="title"/>
          </p:nvPr>
        </p:nvSpPr>
        <p:spPr>
          <a:xfrm>
            <a:off x="1080450" y="1555960"/>
            <a:ext cx="5306700" cy="89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1" name="Google Shape;411;p15"/>
          <p:cNvSpPr txBox="1">
            <a:spLocks noGrp="1"/>
          </p:cNvSpPr>
          <p:nvPr>
            <p:ph type="title" idx="2" hasCustomPrompt="1"/>
          </p:nvPr>
        </p:nvSpPr>
        <p:spPr>
          <a:xfrm>
            <a:off x="6853050" y="2092943"/>
            <a:ext cx="1456500" cy="81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412" name="Google Shape;412;p15"/>
          <p:cNvGrpSpPr/>
          <p:nvPr/>
        </p:nvGrpSpPr>
        <p:grpSpPr>
          <a:xfrm rot="-5072894" flipH="1">
            <a:off x="-1007770" y="1789630"/>
            <a:ext cx="3474349" cy="888902"/>
            <a:chOff x="3809875" y="1963175"/>
            <a:chExt cx="1923600" cy="492150"/>
          </a:xfrm>
        </p:grpSpPr>
        <p:sp>
          <p:nvSpPr>
            <p:cNvPr id="413" name="Google Shape;413;p15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15"/>
          <p:cNvGrpSpPr/>
          <p:nvPr/>
        </p:nvGrpSpPr>
        <p:grpSpPr>
          <a:xfrm rot="-375097">
            <a:off x="7330557" y="3418618"/>
            <a:ext cx="711742" cy="793298"/>
            <a:chOff x="6554696" y="509501"/>
            <a:chExt cx="711709" cy="793261"/>
          </a:xfrm>
        </p:grpSpPr>
        <p:sp>
          <p:nvSpPr>
            <p:cNvPr id="425" name="Google Shape;425;p15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1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55" name="Google Shape;455;p1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7" name="Google Shape;477;p17"/>
          <p:cNvSpPr txBox="1">
            <a:spLocks noGrp="1"/>
          </p:cNvSpPr>
          <p:nvPr>
            <p:ph type="subTitle" idx="1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8" name="Google Shape;478;p17"/>
          <p:cNvSpPr txBox="1">
            <a:spLocks noGrp="1"/>
          </p:cNvSpPr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479" name="Google Shape;479;p17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480" name="Google Shape;480;p17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481" name="Google Shape;481;p17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17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3" name="Google Shape;483;p17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5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18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86" name="Google Shape;486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8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8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8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8" name="Google Shape;508;p18"/>
          <p:cNvSpPr txBox="1">
            <a:spLocks noGrp="1"/>
          </p:cNvSpPr>
          <p:nvPr>
            <p:ph type="subTitle" idx="1"/>
          </p:nvPr>
        </p:nvSpPr>
        <p:spPr>
          <a:xfrm>
            <a:off x="235185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9" name="Google Shape;509;p18"/>
          <p:cNvSpPr txBox="1">
            <a:spLocks noGrp="1"/>
          </p:cNvSpPr>
          <p:nvPr>
            <p:ph type="ctrTitle"/>
          </p:nvPr>
        </p:nvSpPr>
        <p:spPr>
          <a:xfrm>
            <a:off x="3297900" y="2837502"/>
            <a:ext cx="25482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59" r:id="rId5"/>
    <p:sldLayoutId id="2147483660" r:id="rId6"/>
    <p:sldLayoutId id="2147483661" r:id="rId7"/>
    <p:sldLayoutId id="2147483663" r:id="rId8"/>
    <p:sldLayoutId id="2147483664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tmp"/><Relationship Id="rId4" Type="http://schemas.openxmlformats.org/officeDocument/2006/relationships/image" Target="../media/image2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7" Type="http://schemas.openxmlformats.org/officeDocument/2006/relationships/image" Target="../media/image10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tmp"/><Relationship Id="rId5" Type="http://schemas.openxmlformats.org/officeDocument/2006/relationships/image" Target="../media/image8.png"/><Relationship Id="rId4" Type="http://schemas.openxmlformats.org/officeDocument/2006/relationships/image" Target="../media/image7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tmp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59"/>
          <p:cNvGrpSpPr/>
          <p:nvPr/>
        </p:nvGrpSpPr>
        <p:grpSpPr>
          <a:xfrm>
            <a:off x="699619" y="910975"/>
            <a:ext cx="4356480" cy="176025"/>
            <a:chOff x="4345425" y="2175475"/>
            <a:chExt cx="800750" cy="176025"/>
          </a:xfrm>
        </p:grpSpPr>
        <p:sp>
          <p:nvSpPr>
            <p:cNvPr id="1541" name="Google Shape;1541;p59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9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bg-BG" dirty="0" smtClean="0"/>
              <a:t>Нека припомним</a:t>
            </a:r>
            <a:endParaRPr dirty="0"/>
          </a:p>
        </p:txBody>
      </p:sp>
      <p:sp>
        <p:nvSpPr>
          <p:cNvPr id="1544" name="Google Shape;1544;p59"/>
          <p:cNvSpPr txBox="1">
            <a:spLocks noGrp="1"/>
          </p:cNvSpPr>
          <p:nvPr>
            <p:ph type="body" idx="1"/>
          </p:nvPr>
        </p:nvSpPr>
        <p:spPr>
          <a:xfrm>
            <a:off x="184339" y="972771"/>
            <a:ext cx="8047911" cy="38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28600"/>
            <a:r>
              <a:rPr lang="ru-RU" sz="3200" dirty="0"/>
              <a:t>Колко вида деление има?</a:t>
            </a:r>
          </a:p>
          <a:p>
            <a:pPr marL="914400" lvl="0" indent="-228600"/>
            <a:r>
              <a:rPr lang="ru-RU" sz="3200" dirty="0"/>
              <a:t>Каква е зависимостта между делителя и остатъка?</a:t>
            </a:r>
          </a:p>
          <a:p>
            <a:pPr marL="914400" lvl="0" indent="-228600"/>
            <a:r>
              <a:rPr lang="ru-RU" sz="3200" dirty="0"/>
              <a:t>Как определяме броя на остатъците при деление с естествено число?</a:t>
            </a:r>
          </a:p>
          <a:p>
            <a:pPr marL="914400" lvl="0" indent="-228600"/>
            <a:r>
              <a:rPr lang="bg-BG" sz="3200" dirty="0" smtClean="0"/>
              <a:t>Какво означва кратно на едно число? </a:t>
            </a:r>
          </a:p>
          <a:p>
            <a:pPr marL="914400" lvl="0" indent="-228600"/>
            <a:r>
              <a:rPr lang="bg-BG" sz="3200" dirty="0" smtClean="0"/>
              <a:t>А делител?</a:t>
            </a:r>
            <a:endParaRPr sz="3200" dirty="0"/>
          </a:p>
        </p:txBody>
      </p:sp>
      <p:grpSp>
        <p:nvGrpSpPr>
          <p:cNvPr id="1545" name="Google Shape;1545;p59"/>
          <p:cNvGrpSpPr/>
          <p:nvPr/>
        </p:nvGrpSpPr>
        <p:grpSpPr>
          <a:xfrm rot="1461682">
            <a:off x="7211497" y="174521"/>
            <a:ext cx="2743443" cy="1090954"/>
            <a:chOff x="4038775" y="3369325"/>
            <a:chExt cx="1789725" cy="711700"/>
          </a:xfrm>
        </p:grpSpPr>
        <p:sp>
          <p:nvSpPr>
            <p:cNvPr id="1546" name="Google Shape;1546;p59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9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9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9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9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9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9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9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9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9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9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9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9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9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9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9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9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9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9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2" name="Google Shape;1912;p67"/>
          <p:cNvGrpSpPr/>
          <p:nvPr/>
        </p:nvGrpSpPr>
        <p:grpSpPr>
          <a:xfrm>
            <a:off x="7228966" y="180240"/>
            <a:ext cx="1456473" cy="1079750"/>
            <a:chOff x="4319250" y="3137000"/>
            <a:chExt cx="885825" cy="524125"/>
          </a:xfrm>
        </p:grpSpPr>
        <p:sp>
          <p:nvSpPr>
            <p:cNvPr id="1913" name="Google Shape;1913;p67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7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7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7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7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7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7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7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7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7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7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5" name="Google Shape;1925;p67"/>
          <p:cNvSpPr txBox="1">
            <a:spLocks noGrp="1"/>
          </p:cNvSpPr>
          <p:nvPr>
            <p:ph type="title"/>
          </p:nvPr>
        </p:nvSpPr>
        <p:spPr>
          <a:xfrm>
            <a:off x="575756" y="1368646"/>
            <a:ext cx="7055725" cy="89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Домашна работа</a:t>
            </a:r>
            <a:endParaRPr dirty="0"/>
          </a:p>
        </p:txBody>
      </p:sp>
      <p:grpSp>
        <p:nvGrpSpPr>
          <p:cNvPr id="1927" name="Google Shape;1927;p67"/>
          <p:cNvGrpSpPr/>
          <p:nvPr/>
        </p:nvGrpSpPr>
        <p:grpSpPr>
          <a:xfrm>
            <a:off x="2072681" y="2337674"/>
            <a:ext cx="4693836" cy="176025"/>
            <a:chOff x="4345425" y="2175475"/>
            <a:chExt cx="800750" cy="176025"/>
          </a:xfrm>
        </p:grpSpPr>
        <p:sp>
          <p:nvSpPr>
            <p:cNvPr id="1928" name="Google Shape;1928;p6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6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1873;p66"/>
          <p:cNvGrpSpPr/>
          <p:nvPr/>
        </p:nvGrpSpPr>
        <p:grpSpPr>
          <a:xfrm rot="372491" flipH="1">
            <a:off x="766950" y="4312635"/>
            <a:ext cx="595061" cy="675849"/>
            <a:chOff x="5464100" y="4208075"/>
            <a:chExt cx="494625" cy="579650"/>
          </a:xfrm>
        </p:grpSpPr>
        <p:sp>
          <p:nvSpPr>
            <p:cNvPr id="23" name="Google Shape;1874;p66"/>
            <p:cNvSpPr/>
            <p:nvPr/>
          </p:nvSpPr>
          <p:spPr>
            <a:xfrm>
              <a:off x="5594650" y="4504850"/>
              <a:ext cx="341250" cy="255800"/>
            </a:xfrm>
            <a:custGeom>
              <a:avLst/>
              <a:gdLst/>
              <a:ahLst/>
              <a:cxnLst/>
              <a:rect l="l" t="t" r="r" b="b"/>
              <a:pathLst>
                <a:path w="13650" h="10232" extrusionOk="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875;p66"/>
            <p:cNvSpPr/>
            <p:nvPr/>
          </p:nvSpPr>
          <p:spPr>
            <a:xfrm>
              <a:off x="5518750" y="4363750"/>
              <a:ext cx="340700" cy="255675"/>
            </a:xfrm>
            <a:custGeom>
              <a:avLst/>
              <a:gdLst/>
              <a:ahLst/>
              <a:cxnLst/>
              <a:rect l="l" t="t" r="r" b="b"/>
              <a:pathLst>
                <a:path w="13628" h="10227" extrusionOk="0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876;p66"/>
            <p:cNvSpPr/>
            <p:nvPr/>
          </p:nvSpPr>
          <p:spPr>
            <a:xfrm>
              <a:off x="5475950" y="4235275"/>
              <a:ext cx="281925" cy="269375"/>
            </a:xfrm>
            <a:custGeom>
              <a:avLst/>
              <a:gdLst/>
              <a:ahLst/>
              <a:cxnLst/>
              <a:rect l="l" t="t" r="r" b="b"/>
              <a:pathLst>
                <a:path w="11277" h="10775" extrusionOk="0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77;p66"/>
            <p:cNvSpPr/>
            <p:nvPr/>
          </p:nvSpPr>
          <p:spPr>
            <a:xfrm>
              <a:off x="5717000" y="4421125"/>
              <a:ext cx="42000" cy="94525"/>
            </a:xfrm>
            <a:custGeom>
              <a:avLst/>
              <a:gdLst/>
              <a:ahLst/>
              <a:cxnLst/>
              <a:rect l="l" t="t" r="r" b="b"/>
              <a:pathLst>
                <a:path w="1680" h="3781" extrusionOk="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878;p66"/>
            <p:cNvSpPr/>
            <p:nvPr/>
          </p:nvSpPr>
          <p:spPr>
            <a:xfrm>
              <a:off x="5750000" y="4392700"/>
              <a:ext cx="46925" cy="98950"/>
            </a:xfrm>
            <a:custGeom>
              <a:avLst/>
              <a:gdLst/>
              <a:ahLst/>
              <a:cxnLst/>
              <a:rect l="l" t="t" r="r" b="b"/>
              <a:pathLst>
                <a:path w="1877" h="3958" extrusionOk="0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879;p66"/>
            <p:cNvSpPr/>
            <p:nvPr/>
          </p:nvSpPr>
          <p:spPr>
            <a:xfrm>
              <a:off x="5795175" y="4403700"/>
              <a:ext cx="30450" cy="52625"/>
            </a:xfrm>
            <a:custGeom>
              <a:avLst/>
              <a:gdLst/>
              <a:ahLst/>
              <a:cxnLst/>
              <a:rect l="l" t="t" r="r" b="b"/>
              <a:pathLst>
                <a:path w="1218" h="2105" extrusionOk="0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880;p66"/>
            <p:cNvSpPr/>
            <p:nvPr/>
          </p:nvSpPr>
          <p:spPr>
            <a:xfrm>
              <a:off x="5783525" y="4580275"/>
              <a:ext cx="38225" cy="81675"/>
            </a:xfrm>
            <a:custGeom>
              <a:avLst/>
              <a:gdLst/>
              <a:ahLst/>
              <a:cxnLst/>
              <a:rect l="l" t="t" r="r" b="b"/>
              <a:pathLst>
                <a:path w="1529" h="3267" extrusionOk="0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881;p66"/>
            <p:cNvSpPr/>
            <p:nvPr/>
          </p:nvSpPr>
          <p:spPr>
            <a:xfrm>
              <a:off x="5824600" y="4544075"/>
              <a:ext cx="49675" cy="96575"/>
            </a:xfrm>
            <a:custGeom>
              <a:avLst/>
              <a:gdLst/>
              <a:ahLst/>
              <a:cxnLst/>
              <a:rect l="l" t="t" r="r" b="b"/>
              <a:pathLst>
                <a:path w="1987" h="3863" extrusionOk="0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882;p66"/>
            <p:cNvSpPr/>
            <p:nvPr/>
          </p:nvSpPr>
          <p:spPr>
            <a:xfrm>
              <a:off x="5876375" y="4540750"/>
              <a:ext cx="23725" cy="54675"/>
            </a:xfrm>
            <a:custGeom>
              <a:avLst/>
              <a:gdLst/>
              <a:ahLst/>
              <a:cxnLst/>
              <a:rect l="l" t="t" r="r" b="b"/>
              <a:pathLst>
                <a:path w="949" h="2187" extrusionOk="0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883;p66"/>
            <p:cNvSpPr/>
            <p:nvPr/>
          </p:nvSpPr>
          <p:spPr>
            <a:xfrm>
              <a:off x="5464100" y="4208075"/>
              <a:ext cx="334850" cy="317675"/>
            </a:xfrm>
            <a:custGeom>
              <a:avLst/>
              <a:gdLst/>
              <a:ahLst/>
              <a:cxnLst/>
              <a:rect l="l" t="t" r="r" b="b"/>
              <a:pathLst>
                <a:path w="13394" h="12707" extrusionOk="0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84;p66"/>
            <p:cNvSpPr/>
            <p:nvPr/>
          </p:nvSpPr>
          <p:spPr>
            <a:xfrm>
              <a:off x="5495775" y="4342975"/>
              <a:ext cx="376800" cy="309500"/>
            </a:xfrm>
            <a:custGeom>
              <a:avLst/>
              <a:gdLst/>
              <a:ahLst/>
              <a:cxnLst/>
              <a:rect l="l" t="t" r="r" b="b"/>
              <a:pathLst>
                <a:path w="15072" h="12380" extrusionOk="0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885;p66"/>
            <p:cNvSpPr/>
            <p:nvPr/>
          </p:nvSpPr>
          <p:spPr>
            <a:xfrm>
              <a:off x="5582050" y="4477650"/>
              <a:ext cx="376675" cy="310075"/>
            </a:xfrm>
            <a:custGeom>
              <a:avLst/>
              <a:gdLst/>
              <a:ahLst/>
              <a:cxnLst/>
              <a:rect l="l" t="t" r="r" b="b"/>
              <a:pathLst>
                <a:path w="15067" h="12403" extrusionOk="0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1886;p66"/>
          <p:cNvGrpSpPr/>
          <p:nvPr/>
        </p:nvGrpSpPr>
        <p:grpSpPr>
          <a:xfrm rot="9456294">
            <a:off x="6516341" y="2179449"/>
            <a:ext cx="2306042" cy="512923"/>
            <a:chOff x="7051300" y="3461525"/>
            <a:chExt cx="2305989" cy="512912"/>
          </a:xfrm>
        </p:grpSpPr>
        <p:sp>
          <p:nvSpPr>
            <p:cNvPr id="36" name="Google Shape;1887;p66"/>
            <p:cNvSpPr/>
            <p:nvPr/>
          </p:nvSpPr>
          <p:spPr>
            <a:xfrm>
              <a:off x="7075817" y="3564700"/>
              <a:ext cx="2271819" cy="396457"/>
            </a:xfrm>
            <a:custGeom>
              <a:avLst/>
              <a:gdLst/>
              <a:ahLst/>
              <a:cxnLst/>
              <a:rect l="l" t="t" r="r" b="b"/>
              <a:pathLst>
                <a:path w="46702" h="8150" extrusionOk="0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888;p66"/>
            <p:cNvSpPr/>
            <p:nvPr/>
          </p:nvSpPr>
          <p:spPr>
            <a:xfrm>
              <a:off x="7056554" y="3473929"/>
              <a:ext cx="2293709" cy="379334"/>
            </a:xfrm>
            <a:custGeom>
              <a:avLst/>
              <a:gdLst/>
              <a:ahLst/>
              <a:cxnLst/>
              <a:rect l="l" t="t" r="r" b="b"/>
              <a:pathLst>
                <a:path w="47152" h="7798" extrusionOk="0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889;p66"/>
            <p:cNvSpPr/>
            <p:nvPr/>
          </p:nvSpPr>
          <p:spPr>
            <a:xfrm>
              <a:off x="9084585" y="3533956"/>
              <a:ext cx="102106" cy="52683"/>
            </a:xfrm>
            <a:custGeom>
              <a:avLst/>
              <a:gdLst/>
              <a:ahLst/>
              <a:cxnLst/>
              <a:rect l="l" t="t" r="r" b="b"/>
              <a:pathLst>
                <a:path w="2099" h="1083" extrusionOk="0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890;p66"/>
            <p:cNvSpPr/>
            <p:nvPr/>
          </p:nvSpPr>
          <p:spPr>
            <a:xfrm>
              <a:off x="7151702" y="3605512"/>
              <a:ext cx="1882416" cy="359584"/>
            </a:xfrm>
            <a:custGeom>
              <a:avLst/>
              <a:gdLst/>
              <a:ahLst/>
              <a:cxnLst/>
              <a:rect l="l" t="t" r="r" b="b"/>
              <a:pathLst>
                <a:path w="38697" h="7392" extrusionOk="0">
                  <a:moveTo>
                    <a:pt x="38372" y="0"/>
                  </a:moveTo>
                  <a:lnTo>
                    <a:pt x="25555" y="1614"/>
                  </a:lnTo>
                  <a:cubicBezTo>
                    <a:pt x="25645" y="2506"/>
                    <a:pt x="25104" y="3353"/>
                    <a:pt x="23932" y="4156"/>
                  </a:cubicBezTo>
                  <a:cubicBezTo>
                    <a:pt x="23752" y="4282"/>
                    <a:pt x="23563" y="4399"/>
                    <a:pt x="23373" y="4507"/>
                  </a:cubicBezTo>
                  <a:lnTo>
                    <a:pt x="38697" y="2587"/>
                  </a:lnTo>
                  <a:lnTo>
                    <a:pt x="38661" y="2317"/>
                  </a:lnTo>
                  <a:lnTo>
                    <a:pt x="38372" y="0"/>
                  </a:lnTo>
                  <a:close/>
                  <a:moveTo>
                    <a:pt x="12593" y="3236"/>
                  </a:moveTo>
                  <a:lnTo>
                    <a:pt x="0" y="4805"/>
                  </a:lnTo>
                  <a:lnTo>
                    <a:pt x="298" y="7121"/>
                  </a:lnTo>
                  <a:lnTo>
                    <a:pt x="325" y="7392"/>
                  </a:lnTo>
                  <a:lnTo>
                    <a:pt x="15423" y="5499"/>
                  </a:lnTo>
                  <a:cubicBezTo>
                    <a:pt x="15207" y="5445"/>
                    <a:pt x="14999" y="5381"/>
                    <a:pt x="14792" y="5300"/>
                  </a:cubicBezTo>
                  <a:cubicBezTo>
                    <a:pt x="13458" y="4814"/>
                    <a:pt x="12728" y="4129"/>
                    <a:pt x="12593" y="3236"/>
                  </a:cubicBezTo>
                  <a:close/>
                </a:path>
              </a:pathLst>
            </a:custGeom>
            <a:solidFill>
              <a:srgbClr val="D767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891;p66"/>
            <p:cNvSpPr/>
            <p:nvPr/>
          </p:nvSpPr>
          <p:spPr>
            <a:xfrm>
              <a:off x="7764232" y="3683976"/>
              <a:ext cx="634963" cy="189034"/>
            </a:xfrm>
            <a:custGeom>
              <a:avLst/>
              <a:gdLst/>
              <a:ahLst/>
              <a:cxnLst/>
              <a:rect l="l" t="t" r="r" b="b"/>
              <a:pathLst>
                <a:path w="13053" h="3886" extrusionOk="0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892;p66"/>
            <p:cNvSpPr/>
            <p:nvPr/>
          </p:nvSpPr>
          <p:spPr>
            <a:xfrm>
              <a:off x="7758540" y="3565575"/>
              <a:ext cx="636277" cy="197401"/>
            </a:xfrm>
            <a:custGeom>
              <a:avLst/>
              <a:gdLst/>
              <a:ahLst/>
              <a:cxnLst/>
              <a:rect l="l" t="t" r="r" b="b"/>
              <a:pathLst>
                <a:path w="13080" h="4058" extrusionOk="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893;p66"/>
            <p:cNvSpPr/>
            <p:nvPr/>
          </p:nvSpPr>
          <p:spPr>
            <a:xfrm>
              <a:off x="7130639" y="3466487"/>
              <a:ext cx="1892096" cy="377145"/>
            </a:xfrm>
            <a:custGeom>
              <a:avLst/>
              <a:gdLst/>
              <a:ahLst/>
              <a:cxnLst/>
              <a:rect l="l" t="t" r="r" b="b"/>
              <a:pathLst>
                <a:path w="38896" h="7753" extrusionOk="0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894;p66"/>
            <p:cNvSpPr/>
            <p:nvPr/>
          </p:nvSpPr>
          <p:spPr>
            <a:xfrm>
              <a:off x="8992842" y="3474999"/>
              <a:ext cx="35997" cy="141362"/>
            </a:xfrm>
            <a:custGeom>
              <a:avLst/>
              <a:gdLst/>
              <a:ahLst/>
              <a:cxnLst/>
              <a:rect l="l" t="t" r="r" b="b"/>
              <a:pathLst>
                <a:path w="740" h="2906" extrusionOk="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895;p66"/>
            <p:cNvSpPr/>
            <p:nvPr/>
          </p:nvSpPr>
          <p:spPr>
            <a:xfrm>
              <a:off x="8234282" y="3461525"/>
              <a:ext cx="850704" cy="234469"/>
            </a:xfrm>
            <a:custGeom>
              <a:avLst/>
              <a:gdLst/>
              <a:ahLst/>
              <a:cxnLst/>
              <a:rect l="l" t="t" r="r" b="b"/>
              <a:pathLst>
                <a:path w="17488" h="4820" extrusionOk="0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002" y="2233"/>
                  </a:lnTo>
                  <a:lnTo>
                    <a:pt x="15600" y="406"/>
                  </a:ln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lnTo>
                    <a:pt x="16784" y="514"/>
                  </a:ln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83" y="314"/>
                  </a:ln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896;p66"/>
            <p:cNvSpPr/>
            <p:nvPr/>
          </p:nvSpPr>
          <p:spPr>
            <a:xfrm>
              <a:off x="9007776" y="3586979"/>
              <a:ext cx="90772" cy="141168"/>
            </a:xfrm>
            <a:custGeom>
              <a:avLst/>
              <a:gdLst/>
              <a:ahLst/>
              <a:cxnLst/>
              <a:rect l="l" t="t" r="r" b="b"/>
              <a:pathLst>
                <a:path w="1866" h="2902" extrusionOk="0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lnTo>
                    <a:pt x="1450" y="2430"/>
                  </a:ln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lnTo>
                    <a:pt x="673" y="2522"/>
                  </a:ln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897;p66"/>
            <p:cNvSpPr/>
            <p:nvPr/>
          </p:nvSpPr>
          <p:spPr>
            <a:xfrm>
              <a:off x="9050291" y="3487988"/>
              <a:ext cx="305685" cy="86102"/>
            </a:xfrm>
            <a:custGeom>
              <a:avLst/>
              <a:gdLst/>
              <a:ahLst/>
              <a:cxnLst/>
              <a:rect l="l" t="t" r="r" b="b"/>
              <a:pathLst>
                <a:path w="6284" h="1770" extrusionOk="0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49" y="1278"/>
                  </a:ln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898;p66"/>
            <p:cNvSpPr/>
            <p:nvPr/>
          </p:nvSpPr>
          <p:spPr>
            <a:xfrm>
              <a:off x="9073980" y="3552587"/>
              <a:ext cx="283308" cy="148610"/>
            </a:xfrm>
            <a:custGeom>
              <a:avLst/>
              <a:gdLst/>
              <a:ahLst/>
              <a:cxnLst/>
              <a:rect l="l" t="t" r="r" b="b"/>
              <a:pathLst>
                <a:path w="5824" h="3055" extrusionOk="0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899;p66"/>
            <p:cNvSpPr/>
            <p:nvPr/>
          </p:nvSpPr>
          <p:spPr>
            <a:xfrm>
              <a:off x="7051300" y="3556236"/>
              <a:ext cx="1992937" cy="418201"/>
            </a:xfrm>
            <a:custGeom>
              <a:avLst/>
              <a:gdLst/>
              <a:ahLst/>
              <a:cxnLst/>
              <a:rect l="l" t="t" r="r" b="b"/>
              <a:pathLst>
                <a:path w="40969" h="8597" extrusionOk="0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62" y="8188"/>
                  </a:ln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428" y="3701"/>
                  </a:ln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900;p66"/>
            <p:cNvSpPr/>
            <p:nvPr/>
          </p:nvSpPr>
          <p:spPr>
            <a:xfrm>
              <a:off x="7753724" y="3601377"/>
              <a:ext cx="138152" cy="171960"/>
            </a:xfrm>
            <a:custGeom>
              <a:avLst/>
              <a:gdLst/>
              <a:ahLst/>
              <a:cxnLst/>
              <a:rect l="l" t="t" r="r" b="b"/>
              <a:pathLst>
                <a:path w="2840" h="3535" extrusionOk="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901;p66"/>
            <p:cNvSpPr/>
            <p:nvPr/>
          </p:nvSpPr>
          <p:spPr>
            <a:xfrm>
              <a:off x="8276797" y="3673322"/>
              <a:ext cx="127207" cy="161161"/>
            </a:xfrm>
            <a:custGeom>
              <a:avLst/>
              <a:gdLst/>
              <a:ahLst/>
              <a:cxnLst/>
              <a:rect l="l" t="t" r="r" b="b"/>
              <a:pathLst>
                <a:path w="2615" h="3313" extrusionOk="0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902;p66"/>
            <p:cNvSpPr/>
            <p:nvPr/>
          </p:nvSpPr>
          <p:spPr>
            <a:xfrm>
              <a:off x="7126261" y="3708687"/>
              <a:ext cx="37311" cy="143746"/>
            </a:xfrm>
            <a:custGeom>
              <a:avLst/>
              <a:gdLst/>
              <a:ahLst/>
              <a:cxnLst/>
              <a:rect l="l" t="t" r="r" b="b"/>
              <a:pathLst>
                <a:path w="767" h="2955" extrusionOk="0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903;p66"/>
            <p:cNvSpPr/>
            <p:nvPr/>
          </p:nvSpPr>
          <p:spPr>
            <a:xfrm>
              <a:off x="7753724" y="3752661"/>
              <a:ext cx="159215" cy="130125"/>
            </a:xfrm>
            <a:custGeom>
              <a:avLst/>
              <a:gdLst/>
              <a:ahLst/>
              <a:cxnLst/>
              <a:rect l="l" t="t" r="r" b="b"/>
              <a:pathLst>
                <a:path w="3273" h="2675" extrusionOk="0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904;p66"/>
            <p:cNvSpPr/>
            <p:nvPr/>
          </p:nvSpPr>
          <p:spPr>
            <a:xfrm>
              <a:off x="7140708" y="3828157"/>
              <a:ext cx="36046" cy="134163"/>
            </a:xfrm>
            <a:custGeom>
              <a:avLst/>
              <a:gdLst/>
              <a:ahLst/>
              <a:cxnLst/>
              <a:rect l="l" t="t" r="r" b="b"/>
              <a:pathLst>
                <a:path w="741" h="2758" extrusionOk="0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1905;p66"/>
          <p:cNvGrpSpPr/>
          <p:nvPr/>
        </p:nvGrpSpPr>
        <p:grpSpPr>
          <a:xfrm rot="854098">
            <a:off x="7782856" y="510397"/>
            <a:ext cx="639528" cy="438002"/>
            <a:chOff x="5501450" y="2545600"/>
            <a:chExt cx="639525" cy="438000"/>
          </a:xfrm>
        </p:grpSpPr>
        <p:sp>
          <p:nvSpPr>
            <p:cNvPr id="55" name="Google Shape;1906;p66"/>
            <p:cNvSpPr/>
            <p:nvPr/>
          </p:nvSpPr>
          <p:spPr>
            <a:xfrm>
              <a:off x="5501450" y="2545600"/>
              <a:ext cx="639525" cy="438000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907;p66"/>
            <p:cNvSpPr/>
            <p:nvPr/>
          </p:nvSpPr>
          <p:spPr>
            <a:xfrm>
              <a:off x="5714775" y="2654925"/>
              <a:ext cx="280075" cy="257600"/>
            </a:xfrm>
            <a:custGeom>
              <a:avLst/>
              <a:gdLst/>
              <a:ahLst/>
              <a:cxnLst/>
              <a:rect l="l" t="t" r="r" b="b"/>
              <a:pathLst>
                <a:path w="11203" h="10304" extrusionOk="0">
                  <a:moveTo>
                    <a:pt x="652" y="289"/>
                  </a:moveTo>
                  <a:cubicBezTo>
                    <a:pt x="809" y="415"/>
                    <a:pt x="966" y="540"/>
                    <a:pt x="1138" y="650"/>
                  </a:cubicBezTo>
                  <a:cubicBezTo>
                    <a:pt x="1076" y="697"/>
                    <a:pt x="1044" y="775"/>
                    <a:pt x="1029" y="854"/>
                  </a:cubicBezTo>
                  <a:cubicBezTo>
                    <a:pt x="1029" y="1042"/>
                    <a:pt x="1044" y="1214"/>
                    <a:pt x="1044" y="1387"/>
                  </a:cubicBezTo>
                  <a:cubicBezTo>
                    <a:pt x="919" y="1449"/>
                    <a:pt x="825" y="1543"/>
                    <a:pt x="778" y="1669"/>
                  </a:cubicBezTo>
                  <a:cubicBezTo>
                    <a:pt x="746" y="1214"/>
                    <a:pt x="699" y="760"/>
                    <a:pt x="652" y="305"/>
                  </a:cubicBezTo>
                  <a:cubicBezTo>
                    <a:pt x="652" y="305"/>
                    <a:pt x="652" y="289"/>
                    <a:pt x="652" y="289"/>
                  </a:cubicBezTo>
                  <a:close/>
                  <a:moveTo>
                    <a:pt x="5778" y="4208"/>
                  </a:moveTo>
                  <a:lnTo>
                    <a:pt x="5778" y="4208"/>
                  </a:lnTo>
                  <a:cubicBezTo>
                    <a:pt x="6217" y="4333"/>
                    <a:pt x="6671" y="4443"/>
                    <a:pt x="7126" y="4521"/>
                  </a:cubicBezTo>
                  <a:cubicBezTo>
                    <a:pt x="7142" y="4537"/>
                    <a:pt x="7142" y="4537"/>
                    <a:pt x="7157" y="4553"/>
                  </a:cubicBezTo>
                  <a:cubicBezTo>
                    <a:pt x="6844" y="4725"/>
                    <a:pt x="6530" y="4913"/>
                    <a:pt x="6232" y="5101"/>
                  </a:cubicBezTo>
                  <a:cubicBezTo>
                    <a:pt x="6138" y="4804"/>
                    <a:pt x="5966" y="4490"/>
                    <a:pt x="5778" y="4208"/>
                  </a:cubicBezTo>
                  <a:close/>
                  <a:moveTo>
                    <a:pt x="840" y="2296"/>
                  </a:moveTo>
                  <a:lnTo>
                    <a:pt x="840" y="2296"/>
                  </a:lnTo>
                  <a:cubicBezTo>
                    <a:pt x="919" y="2672"/>
                    <a:pt x="1013" y="3032"/>
                    <a:pt x="1076" y="3393"/>
                  </a:cubicBezTo>
                  <a:cubicBezTo>
                    <a:pt x="1123" y="4694"/>
                    <a:pt x="1201" y="5995"/>
                    <a:pt x="1264" y="7280"/>
                  </a:cubicBezTo>
                  <a:cubicBezTo>
                    <a:pt x="1279" y="7500"/>
                    <a:pt x="1436" y="7641"/>
                    <a:pt x="1609" y="7688"/>
                  </a:cubicBezTo>
                  <a:cubicBezTo>
                    <a:pt x="1624" y="7923"/>
                    <a:pt x="1656" y="8142"/>
                    <a:pt x="1671" y="8377"/>
                  </a:cubicBezTo>
                  <a:cubicBezTo>
                    <a:pt x="1671" y="8503"/>
                    <a:pt x="1734" y="8612"/>
                    <a:pt x="1812" y="8706"/>
                  </a:cubicBezTo>
                  <a:cubicBezTo>
                    <a:pt x="1781" y="8753"/>
                    <a:pt x="1765" y="8801"/>
                    <a:pt x="1734" y="8848"/>
                  </a:cubicBezTo>
                  <a:cubicBezTo>
                    <a:pt x="1718" y="8910"/>
                    <a:pt x="1718" y="8957"/>
                    <a:pt x="1703" y="9004"/>
                  </a:cubicBezTo>
                  <a:cubicBezTo>
                    <a:pt x="1577" y="9130"/>
                    <a:pt x="1436" y="9239"/>
                    <a:pt x="1295" y="9365"/>
                  </a:cubicBezTo>
                  <a:cubicBezTo>
                    <a:pt x="1154" y="7014"/>
                    <a:pt x="1029" y="4647"/>
                    <a:pt x="840" y="2296"/>
                  </a:cubicBezTo>
                  <a:close/>
                  <a:moveTo>
                    <a:pt x="299" y="0"/>
                  </a:moveTo>
                  <a:cubicBezTo>
                    <a:pt x="146" y="0"/>
                    <a:pt x="0" y="102"/>
                    <a:pt x="10" y="305"/>
                  </a:cubicBezTo>
                  <a:cubicBezTo>
                    <a:pt x="88" y="3440"/>
                    <a:pt x="355" y="6575"/>
                    <a:pt x="574" y="9710"/>
                  </a:cubicBezTo>
                  <a:cubicBezTo>
                    <a:pt x="590" y="9866"/>
                    <a:pt x="684" y="9976"/>
                    <a:pt x="793" y="10023"/>
                  </a:cubicBezTo>
                  <a:cubicBezTo>
                    <a:pt x="841" y="10176"/>
                    <a:pt x="985" y="10303"/>
                    <a:pt x="1148" y="10303"/>
                  </a:cubicBezTo>
                  <a:cubicBezTo>
                    <a:pt x="1201" y="10303"/>
                    <a:pt x="1256" y="10289"/>
                    <a:pt x="1311" y="10258"/>
                  </a:cubicBezTo>
                  <a:cubicBezTo>
                    <a:pt x="1718" y="10070"/>
                    <a:pt x="2110" y="9851"/>
                    <a:pt x="2486" y="9647"/>
                  </a:cubicBezTo>
                  <a:cubicBezTo>
                    <a:pt x="2627" y="9631"/>
                    <a:pt x="2753" y="9569"/>
                    <a:pt x="2847" y="9475"/>
                  </a:cubicBezTo>
                  <a:cubicBezTo>
                    <a:pt x="2894" y="9427"/>
                    <a:pt x="2941" y="9396"/>
                    <a:pt x="2988" y="9349"/>
                  </a:cubicBezTo>
                  <a:cubicBezTo>
                    <a:pt x="5417" y="7938"/>
                    <a:pt x="7721" y="6199"/>
                    <a:pt x="10151" y="4819"/>
                  </a:cubicBezTo>
                  <a:cubicBezTo>
                    <a:pt x="10229" y="4757"/>
                    <a:pt x="10292" y="4694"/>
                    <a:pt x="10323" y="4615"/>
                  </a:cubicBezTo>
                  <a:cubicBezTo>
                    <a:pt x="10383" y="4639"/>
                    <a:pt x="10441" y="4649"/>
                    <a:pt x="10497" y="4649"/>
                  </a:cubicBezTo>
                  <a:cubicBezTo>
                    <a:pt x="10925" y="4649"/>
                    <a:pt x="11203" y="4024"/>
                    <a:pt x="10731" y="3816"/>
                  </a:cubicBezTo>
                  <a:cubicBezTo>
                    <a:pt x="9101" y="3032"/>
                    <a:pt x="7439" y="2296"/>
                    <a:pt x="5762" y="1606"/>
                  </a:cubicBezTo>
                  <a:cubicBezTo>
                    <a:pt x="4238" y="987"/>
                    <a:pt x="2525" y="34"/>
                    <a:pt x="860" y="34"/>
                  </a:cubicBezTo>
                  <a:cubicBezTo>
                    <a:pt x="796" y="34"/>
                    <a:pt x="732" y="36"/>
                    <a:pt x="668" y="39"/>
                  </a:cubicBezTo>
                  <a:cubicBezTo>
                    <a:pt x="621" y="39"/>
                    <a:pt x="590" y="70"/>
                    <a:pt x="558" y="117"/>
                  </a:cubicBezTo>
                  <a:cubicBezTo>
                    <a:pt x="492" y="39"/>
                    <a:pt x="394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504750" y="2677820"/>
            <a:ext cx="5214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 smtClean="0"/>
              <a:t>Учебник стр. 29/ 10-15</a:t>
            </a:r>
          </a:p>
        </p:txBody>
      </p:sp>
    </p:spTree>
    <p:extLst>
      <p:ext uri="{BB962C8B-B14F-4D97-AF65-F5344CB8AC3E}">
        <p14:creationId xmlns:p14="http://schemas.microsoft.com/office/powerpoint/2010/main" val="389459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58"/>
          <p:cNvSpPr txBox="1">
            <a:spLocks noGrp="1"/>
          </p:cNvSpPr>
          <p:nvPr>
            <p:ph type="ctrTitle"/>
          </p:nvPr>
        </p:nvSpPr>
        <p:spPr>
          <a:xfrm>
            <a:off x="1808043" y="1681940"/>
            <a:ext cx="5466080" cy="174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chemeClr val="dk2"/>
              </a:buClr>
              <a:buSzPts val="1100"/>
            </a:pPr>
            <a:r>
              <a:rPr lang="bg-BG" sz="3200" dirty="0" smtClean="0"/>
              <a:t>Упражнение. Делител и кратно на естествено число</a:t>
            </a:r>
            <a:endParaRPr sz="3200" dirty="0"/>
          </a:p>
        </p:txBody>
      </p:sp>
      <p:sp>
        <p:nvSpPr>
          <p:cNvPr id="1535" name="Google Shape;1535;p58"/>
          <p:cNvSpPr txBox="1">
            <a:spLocks noGrp="1"/>
          </p:cNvSpPr>
          <p:nvPr>
            <p:ph type="subTitle" idx="1"/>
          </p:nvPr>
        </p:nvSpPr>
        <p:spPr>
          <a:xfrm>
            <a:off x="2391607" y="3532215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bg-BG" dirty="0" smtClean="0"/>
              <a:t>Математика 5 клас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3" name="Google Shape;1653;p62"/>
          <p:cNvGrpSpPr/>
          <p:nvPr/>
        </p:nvGrpSpPr>
        <p:grpSpPr>
          <a:xfrm flipH="1">
            <a:off x="6778946" y="4668188"/>
            <a:ext cx="2383432" cy="176025"/>
            <a:chOff x="4345425" y="2175475"/>
            <a:chExt cx="800750" cy="176025"/>
          </a:xfrm>
        </p:grpSpPr>
        <p:sp>
          <p:nvSpPr>
            <p:cNvPr id="1654" name="Google Shape;1654;p6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6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6" name="Google Shape;1656;p62"/>
          <p:cNvGrpSpPr/>
          <p:nvPr/>
        </p:nvGrpSpPr>
        <p:grpSpPr>
          <a:xfrm rot="807122">
            <a:off x="6354192" y="377166"/>
            <a:ext cx="2497551" cy="2401906"/>
            <a:chOff x="1857000" y="3245400"/>
            <a:chExt cx="1233825" cy="1186575"/>
          </a:xfrm>
        </p:grpSpPr>
        <p:sp>
          <p:nvSpPr>
            <p:cNvPr id="1657" name="Google Shape;1657;p6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6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6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6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6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6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3" name="Google Shape;1663;p62"/>
          <p:cNvGrpSpPr/>
          <p:nvPr/>
        </p:nvGrpSpPr>
        <p:grpSpPr>
          <a:xfrm rot="2556023">
            <a:off x="6899740" y="849952"/>
            <a:ext cx="1144723" cy="1961055"/>
            <a:chOff x="2946668" y="3613769"/>
            <a:chExt cx="640047" cy="1096481"/>
          </a:xfrm>
        </p:grpSpPr>
        <p:sp>
          <p:nvSpPr>
            <p:cNvPr id="1664" name="Google Shape;1664;p62"/>
            <p:cNvSpPr/>
            <p:nvPr/>
          </p:nvSpPr>
          <p:spPr>
            <a:xfrm rot="1150281">
              <a:off x="3079389" y="3651109"/>
              <a:ext cx="374604" cy="871569"/>
            </a:xfrm>
            <a:custGeom>
              <a:avLst/>
              <a:gdLst/>
              <a:ahLst/>
              <a:cxnLst/>
              <a:rect l="l" t="t" r="r" b="b"/>
              <a:pathLst>
                <a:path w="11600" h="26989" extrusionOk="0">
                  <a:moveTo>
                    <a:pt x="7894" y="394"/>
                  </a:moveTo>
                  <a:cubicBezTo>
                    <a:pt x="7952" y="394"/>
                    <a:pt x="8012" y="398"/>
                    <a:pt x="8072" y="405"/>
                  </a:cubicBezTo>
                  <a:cubicBezTo>
                    <a:pt x="8887" y="468"/>
                    <a:pt x="9608" y="875"/>
                    <a:pt x="10423" y="985"/>
                  </a:cubicBezTo>
                  <a:lnTo>
                    <a:pt x="10439" y="985"/>
                  </a:lnTo>
                  <a:cubicBezTo>
                    <a:pt x="10894" y="1189"/>
                    <a:pt x="11333" y="1518"/>
                    <a:pt x="11254" y="2333"/>
                  </a:cubicBezTo>
                  <a:cubicBezTo>
                    <a:pt x="11160" y="3164"/>
                    <a:pt x="10627" y="4214"/>
                    <a:pt x="10267" y="5044"/>
                  </a:cubicBezTo>
                  <a:cubicBezTo>
                    <a:pt x="10016" y="4684"/>
                    <a:pt x="9655" y="4386"/>
                    <a:pt x="9436" y="4276"/>
                  </a:cubicBezTo>
                  <a:cubicBezTo>
                    <a:pt x="8558" y="3822"/>
                    <a:pt x="7571" y="3571"/>
                    <a:pt x="6630" y="3273"/>
                  </a:cubicBezTo>
                  <a:cubicBezTo>
                    <a:pt x="6416" y="3209"/>
                    <a:pt x="6231" y="3159"/>
                    <a:pt x="6041" y="3159"/>
                  </a:cubicBezTo>
                  <a:cubicBezTo>
                    <a:pt x="5952" y="3159"/>
                    <a:pt x="5863" y="3170"/>
                    <a:pt x="5768" y="3195"/>
                  </a:cubicBezTo>
                  <a:cubicBezTo>
                    <a:pt x="6003" y="2693"/>
                    <a:pt x="6176" y="2176"/>
                    <a:pt x="6395" y="1674"/>
                  </a:cubicBezTo>
                  <a:cubicBezTo>
                    <a:pt x="6781" y="774"/>
                    <a:pt x="7285" y="394"/>
                    <a:pt x="7894" y="394"/>
                  </a:cubicBezTo>
                  <a:close/>
                  <a:moveTo>
                    <a:pt x="5959" y="3426"/>
                  </a:moveTo>
                  <a:cubicBezTo>
                    <a:pt x="6707" y="3426"/>
                    <a:pt x="7540" y="3948"/>
                    <a:pt x="8057" y="4135"/>
                  </a:cubicBezTo>
                  <a:cubicBezTo>
                    <a:pt x="8370" y="4245"/>
                    <a:pt x="11050" y="5154"/>
                    <a:pt x="10016" y="6345"/>
                  </a:cubicBezTo>
                  <a:cubicBezTo>
                    <a:pt x="9702" y="5703"/>
                    <a:pt x="8715" y="5436"/>
                    <a:pt x="8260" y="5264"/>
                  </a:cubicBezTo>
                  <a:cubicBezTo>
                    <a:pt x="7864" y="5132"/>
                    <a:pt x="6564" y="4520"/>
                    <a:pt x="5630" y="4520"/>
                  </a:cubicBezTo>
                  <a:cubicBezTo>
                    <a:pt x="5457" y="4520"/>
                    <a:pt x="5297" y="4541"/>
                    <a:pt x="5157" y="4590"/>
                  </a:cubicBezTo>
                  <a:cubicBezTo>
                    <a:pt x="5063" y="4590"/>
                    <a:pt x="4969" y="4637"/>
                    <a:pt x="4875" y="4684"/>
                  </a:cubicBezTo>
                  <a:cubicBezTo>
                    <a:pt x="4796" y="4480"/>
                    <a:pt x="4796" y="4198"/>
                    <a:pt x="4937" y="3932"/>
                  </a:cubicBezTo>
                  <a:cubicBezTo>
                    <a:pt x="5016" y="3791"/>
                    <a:pt x="5110" y="3696"/>
                    <a:pt x="5204" y="3634"/>
                  </a:cubicBezTo>
                  <a:cubicBezTo>
                    <a:pt x="5213" y="3643"/>
                    <a:pt x="5222" y="3652"/>
                    <a:pt x="5231" y="3652"/>
                  </a:cubicBezTo>
                  <a:cubicBezTo>
                    <a:pt x="5238" y="3652"/>
                    <a:pt x="5244" y="3647"/>
                    <a:pt x="5251" y="3634"/>
                  </a:cubicBezTo>
                  <a:cubicBezTo>
                    <a:pt x="5467" y="3484"/>
                    <a:pt x="5708" y="3426"/>
                    <a:pt x="5959" y="3426"/>
                  </a:cubicBezTo>
                  <a:close/>
                  <a:moveTo>
                    <a:pt x="5331" y="4825"/>
                  </a:moveTo>
                  <a:cubicBezTo>
                    <a:pt x="6116" y="4825"/>
                    <a:pt x="7484" y="5382"/>
                    <a:pt x="7727" y="5468"/>
                  </a:cubicBezTo>
                  <a:cubicBezTo>
                    <a:pt x="8088" y="5577"/>
                    <a:pt x="10361" y="6095"/>
                    <a:pt x="9671" y="7443"/>
                  </a:cubicBezTo>
                  <a:cubicBezTo>
                    <a:pt x="9138" y="6628"/>
                    <a:pt x="7837" y="6361"/>
                    <a:pt x="7148" y="6173"/>
                  </a:cubicBezTo>
                  <a:cubicBezTo>
                    <a:pt x="6773" y="6066"/>
                    <a:pt x="6128" y="5813"/>
                    <a:pt x="5486" y="5813"/>
                  </a:cubicBezTo>
                  <a:cubicBezTo>
                    <a:pt x="5189" y="5813"/>
                    <a:pt x="4892" y="5867"/>
                    <a:pt x="4624" y="6016"/>
                  </a:cubicBezTo>
                  <a:cubicBezTo>
                    <a:pt x="4624" y="5828"/>
                    <a:pt x="4624" y="5656"/>
                    <a:pt x="4718" y="5483"/>
                  </a:cubicBezTo>
                  <a:cubicBezTo>
                    <a:pt x="4796" y="5295"/>
                    <a:pt x="4922" y="5186"/>
                    <a:pt x="5063" y="5076"/>
                  </a:cubicBezTo>
                  <a:cubicBezTo>
                    <a:pt x="5076" y="5063"/>
                    <a:pt x="5078" y="5040"/>
                    <a:pt x="5070" y="5040"/>
                  </a:cubicBezTo>
                  <a:cubicBezTo>
                    <a:pt x="5068" y="5040"/>
                    <a:pt x="5066" y="5041"/>
                    <a:pt x="5063" y="5044"/>
                  </a:cubicBezTo>
                  <a:cubicBezTo>
                    <a:pt x="4718" y="5107"/>
                    <a:pt x="4405" y="5671"/>
                    <a:pt x="4577" y="6032"/>
                  </a:cubicBezTo>
                  <a:cubicBezTo>
                    <a:pt x="4452" y="6110"/>
                    <a:pt x="4342" y="6204"/>
                    <a:pt x="4232" y="6314"/>
                  </a:cubicBezTo>
                  <a:cubicBezTo>
                    <a:pt x="4279" y="5640"/>
                    <a:pt x="4655" y="5154"/>
                    <a:pt x="5126" y="4841"/>
                  </a:cubicBezTo>
                  <a:cubicBezTo>
                    <a:pt x="5188" y="4830"/>
                    <a:pt x="5257" y="4825"/>
                    <a:pt x="5331" y="4825"/>
                  </a:cubicBezTo>
                  <a:close/>
                  <a:moveTo>
                    <a:pt x="4373" y="7160"/>
                  </a:moveTo>
                  <a:cubicBezTo>
                    <a:pt x="4373" y="7223"/>
                    <a:pt x="4373" y="7270"/>
                    <a:pt x="4405" y="7302"/>
                  </a:cubicBezTo>
                  <a:cubicBezTo>
                    <a:pt x="4326" y="7474"/>
                    <a:pt x="4263" y="7646"/>
                    <a:pt x="4201" y="7819"/>
                  </a:cubicBezTo>
                  <a:cubicBezTo>
                    <a:pt x="4201" y="7772"/>
                    <a:pt x="4201" y="7740"/>
                    <a:pt x="4185" y="7709"/>
                  </a:cubicBezTo>
                  <a:cubicBezTo>
                    <a:pt x="4248" y="7505"/>
                    <a:pt x="4310" y="7333"/>
                    <a:pt x="4373" y="7160"/>
                  </a:cubicBezTo>
                  <a:close/>
                  <a:moveTo>
                    <a:pt x="5232" y="6227"/>
                  </a:moveTo>
                  <a:cubicBezTo>
                    <a:pt x="5264" y="6227"/>
                    <a:pt x="5297" y="6230"/>
                    <a:pt x="5329" y="6236"/>
                  </a:cubicBezTo>
                  <a:cubicBezTo>
                    <a:pt x="5517" y="6236"/>
                    <a:pt x="5690" y="6251"/>
                    <a:pt x="5862" y="6283"/>
                  </a:cubicBezTo>
                  <a:cubicBezTo>
                    <a:pt x="6395" y="6361"/>
                    <a:pt x="6897" y="6471"/>
                    <a:pt x="7383" y="6643"/>
                  </a:cubicBezTo>
                  <a:cubicBezTo>
                    <a:pt x="7759" y="6769"/>
                    <a:pt x="8119" y="6925"/>
                    <a:pt x="8480" y="7113"/>
                  </a:cubicBezTo>
                  <a:cubicBezTo>
                    <a:pt x="8762" y="7270"/>
                    <a:pt x="10361" y="8195"/>
                    <a:pt x="9170" y="9277"/>
                  </a:cubicBezTo>
                  <a:cubicBezTo>
                    <a:pt x="9217" y="9151"/>
                    <a:pt x="9248" y="9026"/>
                    <a:pt x="9295" y="8900"/>
                  </a:cubicBezTo>
                  <a:cubicBezTo>
                    <a:pt x="9326" y="8806"/>
                    <a:pt x="9295" y="8775"/>
                    <a:pt x="9248" y="8775"/>
                  </a:cubicBezTo>
                  <a:lnTo>
                    <a:pt x="9217" y="8681"/>
                  </a:lnTo>
                  <a:cubicBezTo>
                    <a:pt x="9232" y="8634"/>
                    <a:pt x="9232" y="8603"/>
                    <a:pt x="9201" y="8571"/>
                  </a:cubicBezTo>
                  <a:cubicBezTo>
                    <a:pt x="7978" y="7443"/>
                    <a:pt x="6160" y="7113"/>
                    <a:pt x="4530" y="6988"/>
                  </a:cubicBezTo>
                  <a:cubicBezTo>
                    <a:pt x="4522" y="6985"/>
                    <a:pt x="4514" y="6984"/>
                    <a:pt x="4506" y="6984"/>
                  </a:cubicBezTo>
                  <a:cubicBezTo>
                    <a:pt x="4472" y="6984"/>
                    <a:pt x="4446" y="7012"/>
                    <a:pt x="4420" y="7051"/>
                  </a:cubicBezTo>
                  <a:cubicBezTo>
                    <a:pt x="4661" y="6498"/>
                    <a:pt x="4928" y="6227"/>
                    <a:pt x="5232" y="6227"/>
                  </a:cubicBezTo>
                  <a:close/>
                  <a:moveTo>
                    <a:pt x="6270" y="7740"/>
                  </a:moveTo>
                  <a:cubicBezTo>
                    <a:pt x="6771" y="7913"/>
                    <a:pt x="7257" y="8101"/>
                    <a:pt x="7759" y="8289"/>
                  </a:cubicBezTo>
                  <a:cubicBezTo>
                    <a:pt x="7759" y="8352"/>
                    <a:pt x="7759" y="8414"/>
                    <a:pt x="7759" y="8461"/>
                  </a:cubicBezTo>
                  <a:cubicBezTo>
                    <a:pt x="6176" y="12082"/>
                    <a:pt x="4812" y="16001"/>
                    <a:pt x="3715" y="19763"/>
                  </a:cubicBezTo>
                  <a:cubicBezTo>
                    <a:pt x="3684" y="19308"/>
                    <a:pt x="3495" y="18963"/>
                    <a:pt x="3182" y="18838"/>
                  </a:cubicBezTo>
                  <a:cubicBezTo>
                    <a:pt x="3121" y="18819"/>
                    <a:pt x="3058" y="18809"/>
                    <a:pt x="2994" y="18809"/>
                  </a:cubicBezTo>
                  <a:cubicBezTo>
                    <a:pt x="2639" y="18809"/>
                    <a:pt x="2233" y="19088"/>
                    <a:pt x="1928" y="19512"/>
                  </a:cubicBezTo>
                  <a:cubicBezTo>
                    <a:pt x="2618" y="17662"/>
                    <a:pt x="3260" y="15797"/>
                    <a:pt x="3903" y="13932"/>
                  </a:cubicBezTo>
                  <a:cubicBezTo>
                    <a:pt x="4248" y="12960"/>
                    <a:pt x="4593" y="11973"/>
                    <a:pt x="4937" y="11001"/>
                  </a:cubicBezTo>
                  <a:cubicBezTo>
                    <a:pt x="5094" y="10562"/>
                    <a:pt x="5235" y="10123"/>
                    <a:pt x="5392" y="9684"/>
                  </a:cubicBezTo>
                  <a:cubicBezTo>
                    <a:pt x="5423" y="9621"/>
                    <a:pt x="5800" y="8430"/>
                    <a:pt x="5956" y="7866"/>
                  </a:cubicBezTo>
                  <a:cubicBezTo>
                    <a:pt x="6066" y="7819"/>
                    <a:pt x="6160" y="7772"/>
                    <a:pt x="6270" y="7740"/>
                  </a:cubicBezTo>
                  <a:close/>
                  <a:moveTo>
                    <a:pt x="8010" y="8399"/>
                  </a:moveTo>
                  <a:cubicBezTo>
                    <a:pt x="8213" y="8477"/>
                    <a:pt x="8433" y="8571"/>
                    <a:pt x="8637" y="8650"/>
                  </a:cubicBezTo>
                  <a:cubicBezTo>
                    <a:pt x="8762" y="8728"/>
                    <a:pt x="8856" y="8853"/>
                    <a:pt x="8919" y="9010"/>
                  </a:cubicBezTo>
                  <a:cubicBezTo>
                    <a:pt x="8934" y="9073"/>
                    <a:pt x="8950" y="9135"/>
                    <a:pt x="8966" y="9198"/>
                  </a:cubicBezTo>
                  <a:cubicBezTo>
                    <a:pt x="8981" y="9230"/>
                    <a:pt x="8981" y="9245"/>
                    <a:pt x="8997" y="9245"/>
                  </a:cubicBezTo>
                  <a:cubicBezTo>
                    <a:pt x="8401" y="10860"/>
                    <a:pt x="7790" y="12490"/>
                    <a:pt x="7195" y="14120"/>
                  </a:cubicBezTo>
                  <a:cubicBezTo>
                    <a:pt x="7492" y="13242"/>
                    <a:pt x="7759" y="12364"/>
                    <a:pt x="8057" y="11502"/>
                  </a:cubicBezTo>
                  <a:cubicBezTo>
                    <a:pt x="8307" y="10687"/>
                    <a:pt x="8715" y="9825"/>
                    <a:pt x="8574" y="8979"/>
                  </a:cubicBezTo>
                  <a:cubicBezTo>
                    <a:pt x="8574" y="8972"/>
                    <a:pt x="8569" y="8968"/>
                    <a:pt x="8562" y="8968"/>
                  </a:cubicBezTo>
                  <a:cubicBezTo>
                    <a:pt x="8553" y="8968"/>
                    <a:pt x="8543" y="8976"/>
                    <a:pt x="8543" y="8994"/>
                  </a:cubicBezTo>
                  <a:cubicBezTo>
                    <a:pt x="8574" y="9982"/>
                    <a:pt x="8213" y="10922"/>
                    <a:pt x="7900" y="11863"/>
                  </a:cubicBezTo>
                  <a:cubicBezTo>
                    <a:pt x="7586" y="12819"/>
                    <a:pt x="7257" y="13791"/>
                    <a:pt x="6944" y="14747"/>
                  </a:cubicBezTo>
                  <a:cubicBezTo>
                    <a:pt x="6850" y="15013"/>
                    <a:pt x="6771" y="15280"/>
                    <a:pt x="6677" y="15546"/>
                  </a:cubicBezTo>
                  <a:cubicBezTo>
                    <a:pt x="6113" y="17161"/>
                    <a:pt x="5549" y="18759"/>
                    <a:pt x="5016" y="20374"/>
                  </a:cubicBezTo>
                  <a:cubicBezTo>
                    <a:pt x="4922" y="20050"/>
                    <a:pt x="4699" y="19875"/>
                    <a:pt x="4429" y="19875"/>
                  </a:cubicBezTo>
                  <a:cubicBezTo>
                    <a:pt x="4203" y="19875"/>
                    <a:pt x="3943" y="19999"/>
                    <a:pt x="3699" y="20264"/>
                  </a:cubicBezTo>
                  <a:cubicBezTo>
                    <a:pt x="5110" y="16314"/>
                    <a:pt x="6568" y="12380"/>
                    <a:pt x="8010" y="8430"/>
                  </a:cubicBezTo>
                  <a:cubicBezTo>
                    <a:pt x="8010" y="8414"/>
                    <a:pt x="8010" y="8414"/>
                    <a:pt x="8010" y="8399"/>
                  </a:cubicBezTo>
                  <a:close/>
                  <a:moveTo>
                    <a:pt x="1630" y="23195"/>
                  </a:moveTo>
                  <a:cubicBezTo>
                    <a:pt x="1724" y="23211"/>
                    <a:pt x="1834" y="23242"/>
                    <a:pt x="1912" y="23305"/>
                  </a:cubicBezTo>
                  <a:cubicBezTo>
                    <a:pt x="1944" y="23321"/>
                    <a:pt x="1959" y="23336"/>
                    <a:pt x="1991" y="23352"/>
                  </a:cubicBezTo>
                  <a:cubicBezTo>
                    <a:pt x="1991" y="23352"/>
                    <a:pt x="2006" y="23368"/>
                    <a:pt x="2006" y="23383"/>
                  </a:cubicBezTo>
                  <a:cubicBezTo>
                    <a:pt x="1897" y="23321"/>
                    <a:pt x="1787" y="23274"/>
                    <a:pt x="1662" y="23242"/>
                  </a:cubicBezTo>
                  <a:cubicBezTo>
                    <a:pt x="1646" y="23227"/>
                    <a:pt x="1646" y="23211"/>
                    <a:pt x="1630" y="23195"/>
                  </a:cubicBezTo>
                  <a:close/>
                  <a:moveTo>
                    <a:pt x="1019" y="23477"/>
                  </a:moveTo>
                  <a:cubicBezTo>
                    <a:pt x="1035" y="23509"/>
                    <a:pt x="1050" y="23556"/>
                    <a:pt x="1066" y="23603"/>
                  </a:cubicBezTo>
                  <a:cubicBezTo>
                    <a:pt x="1050" y="23650"/>
                    <a:pt x="1035" y="23697"/>
                    <a:pt x="1019" y="23744"/>
                  </a:cubicBezTo>
                  <a:cubicBezTo>
                    <a:pt x="1003" y="23760"/>
                    <a:pt x="988" y="23775"/>
                    <a:pt x="972" y="23807"/>
                  </a:cubicBezTo>
                  <a:cubicBezTo>
                    <a:pt x="972" y="23760"/>
                    <a:pt x="972" y="23713"/>
                    <a:pt x="972" y="23666"/>
                  </a:cubicBezTo>
                  <a:cubicBezTo>
                    <a:pt x="988" y="23619"/>
                    <a:pt x="1003" y="23556"/>
                    <a:pt x="1019" y="23493"/>
                  </a:cubicBezTo>
                  <a:cubicBezTo>
                    <a:pt x="1019" y="23493"/>
                    <a:pt x="1019" y="23477"/>
                    <a:pt x="1019" y="23477"/>
                  </a:cubicBezTo>
                  <a:close/>
                  <a:moveTo>
                    <a:pt x="1072" y="18956"/>
                  </a:moveTo>
                  <a:cubicBezTo>
                    <a:pt x="1135" y="18956"/>
                    <a:pt x="1196" y="18969"/>
                    <a:pt x="1254" y="18995"/>
                  </a:cubicBezTo>
                  <a:cubicBezTo>
                    <a:pt x="1630" y="19167"/>
                    <a:pt x="1614" y="19669"/>
                    <a:pt x="1583" y="20202"/>
                  </a:cubicBezTo>
                  <a:cubicBezTo>
                    <a:pt x="1583" y="20263"/>
                    <a:pt x="1623" y="20305"/>
                    <a:pt x="1668" y="20305"/>
                  </a:cubicBezTo>
                  <a:cubicBezTo>
                    <a:pt x="1704" y="20305"/>
                    <a:pt x="1744" y="20279"/>
                    <a:pt x="1771" y="20217"/>
                  </a:cubicBezTo>
                  <a:cubicBezTo>
                    <a:pt x="1803" y="20123"/>
                    <a:pt x="1834" y="20013"/>
                    <a:pt x="1850" y="19919"/>
                  </a:cubicBezTo>
                  <a:cubicBezTo>
                    <a:pt x="2149" y="19427"/>
                    <a:pt x="2521" y="19199"/>
                    <a:pt x="2832" y="19199"/>
                  </a:cubicBezTo>
                  <a:cubicBezTo>
                    <a:pt x="3302" y="19199"/>
                    <a:pt x="3634" y="19719"/>
                    <a:pt x="3370" y="20625"/>
                  </a:cubicBezTo>
                  <a:cubicBezTo>
                    <a:pt x="3337" y="20748"/>
                    <a:pt x="3386" y="20811"/>
                    <a:pt x="3450" y="20811"/>
                  </a:cubicBezTo>
                  <a:cubicBezTo>
                    <a:pt x="3507" y="20811"/>
                    <a:pt x="3575" y="20760"/>
                    <a:pt x="3605" y="20656"/>
                  </a:cubicBezTo>
                  <a:cubicBezTo>
                    <a:pt x="3605" y="20640"/>
                    <a:pt x="3605" y="20640"/>
                    <a:pt x="3621" y="20625"/>
                  </a:cubicBezTo>
                  <a:cubicBezTo>
                    <a:pt x="3621" y="20625"/>
                    <a:pt x="3636" y="20625"/>
                    <a:pt x="3636" y="20609"/>
                  </a:cubicBezTo>
                  <a:cubicBezTo>
                    <a:pt x="3860" y="20314"/>
                    <a:pt x="4092" y="20183"/>
                    <a:pt x="4289" y="20183"/>
                  </a:cubicBezTo>
                  <a:cubicBezTo>
                    <a:pt x="4604" y="20183"/>
                    <a:pt x="4829" y="20517"/>
                    <a:pt x="4781" y="21048"/>
                  </a:cubicBezTo>
                  <a:cubicBezTo>
                    <a:pt x="4781" y="21064"/>
                    <a:pt x="4781" y="21064"/>
                    <a:pt x="4781" y="21079"/>
                  </a:cubicBezTo>
                  <a:cubicBezTo>
                    <a:pt x="4765" y="21079"/>
                    <a:pt x="4765" y="21095"/>
                    <a:pt x="4765" y="21111"/>
                  </a:cubicBezTo>
                  <a:cubicBezTo>
                    <a:pt x="4075" y="22035"/>
                    <a:pt x="3401" y="22976"/>
                    <a:pt x="2712" y="23901"/>
                  </a:cubicBezTo>
                  <a:cubicBezTo>
                    <a:pt x="2696" y="23932"/>
                    <a:pt x="2665" y="23963"/>
                    <a:pt x="2618" y="24010"/>
                  </a:cubicBezTo>
                  <a:cubicBezTo>
                    <a:pt x="2649" y="23979"/>
                    <a:pt x="2649" y="23948"/>
                    <a:pt x="2649" y="23916"/>
                  </a:cubicBezTo>
                  <a:cubicBezTo>
                    <a:pt x="2557" y="23255"/>
                    <a:pt x="2083" y="22825"/>
                    <a:pt x="1552" y="22825"/>
                  </a:cubicBezTo>
                  <a:cubicBezTo>
                    <a:pt x="1177" y="22825"/>
                    <a:pt x="773" y="23040"/>
                    <a:pt x="455" y="23540"/>
                  </a:cubicBezTo>
                  <a:cubicBezTo>
                    <a:pt x="455" y="23462"/>
                    <a:pt x="439" y="23383"/>
                    <a:pt x="439" y="23305"/>
                  </a:cubicBezTo>
                  <a:cubicBezTo>
                    <a:pt x="345" y="22161"/>
                    <a:pt x="266" y="21001"/>
                    <a:pt x="172" y="19857"/>
                  </a:cubicBezTo>
                  <a:cubicBezTo>
                    <a:pt x="157" y="19810"/>
                    <a:pt x="141" y="19778"/>
                    <a:pt x="110" y="19778"/>
                  </a:cubicBezTo>
                  <a:cubicBezTo>
                    <a:pt x="141" y="19731"/>
                    <a:pt x="172" y="19684"/>
                    <a:pt x="204" y="19622"/>
                  </a:cubicBezTo>
                  <a:cubicBezTo>
                    <a:pt x="235" y="19575"/>
                    <a:pt x="235" y="19543"/>
                    <a:pt x="235" y="19512"/>
                  </a:cubicBezTo>
                  <a:cubicBezTo>
                    <a:pt x="478" y="19192"/>
                    <a:pt x="794" y="18956"/>
                    <a:pt x="1072" y="18956"/>
                  </a:cubicBezTo>
                  <a:close/>
                  <a:moveTo>
                    <a:pt x="1567" y="23697"/>
                  </a:moveTo>
                  <a:lnTo>
                    <a:pt x="1646" y="23713"/>
                  </a:lnTo>
                  <a:cubicBezTo>
                    <a:pt x="1583" y="23885"/>
                    <a:pt x="1505" y="24042"/>
                    <a:pt x="1442" y="24214"/>
                  </a:cubicBezTo>
                  <a:cubicBezTo>
                    <a:pt x="1489" y="24042"/>
                    <a:pt x="1536" y="23869"/>
                    <a:pt x="1567" y="23697"/>
                  </a:cubicBezTo>
                  <a:close/>
                  <a:moveTo>
                    <a:pt x="2116" y="23791"/>
                  </a:moveTo>
                  <a:cubicBezTo>
                    <a:pt x="2100" y="23869"/>
                    <a:pt x="2069" y="23932"/>
                    <a:pt x="2038" y="23995"/>
                  </a:cubicBezTo>
                  <a:cubicBezTo>
                    <a:pt x="1991" y="24089"/>
                    <a:pt x="1928" y="24198"/>
                    <a:pt x="1865" y="24293"/>
                  </a:cubicBezTo>
                  <a:cubicBezTo>
                    <a:pt x="1944" y="24120"/>
                    <a:pt x="2022" y="23963"/>
                    <a:pt x="2100" y="23791"/>
                  </a:cubicBezTo>
                  <a:close/>
                  <a:moveTo>
                    <a:pt x="2336" y="23838"/>
                  </a:moveTo>
                  <a:cubicBezTo>
                    <a:pt x="2367" y="23901"/>
                    <a:pt x="2414" y="23963"/>
                    <a:pt x="2461" y="24010"/>
                  </a:cubicBezTo>
                  <a:cubicBezTo>
                    <a:pt x="2449" y="24005"/>
                    <a:pt x="2436" y="24001"/>
                    <a:pt x="2422" y="24001"/>
                  </a:cubicBezTo>
                  <a:cubicBezTo>
                    <a:pt x="2397" y="24001"/>
                    <a:pt x="2371" y="24012"/>
                    <a:pt x="2351" y="24042"/>
                  </a:cubicBezTo>
                  <a:cubicBezTo>
                    <a:pt x="2257" y="24136"/>
                    <a:pt x="2163" y="24246"/>
                    <a:pt x="2085" y="24340"/>
                  </a:cubicBezTo>
                  <a:cubicBezTo>
                    <a:pt x="2116" y="24277"/>
                    <a:pt x="2147" y="24214"/>
                    <a:pt x="2179" y="24136"/>
                  </a:cubicBezTo>
                  <a:cubicBezTo>
                    <a:pt x="2226" y="24057"/>
                    <a:pt x="2257" y="23995"/>
                    <a:pt x="2288" y="23932"/>
                  </a:cubicBezTo>
                  <a:cubicBezTo>
                    <a:pt x="2304" y="23901"/>
                    <a:pt x="2320" y="23869"/>
                    <a:pt x="2336" y="23838"/>
                  </a:cubicBezTo>
                  <a:close/>
                  <a:moveTo>
                    <a:pt x="1865" y="23744"/>
                  </a:moveTo>
                  <a:cubicBezTo>
                    <a:pt x="1881" y="23744"/>
                    <a:pt x="1897" y="23744"/>
                    <a:pt x="1928" y="23760"/>
                  </a:cubicBezTo>
                  <a:cubicBezTo>
                    <a:pt x="1787" y="24057"/>
                    <a:pt x="1630" y="24355"/>
                    <a:pt x="1489" y="24653"/>
                  </a:cubicBezTo>
                  <a:cubicBezTo>
                    <a:pt x="1599" y="24355"/>
                    <a:pt x="1709" y="24042"/>
                    <a:pt x="1818" y="23744"/>
                  </a:cubicBezTo>
                  <a:close/>
                  <a:moveTo>
                    <a:pt x="2602" y="24042"/>
                  </a:moveTo>
                  <a:lnTo>
                    <a:pt x="2602" y="24042"/>
                  </a:lnTo>
                  <a:cubicBezTo>
                    <a:pt x="2351" y="24402"/>
                    <a:pt x="1834" y="25170"/>
                    <a:pt x="1379" y="25703"/>
                  </a:cubicBezTo>
                  <a:cubicBezTo>
                    <a:pt x="1677" y="25139"/>
                    <a:pt x="2038" y="24637"/>
                    <a:pt x="2477" y="24183"/>
                  </a:cubicBezTo>
                  <a:cubicBezTo>
                    <a:pt x="2508" y="24151"/>
                    <a:pt x="2524" y="24104"/>
                    <a:pt x="2508" y="24073"/>
                  </a:cubicBezTo>
                  <a:lnTo>
                    <a:pt x="2508" y="24073"/>
                  </a:lnTo>
                  <a:cubicBezTo>
                    <a:pt x="2512" y="24077"/>
                    <a:pt x="2519" y="24079"/>
                    <a:pt x="2526" y="24079"/>
                  </a:cubicBezTo>
                  <a:cubicBezTo>
                    <a:pt x="2548" y="24079"/>
                    <a:pt x="2579" y="24065"/>
                    <a:pt x="2602" y="24042"/>
                  </a:cubicBezTo>
                  <a:close/>
                  <a:moveTo>
                    <a:pt x="815" y="23383"/>
                  </a:moveTo>
                  <a:cubicBezTo>
                    <a:pt x="815" y="23430"/>
                    <a:pt x="815" y="23477"/>
                    <a:pt x="815" y="23524"/>
                  </a:cubicBezTo>
                  <a:cubicBezTo>
                    <a:pt x="799" y="23572"/>
                    <a:pt x="784" y="23619"/>
                    <a:pt x="784" y="23681"/>
                  </a:cubicBezTo>
                  <a:cubicBezTo>
                    <a:pt x="784" y="23713"/>
                    <a:pt x="799" y="23744"/>
                    <a:pt x="815" y="23760"/>
                  </a:cubicBezTo>
                  <a:cubicBezTo>
                    <a:pt x="815" y="24026"/>
                    <a:pt x="799" y="24293"/>
                    <a:pt x="784" y="24559"/>
                  </a:cubicBezTo>
                  <a:cubicBezTo>
                    <a:pt x="784" y="24230"/>
                    <a:pt x="784" y="23901"/>
                    <a:pt x="768" y="23572"/>
                  </a:cubicBezTo>
                  <a:cubicBezTo>
                    <a:pt x="768" y="23542"/>
                    <a:pt x="747" y="23526"/>
                    <a:pt x="723" y="23526"/>
                  </a:cubicBezTo>
                  <a:cubicBezTo>
                    <a:pt x="697" y="23526"/>
                    <a:pt x="667" y="23546"/>
                    <a:pt x="658" y="23587"/>
                  </a:cubicBezTo>
                  <a:cubicBezTo>
                    <a:pt x="643" y="24418"/>
                    <a:pt x="658" y="25233"/>
                    <a:pt x="658" y="26064"/>
                  </a:cubicBezTo>
                  <a:cubicBezTo>
                    <a:pt x="611" y="25703"/>
                    <a:pt x="580" y="24888"/>
                    <a:pt x="564" y="24778"/>
                  </a:cubicBezTo>
                  <a:cubicBezTo>
                    <a:pt x="533" y="24434"/>
                    <a:pt x="502" y="24104"/>
                    <a:pt x="470" y="23760"/>
                  </a:cubicBezTo>
                  <a:cubicBezTo>
                    <a:pt x="580" y="23603"/>
                    <a:pt x="690" y="23477"/>
                    <a:pt x="815" y="23383"/>
                  </a:cubicBezTo>
                  <a:close/>
                  <a:moveTo>
                    <a:pt x="1176" y="25876"/>
                  </a:moveTo>
                  <a:cubicBezTo>
                    <a:pt x="1176" y="25876"/>
                    <a:pt x="1191" y="25891"/>
                    <a:pt x="1223" y="25891"/>
                  </a:cubicBezTo>
                  <a:cubicBezTo>
                    <a:pt x="1160" y="25954"/>
                    <a:pt x="1113" y="26017"/>
                    <a:pt x="1066" y="26064"/>
                  </a:cubicBezTo>
                  <a:cubicBezTo>
                    <a:pt x="1097" y="26001"/>
                    <a:pt x="1129" y="25938"/>
                    <a:pt x="1176" y="25876"/>
                  </a:cubicBezTo>
                  <a:close/>
                  <a:moveTo>
                    <a:pt x="7911" y="1"/>
                  </a:moveTo>
                  <a:cubicBezTo>
                    <a:pt x="7753" y="1"/>
                    <a:pt x="7588" y="25"/>
                    <a:pt x="7414" y="91"/>
                  </a:cubicBezTo>
                  <a:cubicBezTo>
                    <a:pt x="6395" y="468"/>
                    <a:pt x="5988" y="1988"/>
                    <a:pt x="5674" y="3179"/>
                  </a:cubicBezTo>
                  <a:cubicBezTo>
                    <a:pt x="5658" y="3195"/>
                    <a:pt x="5658" y="3211"/>
                    <a:pt x="5674" y="3226"/>
                  </a:cubicBezTo>
                  <a:cubicBezTo>
                    <a:pt x="5627" y="3242"/>
                    <a:pt x="5596" y="3258"/>
                    <a:pt x="5549" y="3273"/>
                  </a:cubicBezTo>
                  <a:cubicBezTo>
                    <a:pt x="5520" y="3264"/>
                    <a:pt x="5490" y="3260"/>
                    <a:pt x="5460" y="3260"/>
                  </a:cubicBezTo>
                  <a:cubicBezTo>
                    <a:pt x="5222" y="3260"/>
                    <a:pt x="4934" y="3518"/>
                    <a:pt x="4781" y="3838"/>
                  </a:cubicBezTo>
                  <a:cubicBezTo>
                    <a:pt x="4608" y="4182"/>
                    <a:pt x="4608" y="4559"/>
                    <a:pt x="4734" y="4794"/>
                  </a:cubicBezTo>
                  <a:cubicBezTo>
                    <a:pt x="4326" y="5170"/>
                    <a:pt x="4028" y="5922"/>
                    <a:pt x="4091" y="6424"/>
                  </a:cubicBezTo>
                  <a:cubicBezTo>
                    <a:pt x="4091" y="6439"/>
                    <a:pt x="4107" y="6455"/>
                    <a:pt x="4107" y="6455"/>
                  </a:cubicBezTo>
                  <a:cubicBezTo>
                    <a:pt x="3668" y="7082"/>
                    <a:pt x="3699" y="7646"/>
                    <a:pt x="4060" y="7929"/>
                  </a:cubicBezTo>
                  <a:cubicBezTo>
                    <a:pt x="4068" y="7937"/>
                    <a:pt x="4078" y="7941"/>
                    <a:pt x="4089" y="7941"/>
                  </a:cubicBezTo>
                  <a:cubicBezTo>
                    <a:pt x="4116" y="7941"/>
                    <a:pt x="4147" y="7915"/>
                    <a:pt x="4169" y="7882"/>
                  </a:cubicBezTo>
                  <a:lnTo>
                    <a:pt x="4169" y="7882"/>
                  </a:lnTo>
                  <a:cubicBezTo>
                    <a:pt x="2665" y="11581"/>
                    <a:pt x="1301" y="15390"/>
                    <a:pt x="63" y="19167"/>
                  </a:cubicBezTo>
                  <a:cubicBezTo>
                    <a:pt x="63" y="19261"/>
                    <a:pt x="78" y="19371"/>
                    <a:pt x="78" y="19465"/>
                  </a:cubicBezTo>
                  <a:cubicBezTo>
                    <a:pt x="549" y="18775"/>
                    <a:pt x="784" y="17709"/>
                    <a:pt x="1082" y="16879"/>
                  </a:cubicBezTo>
                  <a:cubicBezTo>
                    <a:pt x="1458" y="15781"/>
                    <a:pt x="1850" y="14684"/>
                    <a:pt x="2241" y="13587"/>
                  </a:cubicBezTo>
                  <a:cubicBezTo>
                    <a:pt x="2947" y="11643"/>
                    <a:pt x="3684" y="9700"/>
                    <a:pt x="4405" y="7756"/>
                  </a:cubicBezTo>
                  <a:cubicBezTo>
                    <a:pt x="4420" y="7756"/>
                    <a:pt x="4420" y="7740"/>
                    <a:pt x="4436" y="7740"/>
                  </a:cubicBezTo>
                  <a:cubicBezTo>
                    <a:pt x="4577" y="7552"/>
                    <a:pt x="4749" y="7443"/>
                    <a:pt x="4922" y="7380"/>
                  </a:cubicBezTo>
                  <a:cubicBezTo>
                    <a:pt x="5141" y="7427"/>
                    <a:pt x="5361" y="7474"/>
                    <a:pt x="5580" y="7537"/>
                  </a:cubicBezTo>
                  <a:cubicBezTo>
                    <a:pt x="5658" y="7599"/>
                    <a:pt x="5737" y="7709"/>
                    <a:pt x="5800" y="7819"/>
                  </a:cubicBezTo>
                  <a:cubicBezTo>
                    <a:pt x="5674" y="8070"/>
                    <a:pt x="5611" y="8367"/>
                    <a:pt x="5486" y="8681"/>
                  </a:cubicBezTo>
                  <a:cubicBezTo>
                    <a:pt x="5079" y="9872"/>
                    <a:pt x="4655" y="11079"/>
                    <a:pt x="4248" y="12270"/>
                  </a:cubicBezTo>
                  <a:cubicBezTo>
                    <a:pt x="3433" y="14637"/>
                    <a:pt x="2602" y="16988"/>
                    <a:pt x="1834" y="19339"/>
                  </a:cubicBezTo>
                  <a:cubicBezTo>
                    <a:pt x="1756" y="18995"/>
                    <a:pt x="1552" y="18728"/>
                    <a:pt x="1317" y="18665"/>
                  </a:cubicBezTo>
                  <a:cubicBezTo>
                    <a:pt x="1267" y="18652"/>
                    <a:pt x="1217" y="18646"/>
                    <a:pt x="1165" y="18646"/>
                  </a:cubicBezTo>
                  <a:cubicBezTo>
                    <a:pt x="794" y="18646"/>
                    <a:pt x="385" y="18981"/>
                    <a:pt x="110" y="19449"/>
                  </a:cubicBezTo>
                  <a:cubicBezTo>
                    <a:pt x="94" y="19465"/>
                    <a:pt x="78" y="19465"/>
                    <a:pt x="78" y="19481"/>
                  </a:cubicBezTo>
                  <a:cubicBezTo>
                    <a:pt x="78" y="19778"/>
                    <a:pt x="47" y="20076"/>
                    <a:pt x="0" y="20358"/>
                  </a:cubicBezTo>
                  <a:cubicBezTo>
                    <a:pt x="63" y="22600"/>
                    <a:pt x="266" y="24747"/>
                    <a:pt x="502" y="26879"/>
                  </a:cubicBezTo>
                  <a:cubicBezTo>
                    <a:pt x="510" y="26954"/>
                    <a:pt x="545" y="26989"/>
                    <a:pt x="587" y="26989"/>
                  </a:cubicBezTo>
                  <a:cubicBezTo>
                    <a:pt x="625" y="26989"/>
                    <a:pt x="669" y="26962"/>
                    <a:pt x="705" y="26910"/>
                  </a:cubicBezTo>
                  <a:cubicBezTo>
                    <a:pt x="2163" y="25061"/>
                    <a:pt x="3605" y="23180"/>
                    <a:pt x="4969" y="21220"/>
                  </a:cubicBezTo>
                  <a:cubicBezTo>
                    <a:pt x="5031" y="21142"/>
                    <a:pt x="5031" y="21079"/>
                    <a:pt x="5016" y="21032"/>
                  </a:cubicBezTo>
                  <a:cubicBezTo>
                    <a:pt x="5031" y="20970"/>
                    <a:pt x="5031" y="20923"/>
                    <a:pt x="5047" y="20876"/>
                  </a:cubicBezTo>
                  <a:cubicBezTo>
                    <a:pt x="6474" y="17176"/>
                    <a:pt x="7759" y="13383"/>
                    <a:pt x="9044" y="9637"/>
                  </a:cubicBezTo>
                  <a:cubicBezTo>
                    <a:pt x="9049" y="9642"/>
                    <a:pt x="9055" y="9644"/>
                    <a:pt x="9060" y="9644"/>
                  </a:cubicBezTo>
                  <a:cubicBezTo>
                    <a:pt x="9070" y="9644"/>
                    <a:pt x="9081" y="9637"/>
                    <a:pt x="9091" y="9637"/>
                  </a:cubicBezTo>
                  <a:cubicBezTo>
                    <a:pt x="9655" y="9324"/>
                    <a:pt x="10016" y="8587"/>
                    <a:pt x="9875" y="7897"/>
                  </a:cubicBezTo>
                  <a:cubicBezTo>
                    <a:pt x="9859" y="7819"/>
                    <a:pt x="9828" y="7756"/>
                    <a:pt x="9796" y="7678"/>
                  </a:cubicBezTo>
                  <a:cubicBezTo>
                    <a:pt x="10063" y="7239"/>
                    <a:pt x="10141" y="6894"/>
                    <a:pt x="10094" y="6596"/>
                  </a:cubicBezTo>
                  <a:cubicBezTo>
                    <a:pt x="10565" y="6173"/>
                    <a:pt x="10580" y="5718"/>
                    <a:pt x="10423" y="5311"/>
                  </a:cubicBezTo>
                  <a:cubicBezTo>
                    <a:pt x="10815" y="4339"/>
                    <a:pt x="11599" y="2913"/>
                    <a:pt x="11536" y="1910"/>
                  </a:cubicBezTo>
                  <a:cubicBezTo>
                    <a:pt x="11489" y="1157"/>
                    <a:pt x="11035" y="812"/>
                    <a:pt x="10533" y="687"/>
                  </a:cubicBezTo>
                  <a:cubicBezTo>
                    <a:pt x="9922" y="436"/>
                    <a:pt x="9264" y="279"/>
                    <a:pt x="8637" y="123"/>
                  </a:cubicBezTo>
                  <a:cubicBezTo>
                    <a:pt x="8404" y="65"/>
                    <a:pt x="8166" y="1"/>
                    <a:pt x="7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62"/>
            <p:cNvSpPr/>
            <p:nvPr/>
          </p:nvSpPr>
          <p:spPr>
            <a:xfrm>
              <a:off x="3380325" y="3719775"/>
              <a:ext cx="23925" cy="52975"/>
            </a:xfrm>
            <a:custGeom>
              <a:avLst/>
              <a:gdLst/>
              <a:ahLst/>
              <a:cxnLst/>
              <a:rect l="l" t="t" r="r" b="b"/>
              <a:pathLst>
                <a:path w="957" h="2119" extrusionOk="0">
                  <a:moveTo>
                    <a:pt x="956" y="0"/>
                  </a:moveTo>
                  <a:lnTo>
                    <a:pt x="956" y="0"/>
                  </a:lnTo>
                  <a:cubicBezTo>
                    <a:pt x="470" y="471"/>
                    <a:pt x="63" y="1348"/>
                    <a:pt x="0" y="2101"/>
                  </a:cubicBezTo>
                  <a:cubicBezTo>
                    <a:pt x="0" y="2110"/>
                    <a:pt x="5" y="2119"/>
                    <a:pt x="13" y="2119"/>
                  </a:cubicBezTo>
                  <a:cubicBezTo>
                    <a:pt x="18" y="2119"/>
                    <a:pt x="25" y="2114"/>
                    <a:pt x="31" y="2101"/>
                  </a:cubicBezTo>
                  <a:cubicBezTo>
                    <a:pt x="220" y="1254"/>
                    <a:pt x="486" y="674"/>
                    <a:pt x="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62"/>
            <p:cNvSpPr/>
            <p:nvPr/>
          </p:nvSpPr>
          <p:spPr>
            <a:xfrm>
              <a:off x="3385800" y="3742450"/>
              <a:ext cx="10225" cy="27275"/>
            </a:xfrm>
            <a:custGeom>
              <a:avLst/>
              <a:gdLst/>
              <a:ahLst/>
              <a:cxnLst/>
              <a:rect l="l" t="t" r="r" b="b"/>
              <a:pathLst>
                <a:path w="409" h="1091" extrusionOk="0">
                  <a:moveTo>
                    <a:pt x="395" y="0"/>
                  </a:moveTo>
                  <a:cubicBezTo>
                    <a:pt x="390" y="0"/>
                    <a:pt x="383" y="5"/>
                    <a:pt x="377" y="18"/>
                  </a:cubicBezTo>
                  <a:cubicBezTo>
                    <a:pt x="251" y="363"/>
                    <a:pt x="126" y="708"/>
                    <a:pt x="1" y="1053"/>
                  </a:cubicBezTo>
                  <a:cubicBezTo>
                    <a:pt x="1" y="1079"/>
                    <a:pt x="10" y="1090"/>
                    <a:pt x="21" y="1090"/>
                  </a:cubicBezTo>
                  <a:cubicBezTo>
                    <a:pt x="30" y="1090"/>
                    <a:pt x="41" y="1082"/>
                    <a:pt x="48" y="1068"/>
                  </a:cubicBezTo>
                  <a:cubicBezTo>
                    <a:pt x="173" y="723"/>
                    <a:pt x="283" y="363"/>
                    <a:pt x="408" y="18"/>
                  </a:cubicBezTo>
                  <a:cubicBezTo>
                    <a:pt x="408" y="9"/>
                    <a:pt x="403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62"/>
            <p:cNvSpPr/>
            <p:nvPr/>
          </p:nvSpPr>
          <p:spPr>
            <a:xfrm>
              <a:off x="3397550" y="3877700"/>
              <a:ext cx="60275" cy="34650"/>
            </a:xfrm>
            <a:custGeom>
              <a:avLst/>
              <a:gdLst/>
              <a:ahLst/>
              <a:cxnLst/>
              <a:rect l="l" t="t" r="r" b="b"/>
              <a:pathLst>
                <a:path w="2411" h="1386" extrusionOk="0">
                  <a:moveTo>
                    <a:pt x="16" y="0"/>
                  </a:moveTo>
                  <a:cubicBezTo>
                    <a:pt x="1" y="0"/>
                    <a:pt x="1" y="16"/>
                    <a:pt x="16" y="16"/>
                  </a:cubicBezTo>
                  <a:cubicBezTo>
                    <a:pt x="487" y="125"/>
                    <a:pt x="1004" y="251"/>
                    <a:pt x="1443" y="470"/>
                  </a:cubicBezTo>
                  <a:cubicBezTo>
                    <a:pt x="1835" y="690"/>
                    <a:pt x="2085" y="1019"/>
                    <a:pt x="2368" y="1379"/>
                  </a:cubicBezTo>
                  <a:cubicBezTo>
                    <a:pt x="2372" y="1384"/>
                    <a:pt x="2378" y="1386"/>
                    <a:pt x="2384" y="1386"/>
                  </a:cubicBezTo>
                  <a:cubicBezTo>
                    <a:pt x="2398" y="1386"/>
                    <a:pt x="2410" y="1375"/>
                    <a:pt x="2399" y="1364"/>
                  </a:cubicBezTo>
                  <a:cubicBezTo>
                    <a:pt x="2132" y="314"/>
                    <a:pt x="832" y="14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62"/>
            <p:cNvSpPr/>
            <p:nvPr/>
          </p:nvSpPr>
          <p:spPr>
            <a:xfrm>
              <a:off x="3423800" y="3854950"/>
              <a:ext cx="38375" cy="26000"/>
            </a:xfrm>
            <a:custGeom>
              <a:avLst/>
              <a:gdLst/>
              <a:ahLst/>
              <a:cxnLst/>
              <a:rect l="l" t="t" r="r" b="b"/>
              <a:pathLst>
                <a:path w="1535" h="1040" extrusionOk="0">
                  <a:moveTo>
                    <a:pt x="46" y="1"/>
                  </a:moveTo>
                  <a:cubicBezTo>
                    <a:pt x="36" y="1"/>
                    <a:pt x="26" y="1"/>
                    <a:pt x="17" y="1"/>
                  </a:cubicBezTo>
                  <a:cubicBezTo>
                    <a:pt x="1" y="1"/>
                    <a:pt x="1" y="17"/>
                    <a:pt x="1" y="17"/>
                  </a:cubicBezTo>
                  <a:cubicBezTo>
                    <a:pt x="314" y="126"/>
                    <a:pt x="612" y="220"/>
                    <a:pt x="879" y="409"/>
                  </a:cubicBezTo>
                  <a:cubicBezTo>
                    <a:pt x="1114" y="581"/>
                    <a:pt x="1271" y="847"/>
                    <a:pt x="1490" y="1035"/>
                  </a:cubicBezTo>
                  <a:cubicBezTo>
                    <a:pt x="1493" y="1038"/>
                    <a:pt x="1497" y="1040"/>
                    <a:pt x="1500" y="1040"/>
                  </a:cubicBezTo>
                  <a:cubicBezTo>
                    <a:pt x="1516" y="1040"/>
                    <a:pt x="1534" y="1017"/>
                    <a:pt x="1521" y="1004"/>
                  </a:cubicBezTo>
                  <a:cubicBezTo>
                    <a:pt x="1321" y="419"/>
                    <a:pt x="59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62"/>
            <p:cNvSpPr/>
            <p:nvPr/>
          </p:nvSpPr>
          <p:spPr>
            <a:xfrm>
              <a:off x="3449275" y="3833800"/>
              <a:ext cx="18725" cy="17825"/>
            </a:xfrm>
            <a:custGeom>
              <a:avLst/>
              <a:gdLst/>
              <a:ahLst/>
              <a:cxnLst/>
              <a:rect l="l" t="t" r="r" b="b"/>
              <a:pathLst>
                <a:path w="749" h="713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173" y="95"/>
                    <a:pt x="314" y="204"/>
                    <a:pt x="440" y="345"/>
                  </a:cubicBezTo>
                  <a:cubicBezTo>
                    <a:pt x="534" y="455"/>
                    <a:pt x="596" y="612"/>
                    <a:pt x="706" y="706"/>
                  </a:cubicBezTo>
                  <a:cubicBezTo>
                    <a:pt x="711" y="711"/>
                    <a:pt x="717" y="712"/>
                    <a:pt x="722" y="712"/>
                  </a:cubicBezTo>
                  <a:cubicBezTo>
                    <a:pt x="736" y="712"/>
                    <a:pt x="749" y="701"/>
                    <a:pt x="737" y="690"/>
                  </a:cubicBezTo>
                  <a:cubicBezTo>
                    <a:pt x="722" y="502"/>
                    <a:pt x="581" y="361"/>
                    <a:pt x="471" y="251"/>
                  </a:cubicBezTo>
                  <a:cubicBezTo>
                    <a:pt x="346" y="126"/>
                    <a:pt x="189" y="48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62"/>
            <p:cNvSpPr/>
            <p:nvPr/>
          </p:nvSpPr>
          <p:spPr>
            <a:xfrm>
              <a:off x="3108375" y="4434875"/>
              <a:ext cx="173600" cy="275375"/>
            </a:xfrm>
            <a:custGeom>
              <a:avLst/>
              <a:gdLst/>
              <a:ahLst/>
              <a:cxnLst/>
              <a:rect l="l" t="t" r="r" b="b"/>
              <a:pathLst>
                <a:path w="6944" h="11015" extrusionOk="0">
                  <a:moveTo>
                    <a:pt x="4426" y="1"/>
                  </a:moveTo>
                  <a:cubicBezTo>
                    <a:pt x="3056" y="1"/>
                    <a:pt x="1514" y="1379"/>
                    <a:pt x="894" y="2369"/>
                  </a:cubicBezTo>
                  <a:cubicBezTo>
                    <a:pt x="486" y="3011"/>
                    <a:pt x="0" y="3999"/>
                    <a:pt x="392" y="4751"/>
                  </a:cubicBezTo>
                  <a:cubicBezTo>
                    <a:pt x="684" y="5301"/>
                    <a:pt x="1230" y="5371"/>
                    <a:pt x="1781" y="5371"/>
                  </a:cubicBezTo>
                  <a:cubicBezTo>
                    <a:pt x="1968" y="5371"/>
                    <a:pt x="2156" y="5363"/>
                    <a:pt x="2336" y="5363"/>
                  </a:cubicBezTo>
                  <a:cubicBezTo>
                    <a:pt x="2755" y="5363"/>
                    <a:pt x="3292" y="5274"/>
                    <a:pt x="3770" y="5274"/>
                  </a:cubicBezTo>
                  <a:cubicBezTo>
                    <a:pt x="3989" y="5274"/>
                    <a:pt x="4196" y="5293"/>
                    <a:pt x="4373" y="5347"/>
                  </a:cubicBezTo>
                  <a:lnTo>
                    <a:pt x="4828" y="5347"/>
                  </a:lnTo>
                  <a:cubicBezTo>
                    <a:pt x="5235" y="6115"/>
                    <a:pt x="5141" y="6570"/>
                    <a:pt x="4546" y="6679"/>
                  </a:cubicBezTo>
                  <a:cubicBezTo>
                    <a:pt x="4232" y="6867"/>
                    <a:pt x="3778" y="6977"/>
                    <a:pt x="3433" y="7118"/>
                  </a:cubicBezTo>
                  <a:cubicBezTo>
                    <a:pt x="2586" y="7447"/>
                    <a:pt x="1301" y="7839"/>
                    <a:pt x="690" y="8576"/>
                  </a:cubicBezTo>
                  <a:cubicBezTo>
                    <a:pt x="282" y="9062"/>
                    <a:pt x="220" y="9704"/>
                    <a:pt x="705" y="10175"/>
                  </a:cubicBezTo>
                  <a:cubicBezTo>
                    <a:pt x="1017" y="10465"/>
                    <a:pt x="1373" y="10531"/>
                    <a:pt x="1743" y="10531"/>
                  </a:cubicBezTo>
                  <a:cubicBezTo>
                    <a:pt x="2054" y="10531"/>
                    <a:pt x="2375" y="10484"/>
                    <a:pt x="2686" y="10484"/>
                  </a:cubicBezTo>
                  <a:cubicBezTo>
                    <a:pt x="2822" y="10484"/>
                    <a:pt x="2957" y="10493"/>
                    <a:pt x="3088" y="10519"/>
                  </a:cubicBezTo>
                  <a:cubicBezTo>
                    <a:pt x="3072" y="10566"/>
                    <a:pt x="3072" y="10614"/>
                    <a:pt x="3057" y="10661"/>
                  </a:cubicBezTo>
                  <a:cubicBezTo>
                    <a:pt x="3001" y="10873"/>
                    <a:pt x="3161" y="11014"/>
                    <a:pt x="3331" y="11014"/>
                  </a:cubicBezTo>
                  <a:cubicBezTo>
                    <a:pt x="3399" y="11014"/>
                    <a:pt x="3469" y="10992"/>
                    <a:pt x="3527" y="10943"/>
                  </a:cubicBezTo>
                  <a:cubicBezTo>
                    <a:pt x="3684" y="10802"/>
                    <a:pt x="3840" y="10676"/>
                    <a:pt x="3997" y="10551"/>
                  </a:cubicBezTo>
                  <a:cubicBezTo>
                    <a:pt x="4248" y="10347"/>
                    <a:pt x="4122" y="9940"/>
                    <a:pt x="3903" y="9798"/>
                  </a:cubicBezTo>
                  <a:cubicBezTo>
                    <a:pt x="3621" y="9626"/>
                    <a:pt x="3417" y="9548"/>
                    <a:pt x="3088" y="9516"/>
                  </a:cubicBezTo>
                  <a:cubicBezTo>
                    <a:pt x="3074" y="9514"/>
                    <a:pt x="3057" y="9513"/>
                    <a:pt x="3038" y="9513"/>
                  </a:cubicBezTo>
                  <a:cubicBezTo>
                    <a:pt x="2815" y="9513"/>
                    <a:pt x="2268" y="9640"/>
                    <a:pt x="1980" y="9640"/>
                  </a:cubicBezTo>
                  <a:cubicBezTo>
                    <a:pt x="1905" y="9640"/>
                    <a:pt x="1848" y="9631"/>
                    <a:pt x="1818" y="9610"/>
                  </a:cubicBezTo>
                  <a:cubicBezTo>
                    <a:pt x="737" y="8889"/>
                    <a:pt x="4264" y="7651"/>
                    <a:pt x="4452" y="7588"/>
                  </a:cubicBezTo>
                  <a:cubicBezTo>
                    <a:pt x="5345" y="7228"/>
                    <a:pt x="6944" y="6413"/>
                    <a:pt x="6191" y="5143"/>
                  </a:cubicBezTo>
                  <a:cubicBezTo>
                    <a:pt x="5877" y="4622"/>
                    <a:pt x="5324" y="4477"/>
                    <a:pt x="4692" y="4477"/>
                  </a:cubicBezTo>
                  <a:cubicBezTo>
                    <a:pt x="3899" y="4477"/>
                    <a:pt x="2983" y="4706"/>
                    <a:pt x="2264" y="4706"/>
                  </a:cubicBezTo>
                  <a:cubicBezTo>
                    <a:pt x="2041" y="4706"/>
                    <a:pt x="1837" y="4684"/>
                    <a:pt x="1662" y="4626"/>
                  </a:cubicBezTo>
                  <a:cubicBezTo>
                    <a:pt x="173" y="4124"/>
                    <a:pt x="1740" y="2275"/>
                    <a:pt x="2398" y="1695"/>
                  </a:cubicBezTo>
                  <a:cubicBezTo>
                    <a:pt x="3245" y="974"/>
                    <a:pt x="4311" y="942"/>
                    <a:pt x="5173" y="362"/>
                  </a:cubicBezTo>
                  <a:cubicBezTo>
                    <a:pt x="5235" y="315"/>
                    <a:pt x="5251" y="190"/>
                    <a:pt x="5173" y="159"/>
                  </a:cubicBezTo>
                  <a:cubicBezTo>
                    <a:pt x="4935" y="50"/>
                    <a:pt x="4683" y="1"/>
                    <a:pt x="4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1" name="Google Shape;1671;p62"/>
          <p:cNvGrpSpPr/>
          <p:nvPr/>
        </p:nvGrpSpPr>
        <p:grpSpPr>
          <a:xfrm rot="674490">
            <a:off x="6096193" y="3040384"/>
            <a:ext cx="3474315" cy="888859"/>
            <a:chOff x="3809875" y="1963175"/>
            <a:chExt cx="1923600" cy="492150"/>
          </a:xfrm>
        </p:grpSpPr>
        <p:sp>
          <p:nvSpPr>
            <p:cNvPr id="1672" name="Google Shape;1672;p6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6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6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6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6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6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6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6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6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6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6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3" name="Google Shape;1683;p62"/>
          <p:cNvGrpSpPr/>
          <p:nvPr/>
        </p:nvGrpSpPr>
        <p:grpSpPr>
          <a:xfrm rot="1386640">
            <a:off x="432531" y="141388"/>
            <a:ext cx="806665" cy="421749"/>
            <a:chOff x="1822875" y="1377000"/>
            <a:chExt cx="548075" cy="286550"/>
          </a:xfrm>
        </p:grpSpPr>
        <p:sp>
          <p:nvSpPr>
            <p:cNvPr id="1684" name="Google Shape;1684;p62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62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62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62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62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62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62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62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62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71" y="553543"/>
            <a:ext cx="5807050" cy="131718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749" y="1809079"/>
            <a:ext cx="1619476" cy="173379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37" y="3514247"/>
            <a:ext cx="6483703" cy="3730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6885" y="1828572"/>
            <a:ext cx="3111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А) 6, 8, 24</a:t>
            </a:r>
          </a:p>
          <a:p>
            <a:r>
              <a:rPr lang="bg-BG" sz="2400" dirty="0" smtClean="0"/>
              <a:t>Б) 9, 18, 27,36</a:t>
            </a:r>
          </a:p>
          <a:p>
            <a:r>
              <a:rPr lang="bg-BG" sz="2400" dirty="0" smtClean="0"/>
              <a:t>В) 12, 18, ..., 90, 96</a:t>
            </a:r>
            <a:endParaRPr lang="bg-BG" sz="2400" dirty="0"/>
          </a:p>
        </p:txBody>
      </p:sp>
      <p:sp>
        <p:nvSpPr>
          <p:cNvPr id="46" name="Round Diagonal Corner Rectangle 45"/>
          <p:cNvSpPr/>
          <p:nvPr/>
        </p:nvSpPr>
        <p:spPr>
          <a:xfrm>
            <a:off x="2165905" y="3978053"/>
            <a:ext cx="3564501" cy="692523"/>
          </a:xfrm>
          <a:prstGeom prst="round2Diag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dirty="0" smtClean="0"/>
              <a:t>1, 3, 5, 15</a:t>
            </a:r>
            <a:endParaRPr lang="bg-BG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7" name="Google Shape;1737;p64"/>
          <p:cNvGrpSpPr/>
          <p:nvPr/>
        </p:nvGrpSpPr>
        <p:grpSpPr>
          <a:xfrm rot="-546322">
            <a:off x="58517" y="1664546"/>
            <a:ext cx="2438302" cy="1793689"/>
            <a:chOff x="2505075" y="4180600"/>
            <a:chExt cx="1092750" cy="957900"/>
          </a:xfrm>
        </p:grpSpPr>
        <p:sp>
          <p:nvSpPr>
            <p:cNvPr id="1738" name="Google Shape;1738;p64"/>
            <p:cNvSpPr/>
            <p:nvPr/>
          </p:nvSpPr>
          <p:spPr>
            <a:xfrm>
              <a:off x="2612200" y="4898650"/>
              <a:ext cx="984100" cy="235275"/>
            </a:xfrm>
            <a:custGeom>
              <a:avLst/>
              <a:gdLst/>
              <a:ahLst/>
              <a:cxnLst/>
              <a:rect l="l" t="t" r="r" b="b"/>
              <a:pathLst>
                <a:path w="39364" h="9411" extrusionOk="0">
                  <a:moveTo>
                    <a:pt x="6166" y="0"/>
                  </a:moveTo>
                  <a:cubicBezTo>
                    <a:pt x="6141" y="0"/>
                    <a:pt x="5339" y="652"/>
                    <a:pt x="5339" y="652"/>
                  </a:cubicBezTo>
                  <a:cubicBezTo>
                    <a:pt x="4688" y="2882"/>
                    <a:pt x="2357" y="5965"/>
                    <a:pt x="1" y="6617"/>
                  </a:cubicBezTo>
                  <a:cubicBezTo>
                    <a:pt x="5966" y="7068"/>
                    <a:pt x="13259" y="8321"/>
                    <a:pt x="19224" y="8797"/>
                  </a:cubicBezTo>
                  <a:cubicBezTo>
                    <a:pt x="22532" y="9048"/>
                    <a:pt x="25841" y="9248"/>
                    <a:pt x="29149" y="9349"/>
                  </a:cubicBezTo>
                  <a:cubicBezTo>
                    <a:pt x="29759" y="9367"/>
                    <a:pt x="30670" y="9411"/>
                    <a:pt x="31701" y="9411"/>
                  </a:cubicBezTo>
                  <a:cubicBezTo>
                    <a:pt x="34944" y="9411"/>
                    <a:pt x="39363" y="8971"/>
                    <a:pt x="39249" y="5890"/>
                  </a:cubicBezTo>
                  <a:lnTo>
                    <a:pt x="39224" y="5890"/>
                  </a:lnTo>
                  <a:cubicBezTo>
                    <a:pt x="28021" y="4988"/>
                    <a:pt x="17069" y="2682"/>
                    <a:pt x="6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4"/>
            <p:cNvSpPr/>
            <p:nvPr/>
          </p:nvSpPr>
          <p:spPr>
            <a:xfrm>
              <a:off x="2607825" y="4893625"/>
              <a:ext cx="990000" cy="244875"/>
            </a:xfrm>
            <a:custGeom>
              <a:avLst/>
              <a:gdLst/>
              <a:ahLst/>
              <a:cxnLst/>
              <a:rect l="l" t="t" r="r" b="b"/>
              <a:pathLst>
                <a:path w="39600" h="9795" extrusionOk="0">
                  <a:moveTo>
                    <a:pt x="6379" y="398"/>
                  </a:moveTo>
                  <a:lnTo>
                    <a:pt x="6379" y="398"/>
                  </a:lnTo>
                  <a:cubicBezTo>
                    <a:pt x="9057" y="1067"/>
                    <a:pt x="11759" y="1687"/>
                    <a:pt x="14462" y="2306"/>
                  </a:cubicBezTo>
                  <a:cubicBezTo>
                    <a:pt x="17218" y="2908"/>
                    <a:pt x="19950" y="3509"/>
                    <a:pt x="22707" y="4011"/>
                  </a:cubicBezTo>
                  <a:cubicBezTo>
                    <a:pt x="28194" y="5008"/>
                    <a:pt x="33731" y="5807"/>
                    <a:pt x="39293" y="6235"/>
                  </a:cubicBezTo>
                  <a:lnTo>
                    <a:pt x="39293" y="6235"/>
                  </a:lnTo>
                  <a:cubicBezTo>
                    <a:pt x="39281" y="6246"/>
                    <a:pt x="39274" y="6252"/>
                    <a:pt x="39274" y="6266"/>
                  </a:cubicBezTo>
                  <a:lnTo>
                    <a:pt x="39274" y="6392"/>
                  </a:lnTo>
                  <a:cubicBezTo>
                    <a:pt x="39249" y="6492"/>
                    <a:pt x="39249" y="6592"/>
                    <a:pt x="39224" y="6692"/>
                  </a:cubicBezTo>
                  <a:cubicBezTo>
                    <a:pt x="39199" y="6893"/>
                    <a:pt x="39123" y="7068"/>
                    <a:pt x="39023" y="7269"/>
                  </a:cubicBezTo>
                  <a:cubicBezTo>
                    <a:pt x="38848" y="7620"/>
                    <a:pt x="38572" y="7920"/>
                    <a:pt x="38246" y="8171"/>
                  </a:cubicBezTo>
                  <a:cubicBezTo>
                    <a:pt x="37595" y="8647"/>
                    <a:pt x="36767" y="8898"/>
                    <a:pt x="35965" y="9073"/>
                  </a:cubicBezTo>
                  <a:cubicBezTo>
                    <a:pt x="34654" y="9352"/>
                    <a:pt x="33295" y="9441"/>
                    <a:pt x="31939" y="9441"/>
                  </a:cubicBezTo>
                  <a:cubicBezTo>
                    <a:pt x="31585" y="9441"/>
                    <a:pt x="31231" y="9435"/>
                    <a:pt x="30878" y="9424"/>
                  </a:cubicBezTo>
                  <a:cubicBezTo>
                    <a:pt x="29173" y="9374"/>
                    <a:pt x="27469" y="9324"/>
                    <a:pt x="25740" y="9224"/>
                  </a:cubicBezTo>
                  <a:lnTo>
                    <a:pt x="20627" y="8948"/>
                  </a:lnTo>
                  <a:cubicBezTo>
                    <a:pt x="18898" y="8873"/>
                    <a:pt x="17218" y="8697"/>
                    <a:pt x="15514" y="8497"/>
                  </a:cubicBezTo>
                  <a:cubicBezTo>
                    <a:pt x="13810" y="8296"/>
                    <a:pt x="12106" y="8071"/>
                    <a:pt x="10401" y="7845"/>
                  </a:cubicBezTo>
                  <a:cubicBezTo>
                    <a:pt x="7272" y="7405"/>
                    <a:pt x="4121" y="6986"/>
                    <a:pt x="969" y="6707"/>
                  </a:cubicBezTo>
                  <a:lnTo>
                    <a:pt x="969" y="6707"/>
                  </a:lnTo>
                  <a:cubicBezTo>
                    <a:pt x="1378" y="6510"/>
                    <a:pt x="1757" y="6260"/>
                    <a:pt x="2106" y="5991"/>
                  </a:cubicBezTo>
                  <a:cubicBezTo>
                    <a:pt x="2657" y="5565"/>
                    <a:pt x="3158" y="5088"/>
                    <a:pt x="3609" y="4537"/>
                  </a:cubicBezTo>
                  <a:cubicBezTo>
                    <a:pt x="4061" y="4011"/>
                    <a:pt x="4487" y="3434"/>
                    <a:pt x="4837" y="2833"/>
                  </a:cubicBezTo>
                  <a:cubicBezTo>
                    <a:pt x="5181" y="2245"/>
                    <a:pt x="5476" y="1633"/>
                    <a:pt x="5676" y="973"/>
                  </a:cubicBezTo>
                  <a:lnTo>
                    <a:pt x="5676" y="973"/>
                  </a:lnTo>
                  <a:lnTo>
                    <a:pt x="6379" y="398"/>
                  </a:lnTo>
                  <a:close/>
                  <a:moveTo>
                    <a:pt x="6366" y="1"/>
                  </a:moveTo>
                  <a:cubicBezTo>
                    <a:pt x="6316" y="1"/>
                    <a:pt x="6266" y="1"/>
                    <a:pt x="6216" y="51"/>
                  </a:cubicBezTo>
                  <a:lnTo>
                    <a:pt x="6191" y="51"/>
                  </a:lnTo>
                  <a:lnTo>
                    <a:pt x="5389" y="727"/>
                  </a:lnTo>
                  <a:cubicBezTo>
                    <a:pt x="5364" y="752"/>
                    <a:pt x="5339" y="778"/>
                    <a:pt x="5339" y="803"/>
                  </a:cubicBezTo>
                  <a:cubicBezTo>
                    <a:pt x="5138" y="1454"/>
                    <a:pt x="4863" y="2081"/>
                    <a:pt x="4512" y="2657"/>
                  </a:cubicBezTo>
                  <a:cubicBezTo>
                    <a:pt x="4186" y="3234"/>
                    <a:pt x="3785" y="3785"/>
                    <a:pt x="3334" y="4311"/>
                  </a:cubicBezTo>
                  <a:cubicBezTo>
                    <a:pt x="2908" y="4838"/>
                    <a:pt x="2431" y="5314"/>
                    <a:pt x="1880" y="5715"/>
                  </a:cubicBezTo>
                  <a:cubicBezTo>
                    <a:pt x="1354" y="6116"/>
                    <a:pt x="777" y="6467"/>
                    <a:pt x="126" y="6642"/>
                  </a:cubicBezTo>
                  <a:cubicBezTo>
                    <a:pt x="76" y="6667"/>
                    <a:pt x="25" y="6742"/>
                    <a:pt x="0" y="6793"/>
                  </a:cubicBezTo>
                  <a:cubicBezTo>
                    <a:pt x="0" y="6893"/>
                    <a:pt x="76" y="6993"/>
                    <a:pt x="176" y="6993"/>
                  </a:cubicBezTo>
                  <a:cubicBezTo>
                    <a:pt x="3584" y="7244"/>
                    <a:pt x="6968" y="7720"/>
                    <a:pt x="10376" y="8121"/>
                  </a:cubicBezTo>
                  <a:cubicBezTo>
                    <a:pt x="12081" y="8321"/>
                    <a:pt x="13785" y="8547"/>
                    <a:pt x="15489" y="8722"/>
                  </a:cubicBezTo>
                  <a:cubicBezTo>
                    <a:pt x="17193" y="8923"/>
                    <a:pt x="18898" y="9048"/>
                    <a:pt x="20602" y="9224"/>
                  </a:cubicBezTo>
                  <a:cubicBezTo>
                    <a:pt x="24011" y="9550"/>
                    <a:pt x="27444" y="9675"/>
                    <a:pt x="30878" y="9775"/>
                  </a:cubicBezTo>
                  <a:cubicBezTo>
                    <a:pt x="31276" y="9787"/>
                    <a:pt x="31675" y="9794"/>
                    <a:pt x="32075" y="9794"/>
                  </a:cubicBezTo>
                  <a:cubicBezTo>
                    <a:pt x="33389" y="9794"/>
                    <a:pt x="34715" y="9712"/>
                    <a:pt x="36041" y="9424"/>
                  </a:cubicBezTo>
                  <a:cubicBezTo>
                    <a:pt x="36868" y="9249"/>
                    <a:pt x="37720" y="8973"/>
                    <a:pt x="38447" y="8422"/>
                  </a:cubicBezTo>
                  <a:cubicBezTo>
                    <a:pt x="38823" y="8171"/>
                    <a:pt x="39123" y="7820"/>
                    <a:pt x="39324" y="7394"/>
                  </a:cubicBezTo>
                  <a:cubicBezTo>
                    <a:pt x="39424" y="7194"/>
                    <a:pt x="39499" y="6968"/>
                    <a:pt x="39549" y="6768"/>
                  </a:cubicBezTo>
                  <a:cubicBezTo>
                    <a:pt x="39575" y="6642"/>
                    <a:pt x="39575" y="6542"/>
                    <a:pt x="39600" y="6417"/>
                  </a:cubicBezTo>
                  <a:cubicBezTo>
                    <a:pt x="39600" y="6341"/>
                    <a:pt x="39600" y="6316"/>
                    <a:pt x="39600" y="6241"/>
                  </a:cubicBezTo>
                  <a:cubicBezTo>
                    <a:pt x="39600" y="6141"/>
                    <a:pt x="39575" y="6041"/>
                    <a:pt x="39549" y="5966"/>
                  </a:cubicBezTo>
                  <a:cubicBezTo>
                    <a:pt x="39514" y="5948"/>
                    <a:pt x="39479" y="5930"/>
                    <a:pt x="39443" y="5930"/>
                  </a:cubicBezTo>
                  <a:cubicBezTo>
                    <a:pt x="39428" y="5930"/>
                    <a:pt x="39414" y="5933"/>
                    <a:pt x="39399" y="5940"/>
                  </a:cubicBezTo>
                  <a:cubicBezTo>
                    <a:pt x="33835" y="5464"/>
                    <a:pt x="28296" y="4637"/>
                    <a:pt x="22782" y="3610"/>
                  </a:cubicBezTo>
                  <a:cubicBezTo>
                    <a:pt x="20026" y="3083"/>
                    <a:pt x="17294" y="2532"/>
                    <a:pt x="14562" y="1930"/>
                  </a:cubicBezTo>
                  <a:cubicBezTo>
                    <a:pt x="11830" y="1329"/>
                    <a:pt x="9098" y="677"/>
                    <a:pt x="6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64"/>
            <p:cNvSpPr/>
            <p:nvPr/>
          </p:nvSpPr>
          <p:spPr>
            <a:xfrm>
              <a:off x="2508825" y="4184975"/>
              <a:ext cx="1038875" cy="879225"/>
            </a:xfrm>
            <a:custGeom>
              <a:avLst/>
              <a:gdLst/>
              <a:ahLst/>
              <a:cxnLst/>
              <a:rect l="l" t="t" r="r" b="b"/>
              <a:pathLst>
                <a:path w="41555" h="35169" extrusionOk="0">
                  <a:moveTo>
                    <a:pt x="40702" y="1"/>
                  </a:moveTo>
                  <a:cubicBezTo>
                    <a:pt x="27143" y="126"/>
                    <a:pt x="13660" y="652"/>
                    <a:pt x="101" y="1078"/>
                  </a:cubicBezTo>
                  <a:cubicBezTo>
                    <a:pt x="76" y="1078"/>
                    <a:pt x="51" y="1078"/>
                    <a:pt x="25" y="1053"/>
                  </a:cubicBezTo>
                  <a:lnTo>
                    <a:pt x="0" y="1078"/>
                  </a:lnTo>
                  <a:cubicBezTo>
                    <a:pt x="51" y="1103"/>
                    <a:pt x="101" y="1153"/>
                    <a:pt x="101" y="1254"/>
                  </a:cubicBezTo>
                  <a:cubicBezTo>
                    <a:pt x="752" y="7845"/>
                    <a:pt x="577" y="14612"/>
                    <a:pt x="802" y="21254"/>
                  </a:cubicBezTo>
                  <a:cubicBezTo>
                    <a:pt x="903" y="24537"/>
                    <a:pt x="878" y="27870"/>
                    <a:pt x="1103" y="31154"/>
                  </a:cubicBezTo>
                  <a:cubicBezTo>
                    <a:pt x="1236" y="33346"/>
                    <a:pt x="2622" y="35168"/>
                    <a:pt x="4511" y="35168"/>
                  </a:cubicBezTo>
                  <a:cubicBezTo>
                    <a:pt x="5127" y="35168"/>
                    <a:pt x="5795" y="34975"/>
                    <a:pt x="6492" y="34537"/>
                  </a:cubicBezTo>
                  <a:cubicBezTo>
                    <a:pt x="7995" y="33585"/>
                    <a:pt x="8772" y="31780"/>
                    <a:pt x="9324" y="30151"/>
                  </a:cubicBezTo>
                  <a:cubicBezTo>
                    <a:pt x="9374" y="30051"/>
                    <a:pt x="9399" y="29926"/>
                    <a:pt x="9474" y="29926"/>
                  </a:cubicBezTo>
                  <a:cubicBezTo>
                    <a:pt x="9491" y="29859"/>
                    <a:pt x="9563" y="29836"/>
                    <a:pt x="9654" y="29836"/>
                  </a:cubicBezTo>
                  <a:cubicBezTo>
                    <a:pt x="9700" y="29836"/>
                    <a:pt x="9750" y="29842"/>
                    <a:pt x="9800" y="29850"/>
                  </a:cubicBezTo>
                  <a:cubicBezTo>
                    <a:pt x="20376" y="31454"/>
                    <a:pt x="30878" y="33284"/>
                    <a:pt x="41555" y="34236"/>
                  </a:cubicBezTo>
                  <a:cubicBezTo>
                    <a:pt x="41128" y="31880"/>
                    <a:pt x="41304" y="29525"/>
                    <a:pt x="41404" y="27144"/>
                  </a:cubicBezTo>
                  <a:cubicBezTo>
                    <a:pt x="41479" y="24186"/>
                    <a:pt x="41529" y="21229"/>
                    <a:pt x="41504" y="18246"/>
                  </a:cubicBezTo>
                  <a:cubicBezTo>
                    <a:pt x="41454" y="12156"/>
                    <a:pt x="40928" y="6091"/>
                    <a:pt x="407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64"/>
            <p:cNvSpPr/>
            <p:nvPr/>
          </p:nvSpPr>
          <p:spPr>
            <a:xfrm>
              <a:off x="2505075" y="4180600"/>
              <a:ext cx="1047650" cy="887125"/>
            </a:xfrm>
            <a:custGeom>
              <a:avLst/>
              <a:gdLst/>
              <a:ahLst/>
              <a:cxnLst/>
              <a:rect l="l" t="t" r="r" b="b"/>
              <a:pathLst>
                <a:path w="41906" h="35485" extrusionOk="0">
                  <a:moveTo>
                    <a:pt x="40684" y="377"/>
                  </a:moveTo>
                  <a:cubicBezTo>
                    <a:pt x="40913" y="6408"/>
                    <a:pt x="41430" y="12415"/>
                    <a:pt x="41504" y="18421"/>
                  </a:cubicBezTo>
                  <a:cubicBezTo>
                    <a:pt x="41504" y="21103"/>
                    <a:pt x="41479" y="23760"/>
                    <a:pt x="41404" y="26416"/>
                  </a:cubicBezTo>
                  <a:cubicBezTo>
                    <a:pt x="41379" y="27745"/>
                    <a:pt x="41304" y="29098"/>
                    <a:pt x="41278" y="30426"/>
                  </a:cubicBezTo>
                  <a:cubicBezTo>
                    <a:pt x="41255" y="31690"/>
                    <a:pt x="41299" y="32976"/>
                    <a:pt x="41497" y="34241"/>
                  </a:cubicBezTo>
                  <a:lnTo>
                    <a:pt x="41497" y="34241"/>
                  </a:lnTo>
                  <a:cubicBezTo>
                    <a:pt x="36203" y="33742"/>
                    <a:pt x="30909" y="33048"/>
                    <a:pt x="25639" y="32256"/>
                  </a:cubicBezTo>
                  <a:lnTo>
                    <a:pt x="17619" y="31103"/>
                  </a:lnTo>
                  <a:cubicBezTo>
                    <a:pt x="16291" y="30903"/>
                    <a:pt x="14963" y="30677"/>
                    <a:pt x="13609" y="30476"/>
                  </a:cubicBezTo>
                  <a:lnTo>
                    <a:pt x="11604" y="30151"/>
                  </a:lnTo>
                  <a:lnTo>
                    <a:pt x="10627" y="30000"/>
                  </a:lnTo>
                  <a:lnTo>
                    <a:pt x="10125" y="29925"/>
                  </a:lnTo>
                  <a:cubicBezTo>
                    <a:pt x="10025" y="29925"/>
                    <a:pt x="9950" y="29900"/>
                    <a:pt x="9850" y="29900"/>
                  </a:cubicBezTo>
                  <a:lnTo>
                    <a:pt x="9699" y="29900"/>
                  </a:lnTo>
                  <a:cubicBezTo>
                    <a:pt x="9647" y="29918"/>
                    <a:pt x="9582" y="29947"/>
                    <a:pt x="9539" y="29998"/>
                  </a:cubicBezTo>
                  <a:lnTo>
                    <a:pt x="9539" y="29998"/>
                  </a:lnTo>
                  <a:cubicBezTo>
                    <a:pt x="9500" y="30015"/>
                    <a:pt x="9463" y="30036"/>
                    <a:pt x="9449" y="30050"/>
                  </a:cubicBezTo>
                  <a:cubicBezTo>
                    <a:pt x="9424" y="30101"/>
                    <a:pt x="9424" y="30151"/>
                    <a:pt x="9399" y="30176"/>
                  </a:cubicBezTo>
                  <a:lnTo>
                    <a:pt x="9348" y="30326"/>
                  </a:lnTo>
                  <a:lnTo>
                    <a:pt x="9223" y="30652"/>
                  </a:lnTo>
                  <a:cubicBezTo>
                    <a:pt x="9148" y="30877"/>
                    <a:pt x="9073" y="31078"/>
                    <a:pt x="8998" y="31278"/>
                  </a:cubicBezTo>
                  <a:cubicBezTo>
                    <a:pt x="8822" y="31705"/>
                    <a:pt x="8622" y="32106"/>
                    <a:pt x="8421" y="32507"/>
                  </a:cubicBezTo>
                  <a:cubicBezTo>
                    <a:pt x="7970" y="33284"/>
                    <a:pt x="7419" y="34010"/>
                    <a:pt x="6692" y="34512"/>
                  </a:cubicBezTo>
                  <a:cubicBezTo>
                    <a:pt x="6087" y="34908"/>
                    <a:pt x="5377" y="35200"/>
                    <a:pt x="4651" y="35200"/>
                  </a:cubicBezTo>
                  <a:cubicBezTo>
                    <a:pt x="4504" y="35200"/>
                    <a:pt x="4358" y="35188"/>
                    <a:pt x="4211" y="35163"/>
                  </a:cubicBezTo>
                  <a:cubicBezTo>
                    <a:pt x="3358" y="35013"/>
                    <a:pt x="2632" y="34436"/>
                    <a:pt x="2155" y="33685"/>
                  </a:cubicBezTo>
                  <a:cubicBezTo>
                    <a:pt x="1679" y="32958"/>
                    <a:pt x="1454" y="32080"/>
                    <a:pt x="1404" y="31203"/>
                  </a:cubicBezTo>
                  <a:cubicBezTo>
                    <a:pt x="1353" y="30276"/>
                    <a:pt x="1303" y="29374"/>
                    <a:pt x="1278" y="28471"/>
                  </a:cubicBezTo>
                  <a:cubicBezTo>
                    <a:pt x="1203" y="26667"/>
                    <a:pt x="1203" y="24837"/>
                    <a:pt x="1153" y="23033"/>
                  </a:cubicBezTo>
                  <a:cubicBezTo>
                    <a:pt x="1028" y="19374"/>
                    <a:pt x="1003" y="15765"/>
                    <a:pt x="952" y="12105"/>
                  </a:cubicBezTo>
                  <a:cubicBezTo>
                    <a:pt x="927" y="10301"/>
                    <a:pt x="877" y="8471"/>
                    <a:pt x="802" y="6667"/>
                  </a:cubicBezTo>
                  <a:cubicBezTo>
                    <a:pt x="752" y="5740"/>
                    <a:pt x="702" y="4837"/>
                    <a:pt x="652" y="3935"/>
                  </a:cubicBezTo>
                  <a:lnTo>
                    <a:pt x="551" y="2557"/>
                  </a:lnTo>
                  <a:lnTo>
                    <a:pt x="476" y="1880"/>
                  </a:lnTo>
                  <a:lnTo>
                    <a:pt x="451" y="1529"/>
                  </a:lnTo>
                  <a:cubicBezTo>
                    <a:pt x="451" y="1496"/>
                    <a:pt x="451" y="1474"/>
                    <a:pt x="444" y="1434"/>
                  </a:cubicBezTo>
                  <a:lnTo>
                    <a:pt x="444" y="1434"/>
                  </a:lnTo>
                  <a:lnTo>
                    <a:pt x="476" y="1429"/>
                  </a:lnTo>
                  <a:lnTo>
                    <a:pt x="802" y="1429"/>
                  </a:lnTo>
                  <a:lnTo>
                    <a:pt x="1429" y="1404"/>
                  </a:lnTo>
                  <a:lnTo>
                    <a:pt x="2707" y="1354"/>
                  </a:lnTo>
                  <a:lnTo>
                    <a:pt x="5263" y="1278"/>
                  </a:lnTo>
                  <a:lnTo>
                    <a:pt x="10351" y="1128"/>
                  </a:lnTo>
                  <a:lnTo>
                    <a:pt x="20526" y="802"/>
                  </a:lnTo>
                  <a:cubicBezTo>
                    <a:pt x="27237" y="628"/>
                    <a:pt x="33972" y="430"/>
                    <a:pt x="40684" y="377"/>
                  </a:cubicBezTo>
                  <a:close/>
                  <a:moveTo>
                    <a:pt x="40852" y="0"/>
                  </a:moveTo>
                  <a:cubicBezTo>
                    <a:pt x="34060" y="50"/>
                    <a:pt x="27293" y="176"/>
                    <a:pt x="20501" y="401"/>
                  </a:cubicBezTo>
                  <a:lnTo>
                    <a:pt x="251" y="1078"/>
                  </a:lnTo>
                  <a:lnTo>
                    <a:pt x="25" y="1078"/>
                  </a:lnTo>
                  <a:lnTo>
                    <a:pt x="0" y="1153"/>
                  </a:lnTo>
                  <a:lnTo>
                    <a:pt x="0" y="1178"/>
                  </a:lnTo>
                  <a:lnTo>
                    <a:pt x="75" y="1429"/>
                  </a:lnTo>
                  <a:lnTo>
                    <a:pt x="276" y="3960"/>
                  </a:lnTo>
                  <a:cubicBezTo>
                    <a:pt x="351" y="4862"/>
                    <a:pt x="401" y="5765"/>
                    <a:pt x="426" y="6667"/>
                  </a:cubicBezTo>
                  <a:cubicBezTo>
                    <a:pt x="526" y="8496"/>
                    <a:pt x="551" y="10301"/>
                    <a:pt x="602" y="12131"/>
                  </a:cubicBezTo>
                  <a:cubicBezTo>
                    <a:pt x="652" y="15765"/>
                    <a:pt x="702" y="19399"/>
                    <a:pt x="802" y="23033"/>
                  </a:cubicBezTo>
                  <a:cubicBezTo>
                    <a:pt x="852" y="24837"/>
                    <a:pt x="877" y="26667"/>
                    <a:pt x="927" y="28497"/>
                  </a:cubicBezTo>
                  <a:cubicBezTo>
                    <a:pt x="978" y="29399"/>
                    <a:pt x="1003" y="30301"/>
                    <a:pt x="1078" y="31203"/>
                  </a:cubicBezTo>
                  <a:cubicBezTo>
                    <a:pt x="1128" y="32131"/>
                    <a:pt x="1379" y="33083"/>
                    <a:pt x="1905" y="33860"/>
                  </a:cubicBezTo>
                  <a:cubicBezTo>
                    <a:pt x="2406" y="34662"/>
                    <a:pt x="3208" y="35314"/>
                    <a:pt x="4160" y="35439"/>
                  </a:cubicBezTo>
                  <a:cubicBezTo>
                    <a:pt x="4334" y="35470"/>
                    <a:pt x="4506" y="35485"/>
                    <a:pt x="4677" y="35485"/>
                  </a:cubicBezTo>
                  <a:cubicBezTo>
                    <a:pt x="5469" y="35485"/>
                    <a:pt x="6223" y="35170"/>
                    <a:pt x="6842" y="34737"/>
                  </a:cubicBezTo>
                  <a:cubicBezTo>
                    <a:pt x="7619" y="34211"/>
                    <a:pt x="8196" y="33434"/>
                    <a:pt x="8647" y="32632"/>
                  </a:cubicBezTo>
                  <a:cubicBezTo>
                    <a:pt x="8872" y="32231"/>
                    <a:pt x="9048" y="31805"/>
                    <a:pt x="9223" y="31379"/>
                  </a:cubicBezTo>
                  <a:cubicBezTo>
                    <a:pt x="9298" y="31178"/>
                    <a:pt x="9399" y="30953"/>
                    <a:pt x="9474" y="30727"/>
                  </a:cubicBezTo>
                  <a:lnTo>
                    <a:pt x="9574" y="30426"/>
                  </a:lnTo>
                  <a:lnTo>
                    <a:pt x="9624" y="30251"/>
                  </a:lnTo>
                  <a:cubicBezTo>
                    <a:pt x="9647" y="30228"/>
                    <a:pt x="9649" y="30226"/>
                    <a:pt x="9649" y="30206"/>
                  </a:cubicBezTo>
                  <a:lnTo>
                    <a:pt x="9649" y="30206"/>
                  </a:lnTo>
                  <a:lnTo>
                    <a:pt x="9749" y="30126"/>
                  </a:lnTo>
                  <a:lnTo>
                    <a:pt x="9749" y="30126"/>
                  </a:lnTo>
                  <a:cubicBezTo>
                    <a:pt x="9741" y="30142"/>
                    <a:pt x="9741" y="30148"/>
                    <a:pt x="9748" y="30148"/>
                  </a:cubicBezTo>
                  <a:cubicBezTo>
                    <a:pt x="9761" y="30148"/>
                    <a:pt x="9800" y="30126"/>
                    <a:pt x="9850" y="30126"/>
                  </a:cubicBezTo>
                  <a:cubicBezTo>
                    <a:pt x="9900" y="30151"/>
                    <a:pt x="10000" y="30151"/>
                    <a:pt x="10075" y="30176"/>
                  </a:cubicBezTo>
                  <a:lnTo>
                    <a:pt x="10577" y="30251"/>
                  </a:lnTo>
                  <a:lnTo>
                    <a:pt x="11579" y="30401"/>
                  </a:lnTo>
                  <a:lnTo>
                    <a:pt x="13584" y="30702"/>
                  </a:lnTo>
                  <a:cubicBezTo>
                    <a:pt x="14912" y="30903"/>
                    <a:pt x="16266" y="31103"/>
                    <a:pt x="17594" y="31329"/>
                  </a:cubicBezTo>
                  <a:cubicBezTo>
                    <a:pt x="20251" y="31755"/>
                    <a:pt x="22907" y="32206"/>
                    <a:pt x="25589" y="32607"/>
                  </a:cubicBezTo>
                  <a:cubicBezTo>
                    <a:pt x="30928" y="33384"/>
                    <a:pt x="36291" y="34111"/>
                    <a:pt x="41679" y="34587"/>
                  </a:cubicBezTo>
                  <a:lnTo>
                    <a:pt x="41905" y="34612"/>
                  </a:lnTo>
                  <a:lnTo>
                    <a:pt x="41905" y="34612"/>
                  </a:lnTo>
                  <a:lnTo>
                    <a:pt x="41855" y="34386"/>
                  </a:lnTo>
                  <a:cubicBezTo>
                    <a:pt x="41404" y="31780"/>
                    <a:pt x="41679" y="29098"/>
                    <a:pt x="41730" y="26441"/>
                  </a:cubicBezTo>
                  <a:cubicBezTo>
                    <a:pt x="41805" y="23760"/>
                    <a:pt x="41830" y="21103"/>
                    <a:pt x="41805" y="18421"/>
                  </a:cubicBezTo>
                  <a:cubicBezTo>
                    <a:pt x="41780" y="12331"/>
                    <a:pt x="41278" y="6266"/>
                    <a:pt x="41053" y="176"/>
                  </a:cubicBezTo>
                  <a:lnTo>
                    <a:pt x="410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64"/>
            <p:cNvSpPr/>
            <p:nvPr/>
          </p:nvSpPr>
          <p:spPr>
            <a:xfrm>
              <a:off x="2849050" y="4283900"/>
              <a:ext cx="614675" cy="48350"/>
            </a:xfrm>
            <a:custGeom>
              <a:avLst/>
              <a:gdLst/>
              <a:ahLst/>
              <a:cxnLst/>
              <a:rect l="l" t="t" r="r" b="b"/>
              <a:pathLst>
                <a:path w="24587" h="1934" extrusionOk="0">
                  <a:moveTo>
                    <a:pt x="24207" y="1"/>
                  </a:moveTo>
                  <a:cubicBezTo>
                    <a:pt x="24192" y="1"/>
                    <a:pt x="24177" y="2"/>
                    <a:pt x="24161" y="3"/>
                  </a:cubicBezTo>
                  <a:cubicBezTo>
                    <a:pt x="16166" y="805"/>
                    <a:pt x="8221" y="1407"/>
                    <a:pt x="201" y="1633"/>
                  </a:cubicBezTo>
                  <a:cubicBezTo>
                    <a:pt x="1" y="1658"/>
                    <a:pt x="1" y="1933"/>
                    <a:pt x="201" y="1933"/>
                  </a:cubicBezTo>
                  <a:cubicBezTo>
                    <a:pt x="8171" y="1708"/>
                    <a:pt x="16216" y="1357"/>
                    <a:pt x="24161" y="630"/>
                  </a:cubicBezTo>
                  <a:cubicBezTo>
                    <a:pt x="24571" y="606"/>
                    <a:pt x="24587" y="1"/>
                    <a:pt x="2420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4" name="Google Shape;1744;p64"/>
          <p:cNvGrpSpPr/>
          <p:nvPr/>
        </p:nvGrpSpPr>
        <p:grpSpPr>
          <a:xfrm rot="-974667">
            <a:off x="1060007" y="2045027"/>
            <a:ext cx="503546" cy="1101252"/>
            <a:chOff x="5870175" y="1498275"/>
            <a:chExt cx="364450" cy="797050"/>
          </a:xfrm>
        </p:grpSpPr>
        <p:sp>
          <p:nvSpPr>
            <p:cNvPr id="1745" name="Google Shape;1745;p64"/>
            <p:cNvSpPr/>
            <p:nvPr/>
          </p:nvSpPr>
          <p:spPr>
            <a:xfrm>
              <a:off x="5870175" y="2109075"/>
              <a:ext cx="219475" cy="186250"/>
            </a:xfrm>
            <a:custGeom>
              <a:avLst/>
              <a:gdLst/>
              <a:ahLst/>
              <a:cxnLst/>
              <a:rect l="l" t="t" r="r" b="b"/>
              <a:pathLst>
                <a:path w="8779" h="7450" extrusionOk="0">
                  <a:moveTo>
                    <a:pt x="6020" y="1496"/>
                  </a:moveTo>
                  <a:cubicBezTo>
                    <a:pt x="6600" y="2107"/>
                    <a:pt x="7195" y="2719"/>
                    <a:pt x="7807" y="3314"/>
                  </a:cubicBezTo>
                  <a:cubicBezTo>
                    <a:pt x="7775" y="3361"/>
                    <a:pt x="7760" y="3440"/>
                    <a:pt x="7744" y="3502"/>
                  </a:cubicBezTo>
                  <a:cubicBezTo>
                    <a:pt x="7164" y="2938"/>
                    <a:pt x="6568" y="2405"/>
                    <a:pt x="5988" y="1856"/>
                  </a:cubicBezTo>
                  <a:cubicBezTo>
                    <a:pt x="6004" y="1731"/>
                    <a:pt x="6004" y="1606"/>
                    <a:pt x="6020" y="1496"/>
                  </a:cubicBezTo>
                  <a:close/>
                  <a:moveTo>
                    <a:pt x="1568" y="697"/>
                  </a:moveTo>
                  <a:cubicBezTo>
                    <a:pt x="2744" y="1104"/>
                    <a:pt x="4029" y="1292"/>
                    <a:pt x="5252" y="1480"/>
                  </a:cubicBezTo>
                  <a:lnTo>
                    <a:pt x="5267" y="1480"/>
                  </a:lnTo>
                  <a:cubicBezTo>
                    <a:pt x="5048" y="2421"/>
                    <a:pt x="4891" y="3346"/>
                    <a:pt x="4875" y="4317"/>
                  </a:cubicBezTo>
                  <a:cubicBezTo>
                    <a:pt x="4186" y="4098"/>
                    <a:pt x="3449" y="3988"/>
                    <a:pt x="2744" y="3816"/>
                  </a:cubicBezTo>
                  <a:cubicBezTo>
                    <a:pt x="2227" y="3690"/>
                    <a:pt x="1694" y="3581"/>
                    <a:pt x="1176" y="3487"/>
                  </a:cubicBezTo>
                  <a:cubicBezTo>
                    <a:pt x="1302" y="2954"/>
                    <a:pt x="1317" y="2389"/>
                    <a:pt x="1427" y="1841"/>
                  </a:cubicBezTo>
                  <a:cubicBezTo>
                    <a:pt x="1490" y="1465"/>
                    <a:pt x="1537" y="1088"/>
                    <a:pt x="1568" y="697"/>
                  </a:cubicBezTo>
                  <a:close/>
                  <a:moveTo>
                    <a:pt x="5957" y="2013"/>
                  </a:moveTo>
                  <a:cubicBezTo>
                    <a:pt x="6521" y="2562"/>
                    <a:pt x="7086" y="3126"/>
                    <a:pt x="7665" y="3675"/>
                  </a:cubicBezTo>
                  <a:cubicBezTo>
                    <a:pt x="7540" y="4067"/>
                    <a:pt x="7493" y="4474"/>
                    <a:pt x="7399" y="4850"/>
                  </a:cubicBezTo>
                  <a:cubicBezTo>
                    <a:pt x="7164" y="4599"/>
                    <a:pt x="6913" y="4349"/>
                    <a:pt x="6662" y="4082"/>
                  </a:cubicBezTo>
                  <a:cubicBezTo>
                    <a:pt x="6380" y="3769"/>
                    <a:pt x="6098" y="3455"/>
                    <a:pt x="5816" y="3142"/>
                  </a:cubicBezTo>
                  <a:cubicBezTo>
                    <a:pt x="5863" y="2766"/>
                    <a:pt x="5910" y="2389"/>
                    <a:pt x="5957" y="2013"/>
                  </a:cubicBezTo>
                  <a:close/>
                  <a:moveTo>
                    <a:pt x="5785" y="3424"/>
                  </a:moveTo>
                  <a:cubicBezTo>
                    <a:pt x="6239" y="4035"/>
                    <a:pt x="6741" y="4662"/>
                    <a:pt x="7336" y="5179"/>
                  </a:cubicBezTo>
                  <a:cubicBezTo>
                    <a:pt x="7274" y="5446"/>
                    <a:pt x="7211" y="5728"/>
                    <a:pt x="7148" y="5994"/>
                  </a:cubicBezTo>
                  <a:cubicBezTo>
                    <a:pt x="6741" y="5462"/>
                    <a:pt x="6192" y="4960"/>
                    <a:pt x="5644" y="4521"/>
                  </a:cubicBezTo>
                  <a:cubicBezTo>
                    <a:pt x="5706" y="4161"/>
                    <a:pt x="5738" y="3784"/>
                    <a:pt x="5785" y="3424"/>
                  </a:cubicBezTo>
                  <a:close/>
                  <a:moveTo>
                    <a:pt x="1020" y="4082"/>
                  </a:moveTo>
                  <a:lnTo>
                    <a:pt x="1020" y="4082"/>
                  </a:lnTo>
                  <a:cubicBezTo>
                    <a:pt x="1505" y="4302"/>
                    <a:pt x="2038" y="4490"/>
                    <a:pt x="2603" y="4662"/>
                  </a:cubicBezTo>
                  <a:cubicBezTo>
                    <a:pt x="2869" y="4976"/>
                    <a:pt x="3261" y="5273"/>
                    <a:pt x="3559" y="5556"/>
                  </a:cubicBezTo>
                  <a:cubicBezTo>
                    <a:pt x="3825" y="5791"/>
                    <a:pt x="4076" y="6057"/>
                    <a:pt x="4343" y="6292"/>
                  </a:cubicBezTo>
                  <a:cubicBezTo>
                    <a:pt x="3825" y="6183"/>
                    <a:pt x="3308" y="6057"/>
                    <a:pt x="2791" y="5947"/>
                  </a:cubicBezTo>
                  <a:cubicBezTo>
                    <a:pt x="2634" y="5571"/>
                    <a:pt x="2242" y="5195"/>
                    <a:pt x="1929" y="4897"/>
                  </a:cubicBezTo>
                  <a:cubicBezTo>
                    <a:pt x="1631" y="4615"/>
                    <a:pt x="1349" y="4333"/>
                    <a:pt x="1020" y="4082"/>
                  </a:cubicBezTo>
                  <a:close/>
                  <a:moveTo>
                    <a:pt x="3167" y="4819"/>
                  </a:moveTo>
                  <a:lnTo>
                    <a:pt x="3167" y="4819"/>
                  </a:lnTo>
                  <a:cubicBezTo>
                    <a:pt x="3622" y="4929"/>
                    <a:pt x="4060" y="5007"/>
                    <a:pt x="4499" y="5070"/>
                  </a:cubicBezTo>
                  <a:cubicBezTo>
                    <a:pt x="4985" y="5587"/>
                    <a:pt x="5487" y="6120"/>
                    <a:pt x="6004" y="6637"/>
                  </a:cubicBezTo>
                  <a:cubicBezTo>
                    <a:pt x="5612" y="6559"/>
                    <a:pt x="5220" y="6480"/>
                    <a:pt x="4828" y="6402"/>
                  </a:cubicBezTo>
                  <a:cubicBezTo>
                    <a:pt x="4578" y="6089"/>
                    <a:pt x="4217" y="5806"/>
                    <a:pt x="3919" y="5524"/>
                  </a:cubicBezTo>
                  <a:cubicBezTo>
                    <a:pt x="3669" y="5305"/>
                    <a:pt x="3433" y="5054"/>
                    <a:pt x="3167" y="4819"/>
                  </a:cubicBezTo>
                  <a:close/>
                  <a:moveTo>
                    <a:pt x="5612" y="4709"/>
                  </a:moveTo>
                  <a:cubicBezTo>
                    <a:pt x="6161" y="5242"/>
                    <a:pt x="6615" y="5791"/>
                    <a:pt x="7070" y="6339"/>
                  </a:cubicBezTo>
                  <a:cubicBezTo>
                    <a:pt x="7039" y="6512"/>
                    <a:pt x="7007" y="6684"/>
                    <a:pt x="6976" y="6857"/>
                  </a:cubicBezTo>
                  <a:cubicBezTo>
                    <a:pt x="6835" y="6825"/>
                    <a:pt x="6694" y="6794"/>
                    <a:pt x="6553" y="6763"/>
                  </a:cubicBezTo>
                  <a:cubicBezTo>
                    <a:pt x="6035" y="6183"/>
                    <a:pt x="5455" y="5650"/>
                    <a:pt x="4875" y="5101"/>
                  </a:cubicBezTo>
                  <a:cubicBezTo>
                    <a:pt x="4922" y="5101"/>
                    <a:pt x="4970" y="5117"/>
                    <a:pt x="5001" y="5117"/>
                  </a:cubicBezTo>
                  <a:cubicBezTo>
                    <a:pt x="5064" y="5117"/>
                    <a:pt x="5111" y="5101"/>
                    <a:pt x="5158" y="5101"/>
                  </a:cubicBezTo>
                  <a:cubicBezTo>
                    <a:pt x="5203" y="5112"/>
                    <a:pt x="5249" y="5118"/>
                    <a:pt x="5293" y="5118"/>
                  </a:cubicBezTo>
                  <a:cubicBezTo>
                    <a:pt x="5434" y="5118"/>
                    <a:pt x="5557" y="5060"/>
                    <a:pt x="5581" y="4929"/>
                  </a:cubicBezTo>
                  <a:cubicBezTo>
                    <a:pt x="5596" y="4866"/>
                    <a:pt x="5612" y="4788"/>
                    <a:pt x="5612" y="4709"/>
                  </a:cubicBezTo>
                  <a:close/>
                  <a:moveTo>
                    <a:pt x="1519" y="0"/>
                  </a:moveTo>
                  <a:cubicBezTo>
                    <a:pt x="1470" y="0"/>
                    <a:pt x="1429" y="11"/>
                    <a:pt x="1396" y="23"/>
                  </a:cubicBezTo>
                  <a:cubicBezTo>
                    <a:pt x="1356" y="13"/>
                    <a:pt x="1315" y="7"/>
                    <a:pt x="1275" y="7"/>
                  </a:cubicBezTo>
                  <a:cubicBezTo>
                    <a:pt x="1189" y="7"/>
                    <a:pt x="1109" y="32"/>
                    <a:pt x="1067" y="85"/>
                  </a:cubicBezTo>
                  <a:cubicBezTo>
                    <a:pt x="346" y="994"/>
                    <a:pt x="1" y="2374"/>
                    <a:pt x="173" y="3502"/>
                  </a:cubicBezTo>
                  <a:cubicBezTo>
                    <a:pt x="189" y="3628"/>
                    <a:pt x="252" y="3706"/>
                    <a:pt x="346" y="3769"/>
                  </a:cubicBezTo>
                  <a:cubicBezTo>
                    <a:pt x="252" y="3816"/>
                    <a:pt x="189" y="3894"/>
                    <a:pt x="220" y="4004"/>
                  </a:cubicBezTo>
                  <a:cubicBezTo>
                    <a:pt x="440" y="4443"/>
                    <a:pt x="847" y="4850"/>
                    <a:pt x="1223" y="5242"/>
                  </a:cubicBezTo>
                  <a:cubicBezTo>
                    <a:pt x="1458" y="5493"/>
                    <a:pt x="1741" y="5806"/>
                    <a:pt x="2054" y="6026"/>
                  </a:cubicBezTo>
                  <a:cubicBezTo>
                    <a:pt x="2023" y="6120"/>
                    <a:pt x="2070" y="6230"/>
                    <a:pt x="2227" y="6292"/>
                  </a:cubicBezTo>
                  <a:cubicBezTo>
                    <a:pt x="3684" y="6825"/>
                    <a:pt x="5487" y="7342"/>
                    <a:pt x="7039" y="7437"/>
                  </a:cubicBezTo>
                  <a:cubicBezTo>
                    <a:pt x="7086" y="7437"/>
                    <a:pt x="7133" y="7437"/>
                    <a:pt x="7180" y="7421"/>
                  </a:cubicBezTo>
                  <a:cubicBezTo>
                    <a:pt x="7227" y="7439"/>
                    <a:pt x="7277" y="7450"/>
                    <a:pt x="7324" y="7450"/>
                  </a:cubicBezTo>
                  <a:cubicBezTo>
                    <a:pt x="7401" y="7450"/>
                    <a:pt x="7470" y="7420"/>
                    <a:pt x="7509" y="7342"/>
                  </a:cubicBezTo>
                  <a:cubicBezTo>
                    <a:pt x="7807" y="6684"/>
                    <a:pt x="8010" y="6026"/>
                    <a:pt x="8167" y="5320"/>
                  </a:cubicBezTo>
                  <a:cubicBezTo>
                    <a:pt x="8292" y="4788"/>
                    <a:pt x="8481" y="4208"/>
                    <a:pt x="8465" y="3628"/>
                  </a:cubicBezTo>
                  <a:cubicBezTo>
                    <a:pt x="8653" y="3565"/>
                    <a:pt x="8778" y="3393"/>
                    <a:pt x="8622" y="3236"/>
                  </a:cubicBezTo>
                  <a:cubicBezTo>
                    <a:pt x="7744" y="2358"/>
                    <a:pt x="6819" y="1496"/>
                    <a:pt x="5863" y="681"/>
                  </a:cubicBezTo>
                  <a:cubicBezTo>
                    <a:pt x="5805" y="631"/>
                    <a:pt x="5738" y="610"/>
                    <a:pt x="5673" y="610"/>
                  </a:cubicBezTo>
                  <a:cubicBezTo>
                    <a:pt x="5596" y="610"/>
                    <a:pt x="5522" y="638"/>
                    <a:pt x="5471" y="681"/>
                  </a:cubicBezTo>
                  <a:cubicBezTo>
                    <a:pt x="5424" y="665"/>
                    <a:pt x="5361" y="650"/>
                    <a:pt x="5299" y="634"/>
                  </a:cubicBezTo>
                  <a:cubicBezTo>
                    <a:pt x="4060" y="461"/>
                    <a:pt x="2822" y="148"/>
                    <a:pt x="1584" y="7"/>
                  </a:cubicBezTo>
                  <a:cubicBezTo>
                    <a:pt x="1561" y="2"/>
                    <a:pt x="1539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64"/>
            <p:cNvSpPr/>
            <p:nvPr/>
          </p:nvSpPr>
          <p:spPr>
            <a:xfrm>
              <a:off x="5906500" y="1498275"/>
              <a:ext cx="328125" cy="569175"/>
            </a:xfrm>
            <a:custGeom>
              <a:avLst/>
              <a:gdLst/>
              <a:ahLst/>
              <a:cxnLst/>
              <a:rect l="l" t="t" r="r" b="b"/>
              <a:pathLst>
                <a:path w="13125" h="22767" extrusionOk="0">
                  <a:moveTo>
                    <a:pt x="9990" y="2777"/>
                  </a:moveTo>
                  <a:cubicBezTo>
                    <a:pt x="10131" y="2887"/>
                    <a:pt x="10288" y="2996"/>
                    <a:pt x="10413" y="3106"/>
                  </a:cubicBezTo>
                  <a:cubicBezTo>
                    <a:pt x="10946" y="3529"/>
                    <a:pt x="11526" y="3921"/>
                    <a:pt x="12122" y="4297"/>
                  </a:cubicBezTo>
                  <a:cubicBezTo>
                    <a:pt x="12028" y="4642"/>
                    <a:pt x="11965" y="4971"/>
                    <a:pt x="11887" y="5301"/>
                  </a:cubicBezTo>
                  <a:cubicBezTo>
                    <a:pt x="11260" y="4611"/>
                    <a:pt x="10554" y="3921"/>
                    <a:pt x="9927" y="3247"/>
                  </a:cubicBezTo>
                  <a:cubicBezTo>
                    <a:pt x="9943" y="3090"/>
                    <a:pt x="9974" y="2934"/>
                    <a:pt x="9990" y="2777"/>
                  </a:cubicBezTo>
                  <a:close/>
                  <a:moveTo>
                    <a:pt x="9880" y="3561"/>
                  </a:moveTo>
                  <a:cubicBezTo>
                    <a:pt x="10492" y="4297"/>
                    <a:pt x="11087" y="5081"/>
                    <a:pt x="11761" y="5786"/>
                  </a:cubicBezTo>
                  <a:cubicBezTo>
                    <a:pt x="11667" y="6241"/>
                    <a:pt x="11573" y="6696"/>
                    <a:pt x="11479" y="7134"/>
                  </a:cubicBezTo>
                  <a:cubicBezTo>
                    <a:pt x="11213" y="6821"/>
                    <a:pt x="10883" y="6507"/>
                    <a:pt x="10617" y="6194"/>
                  </a:cubicBezTo>
                  <a:cubicBezTo>
                    <a:pt x="10288" y="5802"/>
                    <a:pt x="9959" y="5410"/>
                    <a:pt x="9645" y="5018"/>
                  </a:cubicBezTo>
                  <a:cubicBezTo>
                    <a:pt x="9739" y="4532"/>
                    <a:pt x="9818" y="4047"/>
                    <a:pt x="9880" y="3561"/>
                  </a:cubicBezTo>
                  <a:close/>
                  <a:moveTo>
                    <a:pt x="9614" y="5222"/>
                  </a:moveTo>
                  <a:cubicBezTo>
                    <a:pt x="9896" y="5598"/>
                    <a:pt x="10194" y="5975"/>
                    <a:pt x="10492" y="6335"/>
                  </a:cubicBezTo>
                  <a:cubicBezTo>
                    <a:pt x="10789" y="6696"/>
                    <a:pt x="11072" y="7103"/>
                    <a:pt x="11416" y="7432"/>
                  </a:cubicBezTo>
                  <a:cubicBezTo>
                    <a:pt x="11322" y="7902"/>
                    <a:pt x="11228" y="8388"/>
                    <a:pt x="11134" y="8874"/>
                  </a:cubicBezTo>
                  <a:cubicBezTo>
                    <a:pt x="10789" y="8498"/>
                    <a:pt x="10398" y="8153"/>
                    <a:pt x="10068" y="7793"/>
                  </a:cubicBezTo>
                  <a:cubicBezTo>
                    <a:pt x="9802" y="7495"/>
                    <a:pt x="9535" y="7181"/>
                    <a:pt x="9269" y="6884"/>
                  </a:cubicBezTo>
                  <a:cubicBezTo>
                    <a:pt x="9394" y="6335"/>
                    <a:pt x="9504" y="5771"/>
                    <a:pt x="9614" y="5222"/>
                  </a:cubicBezTo>
                  <a:close/>
                  <a:moveTo>
                    <a:pt x="9206" y="7150"/>
                  </a:moveTo>
                  <a:cubicBezTo>
                    <a:pt x="9426" y="7432"/>
                    <a:pt x="9661" y="7699"/>
                    <a:pt x="9896" y="7965"/>
                  </a:cubicBezTo>
                  <a:cubicBezTo>
                    <a:pt x="10256" y="8388"/>
                    <a:pt x="10617" y="8827"/>
                    <a:pt x="11056" y="9203"/>
                  </a:cubicBezTo>
                  <a:cubicBezTo>
                    <a:pt x="10962" y="9736"/>
                    <a:pt x="10852" y="10254"/>
                    <a:pt x="10727" y="10771"/>
                  </a:cubicBezTo>
                  <a:cubicBezTo>
                    <a:pt x="10178" y="10097"/>
                    <a:pt x="9504" y="9439"/>
                    <a:pt x="8846" y="8796"/>
                  </a:cubicBezTo>
                  <a:cubicBezTo>
                    <a:pt x="8971" y="8247"/>
                    <a:pt x="9097" y="7699"/>
                    <a:pt x="9206" y="7150"/>
                  </a:cubicBezTo>
                  <a:close/>
                  <a:moveTo>
                    <a:pt x="8783" y="9062"/>
                  </a:moveTo>
                  <a:cubicBezTo>
                    <a:pt x="9379" y="9752"/>
                    <a:pt x="9974" y="10457"/>
                    <a:pt x="10664" y="11069"/>
                  </a:cubicBezTo>
                  <a:cubicBezTo>
                    <a:pt x="10570" y="11508"/>
                    <a:pt x="10460" y="11946"/>
                    <a:pt x="10335" y="12385"/>
                  </a:cubicBezTo>
                  <a:cubicBezTo>
                    <a:pt x="10037" y="12040"/>
                    <a:pt x="9692" y="11711"/>
                    <a:pt x="9410" y="11367"/>
                  </a:cubicBezTo>
                  <a:cubicBezTo>
                    <a:pt x="9097" y="10990"/>
                    <a:pt x="8799" y="10614"/>
                    <a:pt x="8517" y="10238"/>
                  </a:cubicBezTo>
                  <a:cubicBezTo>
                    <a:pt x="8611" y="9846"/>
                    <a:pt x="8689" y="9454"/>
                    <a:pt x="8783" y="9062"/>
                  </a:cubicBezTo>
                  <a:close/>
                  <a:moveTo>
                    <a:pt x="8454" y="10536"/>
                  </a:moveTo>
                  <a:cubicBezTo>
                    <a:pt x="8971" y="11272"/>
                    <a:pt x="9551" y="12072"/>
                    <a:pt x="10256" y="12699"/>
                  </a:cubicBezTo>
                  <a:cubicBezTo>
                    <a:pt x="10209" y="12871"/>
                    <a:pt x="10162" y="13044"/>
                    <a:pt x="10115" y="13232"/>
                  </a:cubicBezTo>
                  <a:cubicBezTo>
                    <a:pt x="10006" y="13561"/>
                    <a:pt x="9912" y="13874"/>
                    <a:pt x="9818" y="14204"/>
                  </a:cubicBezTo>
                  <a:cubicBezTo>
                    <a:pt x="9316" y="13545"/>
                    <a:pt x="8705" y="12903"/>
                    <a:pt x="8109" y="12260"/>
                  </a:cubicBezTo>
                  <a:cubicBezTo>
                    <a:pt x="8172" y="11962"/>
                    <a:pt x="8219" y="11664"/>
                    <a:pt x="8282" y="11367"/>
                  </a:cubicBezTo>
                  <a:cubicBezTo>
                    <a:pt x="8329" y="11084"/>
                    <a:pt x="8391" y="10818"/>
                    <a:pt x="8454" y="10536"/>
                  </a:cubicBezTo>
                  <a:close/>
                  <a:moveTo>
                    <a:pt x="8062" y="12479"/>
                  </a:moveTo>
                  <a:cubicBezTo>
                    <a:pt x="8595" y="13153"/>
                    <a:pt x="9128" y="13812"/>
                    <a:pt x="9755" y="14423"/>
                  </a:cubicBezTo>
                  <a:cubicBezTo>
                    <a:pt x="9598" y="14893"/>
                    <a:pt x="9457" y="15363"/>
                    <a:pt x="9316" y="15834"/>
                  </a:cubicBezTo>
                  <a:cubicBezTo>
                    <a:pt x="8971" y="15191"/>
                    <a:pt x="8376" y="14533"/>
                    <a:pt x="7796" y="13968"/>
                  </a:cubicBezTo>
                  <a:cubicBezTo>
                    <a:pt x="7890" y="13467"/>
                    <a:pt x="7968" y="12981"/>
                    <a:pt x="8062" y="12479"/>
                  </a:cubicBezTo>
                  <a:close/>
                  <a:moveTo>
                    <a:pt x="7749" y="14204"/>
                  </a:moveTo>
                  <a:cubicBezTo>
                    <a:pt x="7968" y="14439"/>
                    <a:pt x="8172" y="14674"/>
                    <a:pt x="8360" y="14909"/>
                  </a:cubicBezTo>
                  <a:cubicBezTo>
                    <a:pt x="8673" y="15316"/>
                    <a:pt x="8908" y="15740"/>
                    <a:pt x="9222" y="16147"/>
                  </a:cubicBezTo>
                  <a:cubicBezTo>
                    <a:pt x="9081" y="16633"/>
                    <a:pt x="8924" y="17135"/>
                    <a:pt x="8767" y="17636"/>
                  </a:cubicBezTo>
                  <a:cubicBezTo>
                    <a:pt x="8344" y="16978"/>
                    <a:pt x="7890" y="16335"/>
                    <a:pt x="7482" y="15661"/>
                  </a:cubicBezTo>
                  <a:cubicBezTo>
                    <a:pt x="7576" y="15175"/>
                    <a:pt x="7670" y="14689"/>
                    <a:pt x="7749" y="14204"/>
                  </a:cubicBezTo>
                  <a:close/>
                  <a:moveTo>
                    <a:pt x="7435" y="15881"/>
                  </a:moveTo>
                  <a:cubicBezTo>
                    <a:pt x="7827" y="16555"/>
                    <a:pt x="8219" y="17229"/>
                    <a:pt x="8705" y="17871"/>
                  </a:cubicBezTo>
                  <a:cubicBezTo>
                    <a:pt x="8595" y="18248"/>
                    <a:pt x="8485" y="18608"/>
                    <a:pt x="8391" y="18984"/>
                  </a:cubicBezTo>
                  <a:cubicBezTo>
                    <a:pt x="7984" y="18404"/>
                    <a:pt x="7545" y="17840"/>
                    <a:pt x="7153" y="17260"/>
                  </a:cubicBezTo>
                  <a:cubicBezTo>
                    <a:pt x="7263" y="16805"/>
                    <a:pt x="7357" y="16351"/>
                    <a:pt x="7435" y="15881"/>
                  </a:cubicBezTo>
                  <a:close/>
                  <a:moveTo>
                    <a:pt x="2341" y="708"/>
                  </a:moveTo>
                  <a:cubicBezTo>
                    <a:pt x="3595" y="1084"/>
                    <a:pt x="4896" y="1335"/>
                    <a:pt x="6165" y="1601"/>
                  </a:cubicBezTo>
                  <a:cubicBezTo>
                    <a:pt x="7167" y="1826"/>
                    <a:pt x="8153" y="2121"/>
                    <a:pt x="9153" y="2121"/>
                  </a:cubicBezTo>
                  <a:cubicBezTo>
                    <a:pt x="9202" y="2121"/>
                    <a:pt x="9251" y="2120"/>
                    <a:pt x="9300" y="2119"/>
                  </a:cubicBezTo>
                  <a:lnTo>
                    <a:pt x="9300" y="2119"/>
                  </a:lnTo>
                  <a:cubicBezTo>
                    <a:pt x="8689" y="4015"/>
                    <a:pt x="8297" y="6006"/>
                    <a:pt x="7937" y="7997"/>
                  </a:cubicBezTo>
                  <a:cubicBezTo>
                    <a:pt x="7905" y="8012"/>
                    <a:pt x="7874" y="8044"/>
                    <a:pt x="7921" y="8075"/>
                  </a:cubicBezTo>
                  <a:cubicBezTo>
                    <a:pt x="7921" y="8075"/>
                    <a:pt x="7921" y="8091"/>
                    <a:pt x="7921" y="8091"/>
                  </a:cubicBezTo>
                  <a:cubicBezTo>
                    <a:pt x="7717" y="9219"/>
                    <a:pt x="7513" y="10363"/>
                    <a:pt x="7278" y="11476"/>
                  </a:cubicBezTo>
                  <a:cubicBezTo>
                    <a:pt x="6714" y="14188"/>
                    <a:pt x="5899" y="16962"/>
                    <a:pt x="5727" y="19752"/>
                  </a:cubicBezTo>
                  <a:cubicBezTo>
                    <a:pt x="5710" y="19746"/>
                    <a:pt x="5692" y="19742"/>
                    <a:pt x="5676" y="19742"/>
                  </a:cubicBezTo>
                  <a:cubicBezTo>
                    <a:pt x="5615" y="19742"/>
                    <a:pt x="5568" y="19785"/>
                    <a:pt x="5617" y="19846"/>
                  </a:cubicBezTo>
                  <a:cubicBezTo>
                    <a:pt x="5648" y="19878"/>
                    <a:pt x="5680" y="19925"/>
                    <a:pt x="5727" y="19972"/>
                  </a:cubicBezTo>
                  <a:cubicBezTo>
                    <a:pt x="5711" y="20034"/>
                    <a:pt x="5711" y="20097"/>
                    <a:pt x="5711" y="20160"/>
                  </a:cubicBezTo>
                  <a:cubicBezTo>
                    <a:pt x="4990" y="19862"/>
                    <a:pt x="4128" y="19799"/>
                    <a:pt x="3360" y="19627"/>
                  </a:cubicBezTo>
                  <a:cubicBezTo>
                    <a:pt x="2482" y="19423"/>
                    <a:pt x="1620" y="19204"/>
                    <a:pt x="742" y="19047"/>
                  </a:cubicBezTo>
                  <a:cubicBezTo>
                    <a:pt x="1463" y="15975"/>
                    <a:pt x="1557" y="12746"/>
                    <a:pt x="1792" y="9580"/>
                  </a:cubicBezTo>
                  <a:cubicBezTo>
                    <a:pt x="2027" y="6633"/>
                    <a:pt x="2247" y="3670"/>
                    <a:pt x="2341" y="708"/>
                  </a:cubicBezTo>
                  <a:close/>
                  <a:moveTo>
                    <a:pt x="7059" y="17621"/>
                  </a:moveTo>
                  <a:cubicBezTo>
                    <a:pt x="7419" y="18216"/>
                    <a:pt x="7811" y="18827"/>
                    <a:pt x="8282" y="19376"/>
                  </a:cubicBezTo>
                  <a:cubicBezTo>
                    <a:pt x="8203" y="19674"/>
                    <a:pt x="8109" y="19956"/>
                    <a:pt x="8046" y="20254"/>
                  </a:cubicBezTo>
                  <a:cubicBezTo>
                    <a:pt x="7811" y="20019"/>
                    <a:pt x="7592" y="19784"/>
                    <a:pt x="7388" y="19548"/>
                  </a:cubicBezTo>
                  <a:cubicBezTo>
                    <a:pt x="7169" y="19282"/>
                    <a:pt x="6949" y="19031"/>
                    <a:pt x="6761" y="18765"/>
                  </a:cubicBezTo>
                  <a:cubicBezTo>
                    <a:pt x="6871" y="18389"/>
                    <a:pt x="6965" y="17997"/>
                    <a:pt x="7059" y="17621"/>
                  </a:cubicBezTo>
                  <a:close/>
                  <a:moveTo>
                    <a:pt x="601" y="19392"/>
                  </a:moveTo>
                  <a:cubicBezTo>
                    <a:pt x="1024" y="19580"/>
                    <a:pt x="1432" y="19721"/>
                    <a:pt x="1855" y="19862"/>
                  </a:cubicBezTo>
                  <a:cubicBezTo>
                    <a:pt x="2074" y="20175"/>
                    <a:pt x="2310" y="20473"/>
                    <a:pt x="2592" y="20755"/>
                  </a:cubicBezTo>
                  <a:cubicBezTo>
                    <a:pt x="2843" y="21022"/>
                    <a:pt x="3125" y="21351"/>
                    <a:pt x="3469" y="21570"/>
                  </a:cubicBezTo>
                  <a:cubicBezTo>
                    <a:pt x="3046" y="21508"/>
                    <a:pt x="2639" y="21461"/>
                    <a:pt x="2231" y="21382"/>
                  </a:cubicBezTo>
                  <a:cubicBezTo>
                    <a:pt x="2090" y="21053"/>
                    <a:pt x="1714" y="20708"/>
                    <a:pt x="1495" y="20426"/>
                  </a:cubicBezTo>
                  <a:cubicBezTo>
                    <a:pt x="1212" y="20081"/>
                    <a:pt x="915" y="19737"/>
                    <a:pt x="601" y="19392"/>
                  </a:cubicBezTo>
                  <a:close/>
                  <a:moveTo>
                    <a:pt x="2247" y="19972"/>
                  </a:moveTo>
                  <a:lnTo>
                    <a:pt x="2247" y="19972"/>
                  </a:lnTo>
                  <a:cubicBezTo>
                    <a:pt x="2529" y="20050"/>
                    <a:pt x="2795" y="20128"/>
                    <a:pt x="3078" y="20191"/>
                  </a:cubicBezTo>
                  <a:cubicBezTo>
                    <a:pt x="3375" y="20505"/>
                    <a:pt x="3689" y="20818"/>
                    <a:pt x="3971" y="21147"/>
                  </a:cubicBezTo>
                  <a:cubicBezTo>
                    <a:pt x="4143" y="21335"/>
                    <a:pt x="4300" y="21523"/>
                    <a:pt x="4457" y="21712"/>
                  </a:cubicBezTo>
                  <a:cubicBezTo>
                    <a:pt x="4253" y="21680"/>
                    <a:pt x="4049" y="21649"/>
                    <a:pt x="3846" y="21618"/>
                  </a:cubicBezTo>
                  <a:cubicBezTo>
                    <a:pt x="3846" y="21602"/>
                    <a:pt x="3846" y="21586"/>
                    <a:pt x="3830" y="21555"/>
                  </a:cubicBezTo>
                  <a:cubicBezTo>
                    <a:pt x="3564" y="21210"/>
                    <a:pt x="3109" y="20928"/>
                    <a:pt x="2795" y="20599"/>
                  </a:cubicBezTo>
                  <a:cubicBezTo>
                    <a:pt x="2592" y="20395"/>
                    <a:pt x="2419" y="20191"/>
                    <a:pt x="2247" y="19972"/>
                  </a:cubicBezTo>
                  <a:close/>
                  <a:moveTo>
                    <a:pt x="6683" y="19016"/>
                  </a:moveTo>
                  <a:cubicBezTo>
                    <a:pt x="7043" y="19564"/>
                    <a:pt x="7466" y="20113"/>
                    <a:pt x="7952" y="20567"/>
                  </a:cubicBezTo>
                  <a:cubicBezTo>
                    <a:pt x="7843" y="21006"/>
                    <a:pt x="7749" y="21429"/>
                    <a:pt x="7655" y="21868"/>
                  </a:cubicBezTo>
                  <a:cubicBezTo>
                    <a:pt x="7451" y="21618"/>
                    <a:pt x="7231" y="21382"/>
                    <a:pt x="7028" y="21147"/>
                  </a:cubicBezTo>
                  <a:cubicBezTo>
                    <a:pt x="6777" y="20849"/>
                    <a:pt x="6510" y="20567"/>
                    <a:pt x="6244" y="20270"/>
                  </a:cubicBezTo>
                  <a:cubicBezTo>
                    <a:pt x="6416" y="19862"/>
                    <a:pt x="6557" y="19439"/>
                    <a:pt x="6683" y="19016"/>
                  </a:cubicBezTo>
                  <a:close/>
                  <a:moveTo>
                    <a:pt x="3391" y="20270"/>
                  </a:moveTo>
                  <a:cubicBezTo>
                    <a:pt x="3877" y="20379"/>
                    <a:pt x="4394" y="20505"/>
                    <a:pt x="4896" y="20567"/>
                  </a:cubicBezTo>
                  <a:cubicBezTo>
                    <a:pt x="5162" y="20881"/>
                    <a:pt x="5429" y="21179"/>
                    <a:pt x="5695" y="21492"/>
                  </a:cubicBezTo>
                  <a:cubicBezTo>
                    <a:pt x="5836" y="21665"/>
                    <a:pt x="5977" y="21837"/>
                    <a:pt x="6134" y="22009"/>
                  </a:cubicBezTo>
                  <a:cubicBezTo>
                    <a:pt x="5742" y="21931"/>
                    <a:pt x="5335" y="21853"/>
                    <a:pt x="4927" y="21790"/>
                  </a:cubicBezTo>
                  <a:cubicBezTo>
                    <a:pt x="4676" y="21492"/>
                    <a:pt x="4363" y="21194"/>
                    <a:pt x="4081" y="20928"/>
                  </a:cubicBezTo>
                  <a:cubicBezTo>
                    <a:pt x="3861" y="20693"/>
                    <a:pt x="3626" y="20489"/>
                    <a:pt x="3391" y="20270"/>
                  </a:cubicBezTo>
                  <a:close/>
                  <a:moveTo>
                    <a:pt x="6150" y="20489"/>
                  </a:moveTo>
                  <a:cubicBezTo>
                    <a:pt x="6354" y="20740"/>
                    <a:pt x="6573" y="20991"/>
                    <a:pt x="6792" y="21241"/>
                  </a:cubicBezTo>
                  <a:cubicBezTo>
                    <a:pt x="7043" y="21570"/>
                    <a:pt x="7278" y="21931"/>
                    <a:pt x="7560" y="22260"/>
                  </a:cubicBezTo>
                  <a:cubicBezTo>
                    <a:pt x="7545" y="22339"/>
                    <a:pt x="7529" y="22401"/>
                    <a:pt x="7513" y="22480"/>
                  </a:cubicBezTo>
                  <a:cubicBezTo>
                    <a:pt x="7482" y="22417"/>
                    <a:pt x="7419" y="22339"/>
                    <a:pt x="7294" y="22307"/>
                  </a:cubicBezTo>
                  <a:cubicBezTo>
                    <a:pt x="7106" y="22244"/>
                    <a:pt x="6918" y="22197"/>
                    <a:pt x="6730" y="22150"/>
                  </a:cubicBezTo>
                  <a:cubicBezTo>
                    <a:pt x="6479" y="21853"/>
                    <a:pt x="6197" y="21570"/>
                    <a:pt x="5930" y="21304"/>
                  </a:cubicBezTo>
                  <a:cubicBezTo>
                    <a:pt x="5711" y="21069"/>
                    <a:pt x="5491" y="20834"/>
                    <a:pt x="5272" y="20599"/>
                  </a:cubicBezTo>
                  <a:cubicBezTo>
                    <a:pt x="5429" y="20599"/>
                    <a:pt x="5570" y="20599"/>
                    <a:pt x="5727" y="20583"/>
                  </a:cubicBezTo>
                  <a:cubicBezTo>
                    <a:pt x="5774" y="20567"/>
                    <a:pt x="5805" y="20552"/>
                    <a:pt x="5836" y="20536"/>
                  </a:cubicBezTo>
                  <a:cubicBezTo>
                    <a:pt x="5873" y="20546"/>
                    <a:pt x="5911" y="20552"/>
                    <a:pt x="5949" y="20552"/>
                  </a:cubicBezTo>
                  <a:cubicBezTo>
                    <a:pt x="6024" y="20552"/>
                    <a:pt x="6098" y="20531"/>
                    <a:pt x="6150" y="20489"/>
                  </a:cubicBezTo>
                  <a:close/>
                  <a:moveTo>
                    <a:pt x="2031" y="0"/>
                  </a:moveTo>
                  <a:cubicBezTo>
                    <a:pt x="1865" y="0"/>
                    <a:pt x="1773" y="61"/>
                    <a:pt x="1745" y="159"/>
                  </a:cubicBezTo>
                  <a:cubicBezTo>
                    <a:pt x="1604" y="175"/>
                    <a:pt x="1479" y="253"/>
                    <a:pt x="1463" y="379"/>
                  </a:cubicBezTo>
                  <a:cubicBezTo>
                    <a:pt x="1259" y="3623"/>
                    <a:pt x="1118" y="6852"/>
                    <a:pt x="883" y="10081"/>
                  </a:cubicBezTo>
                  <a:cubicBezTo>
                    <a:pt x="664" y="13075"/>
                    <a:pt x="209" y="16053"/>
                    <a:pt x="288" y="19094"/>
                  </a:cubicBezTo>
                  <a:cubicBezTo>
                    <a:pt x="264" y="19089"/>
                    <a:pt x="239" y="19086"/>
                    <a:pt x="216" y="19086"/>
                  </a:cubicBezTo>
                  <a:cubicBezTo>
                    <a:pt x="100" y="19086"/>
                    <a:pt x="0" y="19149"/>
                    <a:pt x="52" y="19266"/>
                  </a:cubicBezTo>
                  <a:cubicBezTo>
                    <a:pt x="288" y="19721"/>
                    <a:pt x="538" y="20175"/>
                    <a:pt x="852" y="20614"/>
                  </a:cubicBezTo>
                  <a:cubicBezTo>
                    <a:pt x="1040" y="20881"/>
                    <a:pt x="1259" y="21288"/>
                    <a:pt x="1573" y="21539"/>
                  </a:cubicBezTo>
                  <a:cubicBezTo>
                    <a:pt x="1589" y="21602"/>
                    <a:pt x="1651" y="21665"/>
                    <a:pt x="1761" y="21696"/>
                  </a:cubicBezTo>
                  <a:cubicBezTo>
                    <a:pt x="1792" y="21712"/>
                    <a:pt x="1824" y="21727"/>
                    <a:pt x="1871" y="21743"/>
                  </a:cubicBezTo>
                  <a:cubicBezTo>
                    <a:pt x="1871" y="21743"/>
                    <a:pt x="1886" y="21743"/>
                    <a:pt x="1902" y="21759"/>
                  </a:cubicBezTo>
                  <a:cubicBezTo>
                    <a:pt x="1918" y="21759"/>
                    <a:pt x="1949" y="21759"/>
                    <a:pt x="1980" y="21774"/>
                  </a:cubicBezTo>
                  <a:cubicBezTo>
                    <a:pt x="3539" y="22249"/>
                    <a:pt x="5380" y="22767"/>
                    <a:pt x="6995" y="22767"/>
                  </a:cubicBezTo>
                  <a:cubicBezTo>
                    <a:pt x="7085" y="22767"/>
                    <a:pt x="7174" y="22765"/>
                    <a:pt x="7263" y="22762"/>
                  </a:cubicBezTo>
                  <a:cubicBezTo>
                    <a:pt x="7404" y="22746"/>
                    <a:pt x="7482" y="22683"/>
                    <a:pt x="7513" y="22621"/>
                  </a:cubicBezTo>
                  <a:cubicBezTo>
                    <a:pt x="7552" y="22699"/>
                    <a:pt x="7664" y="22759"/>
                    <a:pt x="7762" y="22759"/>
                  </a:cubicBezTo>
                  <a:cubicBezTo>
                    <a:pt x="7822" y="22759"/>
                    <a:pt x="7876" y="22737"/>
                    <a:pt x="7905" y="22683"/>
                  </a:cubicBezTo>
                  <a:cubicBezTo>
                    <a:pt x="7921" y="22636"/>
                    <a:pt x="7937" y="22605"/>
                    <a:pt x="7952" y="22574"/>
                  </a:cubicBezTo>
                  <a:cubicBezTo>
                    <a:pt x="8015" y="22558"/>
                    <a:pt x="8062" y="22511"/>
                    <a:pt x="8031" y="22464"/>
                  </a:cubicBezTo>
                  <a:cubicBezTo>
                    <a:pt x="8031" y="22448"/>
                    <a:pt x="8015" y="22433"/>
                    <a:pt x="8015" y="22417"/>
                  </a:cubicBezTo>
                  <a:cubicBezTo>
                    <a:pt x="9285" y="19658"/>
                    <a:pt x="10053" y="16696"/>
                    <a:pt x="10727" y="13749"/>
                  </a:cubicBezTo>
                  <a:cubicBezTo>
                    <a:pt x="11275" y="11335"/>
                    <a:pt x="12012" y="8906"/>
                    <a:pt x="12498" y="6460"/>
                  </a:cubicBezTo>
                  <a:cubicBezTo>
                    <a:pt x="12505" y="6461"/>
                    <a:pt x="12512" y="6462"/>
                    <a:pt x="12519" y="6462"/>
                  </a:cubicBezTo>
                  <a:cubicBezTo>
                    <a:pt x="12621" y="6462"/>
                    <a:pt x="12713" y="6359"/>
                    <a:pt x="12655" y="6257"/>
                  </a:cubicBezTo>
                  <a:cubicBezTo>
                    <a:pt x="12623" y="6225"/>
                    <a:pt x="12592" y="6178"/>
                    <a:pt x="12561" y="6131"/>
                  </a:cubicBezTo>
                  <a:cubicBezTo>
                    <a:pt x="12655" y="5598"/>
                    <a:pt x="12749" y="5065"/>
                    <a:pt x="12811" y="4532"/>
                  </a:cubicBezTo>
                  <a:cubicBezTo>
                    <a:pt x="13031" y="4470"/>
                    <a:pt x="13125" y="4235"/>
                    <a:pt x="12890" y="4031"/>
                  </a:cubicBezTo>
                  <a:cubicBezTo>
                    <a:pt x="12890" y="4015"/>
                    <a:pt x="12890" y="3984"/>
                    <a:pt x="12890" y="3953"/>
                  </a:cubicBezTo>
                  <a:cubicBezTo>
                    <a:pt x="12913" y="3767"/>
                    <a:pt x="12704" y="3633"/>
                    <a:pt x="12518" y="3633"/>
                  </a:cubicBezTo>
                  <a:cubicBezTo>
                    <a:pt x="12453" y="3633"/>
                    <a:pt x="12390" y="3649"/>
                    <a:pt x="12341" y="3686"/>
                  </a:cubicBezTo>
                  <a:cubicBezTo>
                    <a:pt x="11855" y="3373"/>
                    <a:pt x="11369" y="3043"/>
                    <a:pt x="10930" y="2699"/>
                  </a:cubicBezTo>
                  <a:cubicBezTo>
                    <a:pt x="10476" y="2354"/>
                    <a:pt x="10053" y="1899"/>
                    <a:pt x="9535" y="1633"/>
                  </a:cubicBezTo>
                  <a:cubicBezTo>
                    <a:pt x="9504" y="1617"/>
                    <a:pt x="9488" y="1601"/>
                    <a:pt x="9473" y="1586"/>
                  </a:cubicBezTo>
                  <a:cubicBezTo>
                    <a:pt x="8407" y="1037"/>
                    <a:pt x="7012" y="896"/>
                    <a:pt x="5821" y="661"/>
                  </a:cubicBezTo>
                  <a:cubicBezTo>
                    <a:pt x="4582" y="410"/>
                    <a:pt x="3344" y="112"/>
                    <a:pt x="2090" y="3"/>
                  </a:cubicBezTo>
                  <a:cubicBezTo>
                    <a:pt x="2069" y="1"/>
                    <a:pt x="2050" y="0"/>
                    <a:pt x="2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7" name="Google Shape;1747;p64"/>
          <p:cNvSpPr/>
          <p:nvPr/>
        </p:nvSpPr>
        <p:spPr>
          <a:xfrm rot="-1036824">
            <a:off x="457401" y="1165562"/>
            <a:ext cx="932333" cy="512408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8" name="Google Shape;1748;p64"/>
          <p:cNvGrpSpPr/>
          <p:nvPr/>
        </p:nvGrpSpPr>
        <p:grpSpPr>
          <a:xfrm rot="-8593293">
            <a:off x="48531" y="-510565"/>
            <a:ext cx="2429474" cy="1577941"/>
            <a:chOff x="5118990" y="4122087"/>
            <a:chExt cx="1882464" cy="1222659"/>
          </a:xfrm>
        </p:grpSpPr>
        <p:sp>
          <p:nvSpPr>
            <p:cNvPr id="1749" name="Google Shape;1749;p64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64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64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64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64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64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64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64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64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64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64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64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64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64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64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651" y="456198"/>
            <a:ext cx="4906159" cy="211079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18" y="3613414"/>
            <a:ext cx="6533109" cy="509902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3153334" y="2729753"/>
            <a:ext cx="2104465" cy="692523"/>
          </a:xfrm>
          <a:prstGeom prst="round2Diag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Не, защото 24 не е делител на 260</a:t>
            </a:r>
            <a:endParaRPr lang="bg-BG" dirty="0"/>
          </a:p>
        </p:txBody>
      </p:sp>
      <p:sp>
        <p:nvSpPr>
          <p:cNvPr id="32" name="Round Diagonal Corner Rectangle 31"/>
          <p:cNvSpPr/>
          <p:nvPr/>
        </p:nvSpPr>
        <p:spPr>
          <a:xfrm>
            <a:off x="5618628" y="2682520"/>
            <a:ext cx="2104465" cy="692523"/>
          </a:xfrm>
          <a:prstGeom prst="round2Diag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Най-малко 11 пакетчета</a:t>
            </a:r>
            <a:endParaRPr lang="bg-BG" dirty="0"/>
          </a:p>
        </p:txBody>
      </p:sp>
      <p:sp>
        <p:nvSpPr>
          <p:cNvPr id="33" name="Round Diagonal Corner Rectangle 32"/>
          <p:cNvSpPr/>
          <p:nvPr/>
        </p:nvSpPr>
        <p:spPr>
          <a:xfrm>
            <a:off x="4096869" y="4143150"/>
            <a:ext cx="3137649" cy="692523"/>
          </a:xfrm>
          <a:prstGeom prst="round2Diag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dirty="0" smtClean="0"/>
              <a:t>102</a:t>
            </a:r>
            <a:endParaRPr lang="bg-BG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7" name="Google Shape;1607;p61"/>
          <p:cNvGrpSpPr/>
          <p:nvPr/>
        </p:nvGrpSpPr>
        <p:grpSpPr>
          <a:xfrm rot="474658">
            <a:off x="7457026" y="2913777"/>
            <a:ext cx="1557467" cy="585348"/>
            <a:chOff x="4345425" y="2175475"/>
            <a:chExt cx="800750" cy="176025"/>
          </a:xfrm>
        </p:grpSpPr>
        <p:sp>
          <p:nvSpPr>
            <p:cNvPr id="1608" name="Google Shape;1608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6" name="Google Shape;1616;p61"/>
          <p:cNvGrpSpPr/>
          <p:nvPr/>
        </p:nvGrpSpPr>
        <p:grpSpPr>
          <a:xfrm rot="474658">
            <a:off x="1448816" y="4240396"/>
            <a:ext cx="1557467" cy="585348"/>
            <a:chOff x="4345425" y="2175475"/>
            <a:chExt cx="800750" cy="176025"/>
          </a:xfrm>
        </p:grpSpPr>
        <p:sp>
          <p:nvSpPr>
            <p:cNvPr id="1617" name="Google Shape;1617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5" name="Google Shape;1625;p61"/>
          <p:cNvGrpSpPr/>
          <p:nvPr/>
        </p:nvGrpSpPr>
        <p:grpSpPr>
          <a:xfrm>
            <a:off x="3317061" y="4909922"/>
            <a:ext cx="2960453" cy="176025"/>
            <a:chOff x="4345425" y="2175475"/>
            <a:chExt cx="800750" cy="176025"/>
          </a:xfrm>
        </p:grpSpPr>
        <p:sp>
          <p:nvSpPr>
            <p:cNvPr id="1626" name="Google Shape;1626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945" y="2907092"/>
            <a:ext cx="5162929" cy="92470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120" y="3425529"/>
            <a:ext cx="1954394" cy="820238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769324" y="3053907"/>
            <a:ext cx="542445" cy="54864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1.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71" y="173075"/>
            <a:ext cx="7071973" cy="118882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34" y="1463016"/>
            <a:ext cx="5992061" cy="714475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19" y="2190219"/>
            <a:ext cx="5944430" cy="543001"/>
          </a:xfrm>
          <a:prstGeom prst="rect">
            <a:avLst/>
          </a:prstGeom>
        </p:spPr>
      </p:pic>
      <p:sp>
        <p:nvSpPr>
          <p:cNvPr id="20" name="Round Diagonal Corner Rectangle 19"/>
          <p:cNvSpPr/>
          <p:nvPr/>
        </p:nvSpPr>
        <p:spPr>
          <a:xfrm>
            <a:off x="7755357" y="173075"/>
            <a:ext cx="1166766" cy="2288645"/>
          </a:xfrm>
          <a:prstGeom prst="round2Diag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dirty="0" smtClean="0"/>
              <a:t>325, 350, 375, 400, 425, 450, 475</a:t>
            </a:r>
            <a:endParaRPr lang="bg-BG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26" y="1065823"/>
            <a:ext cx="7146104" cy="1143377"/>
          </a:xfrm>
          <a:prstGeom prst="rect">
            <a:avLst/>
          </a:prstGeom>
        </p:spPr>
      </p:pic>
      <p:grpSp>
        <p:nvGrpSpPr>
          <p:cNvPr id="1778" name="Google Shape;1778;p65"/>
          <p:cNvGrpSpPr/>
          <p:nvPr/>
        </p:nvGrpSpPr>
        <p:grpSpPr>
          <a:xfrm rot="474737">
            <a:off x="6489860" y="4555125"/>
            <a:ext cx="2049331" cy="585348"/>
            <a:chOff x="4345425" y="2175475"/>
            <a:chExt cx="800750" cy="176025"/>
          </a:xfrm>
        </p:grpSpPr>
        <p:sp>
          <p:nvSpPr>
            <p:cNvPr id="1779" name="Google Shape;1779;p6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6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3" name="Google Shape;1783;p65"/>
          <p:cNvGrpSpPr/>
          <p:nvPr/>
        </p:nvGrpSpPr>
        <p:grpSpPr>
          <a:xfrm>
            <a:off x="7570309" y="3647545"/>
            <a:ext cx="1120351" cy="1246921"/>
            <a:chOff x="7067073" y="717225"/>
            <a:chExt cx="1120351" cy="1246921"/>
          </a:xfrm>
        </p:grpSpPr>
        <p:sp>
          <p:nvSpPr>
            <p:cNvPr id="1784" name="Google Shape;1784;p65"/>
            <p:cNvSpPr/>
            <p:nvPr/>
          </p:nvSpPr>
          <p:spPr>
            <a:xfrm>
              <a:off x="7067073" y="717225"/>
              <a:ext cx="1120351" cy="1246921"/>
            </a:xfrm>
            <a:custGeom>
              <a:avLst/>
              <a:gdLst/>
              <a:ahLst/>
              <a:cxnLst/>
              <a:rect l="l" t="t" r="r" b="b"/>
              <a:pathLst>
                <a:path w="21254" h="23654" extrusionOk="0">
                  <a:moveTo>
                    <a:pt x="11151" y="62"/>
                  </a:moveTo>
                  <a:cubicBezTo>
                    <a:pt x="12260" y="92"/>
                    <a:pt x="13369" y="122"/>
                    <a:pt x="14493" y="107"/>
                  </a:cubicBezTo>
                  <a:cubicBezTo>
                    <a:pt x="15876" y="92"/>
                    <a:pt x="17258" y="62"/>
                    <a:pt x="18640" y="31"/>
                  </a:cubicBezTo>
                  <a:cubicBezTo>
                    <a:pt x="19248" y="16"/>
                    <a:pt x="19840" y="46"/>
                    <a:pt x="20433" y="77"/>
                  </a:cubicBezTo>
                  <a:cubicBezTo>
                    <a:pt x="20782" y="92"/>
                    <a:pt x="21041" y="229"/>
                    <a:pt x="21132" y="608"/>
                  </a:cubicBezTo>
                  <a:cubicBezTo>
                    <a:pt x="21193" y="867"/>
                    <a:pt x="21238" y="1125"/>
                    <a:pt x="21238" y="1383"/>
                  </a:cubicBezTo>
                  <a:cubicBezTo>
                    <a:pt x="21238" y="2279"/>
                    <a:pt x="21253" y="3176"/>
                    <a:pt x="21238" y="4072"/>
                  </a:cubicBezTo>
                  <a:cubicBezTo>
                    <a:pt x="21208" y="5941"/>
                    <a:pt x="21238" y="7824"/>
                    <a:pt x="21208" y="9708"/>
                  </a:cubicBezTo>
                  <a:cubicBezTo>
                    <a:pt x="21162" y="12230"/>
                    <a:pt x="21193" y="14752"/>
                    <a:pt x="21208" y="17273"/>
                  </a:cubicBezTo>
                  <a:cubicBezTo>
                    <a:pt x="21208" y="17835"/>
                    <a:pt x="21162" y="18413"/>
                    <a:pt x="21086" y="18975"/>
                  </a:cubicBezTo>
                  <a:cubicBezTo>
                    <a:pt x="21071" y="19066"/>
                    <a:pt x="21056" y="19157"/>
                    <a:pt x="21025" y="19248"/>
                  </a:cubicBezTo>
                  <a:cubicBezTo>
                    <a:pt x="20904" y="19795"/>
                    <a:pt x="20630" y="20053"/>
                    <a:pt x="20084" y="20145"/>
                  </a:cubicBezTo>
                  <a:cubicBezTo>
                    <a:pt x="19673" y="20205"/>
                    <a:pt x="19278" y="20220"/>
                    <a:pt x="18868" y="20220"/>
                  </a:cubicBezTo>
                  <a:cubicBezTo>
                    <a:pt x="17167" y="20160"/>
                    <a:pt x="15465" y="20266"/>
                    <a:pt x="13764" y="20220"/>
                  </a:cubicBezTo>
                  <a:cubicBezTo>
                    <a:pt x="12078" y="20175"/>
                    <a:pt x="10407" y="20251"/>
                    <a:pt x="8736" y="20190"/>
                  </a:cubicBezTo>
                  <a:cubicBezTo>
                    <a:pt x="8295" y="20175"/>
                    <a:pt x="7855" y="20145"/>
                    <a:pt x="7429" y="20114"/>
                  </a:cubicBezTo>
                  <a:cubicBezTo>
                    <a:pt x="7308" y="20084"/>
                    <a:pt x="7186" y="20145"/>
                    <a:pt x="7110" y="20251"/>
                  </a:cubicBezTo>
                  <a:cubicBezTo>
                    <a:pt x="6214" y="21436"/>
                    <a:pt x="5105" y="22469"/>
                    <a:pt x="3859" y="23289"/>
                  </a:cubicBezTo>
                  <a:cubicBezTo>
                    <a:pt x="3692" y="23395"/>
                    <a:pt x="3510" y="23487"/>
                    <a:pt x="3327" y="23547"/>
                  </a:cubicBezTo>
                  <a:cubicBezTo>
                    <a:pt x="3069" y="23654"/>
                    <a:pt x="2781" y="23456"/>
                    <a:pt x="2811" y="23183"/>
                  </a:cubicBezTo>
                  <a:cubicBezTo>
                    <a:pt x="2811" y="22833"/>
                    <a:pt x="2841" y="22484"/>
                    <a:pt x="2902" y="22150"/>
                  </a:cubicBezTo>
                  <a:cubicBezTo>
                    <a:pt x="3008" y="21390"/>
                    <a:pt x="3130" y="20631"/>
                    <a:pt x="3252" y="19871"/>
                  </a:cubicBezTo>
                  <a:cubicBezTo>
                    <a:pt x="3297" y="19613"/>
                    <a:pt x="3297" y="19598"/>
                    <a:pt x="3039" y="19613"/>
                  </a:cubicBezTo>
                  <a:cubicBezTo>
                    <a:pt x="2735" y="19613"/>
                    <a:pt x="2446" y="19628"/>
                    <a:pt x="2158" y="19643"/>
                  </a:cubicBezTo>
                  <a:cubicBezTo>
                    <a:pt x="1930" y="19643"/>
                    <a:pt x="1717" y="19628"/>
                    <a:pt x="1505" y="19582"/>
                  </a:cubicBezTo>
                  <a:cubicBezTo>
                    <a:pt x="927" y="19522"/>
                    <a:pt x="441" y="19096"/>
                    <a:pt x="320" y="18534"/>
                  </a:cubicBezTo>
                  <a:cubicBezTo>
                    <a:pt x="244" y="18185"/>
                    <a:pt x="198" y="17820"/>
                    <a:pt x="213" y="17471"/>
                  </a:cubicBezTo>
                  <a:cubicBezTo>
                    <a:pt x="198" y="16985"/>
                    <a:pt x="228" y="16499"/>
                    <a:pt x="228" y="15997"/>
                  </a:cubicBezTo>
                  <a:cubicBezTo>
                    <a:pt x="244" y="14098"/>
                    <a:pt x="198" y="12184"/>
                    <a:pt x="152" y="10285"/>
                  </a:cubicBezTo>
                  <a:cubicBezTo>
                    <a:pt x="122" y="8295"/>
                    <a:pt x="1" y="6320"/>
                    <a:pt x="61" y="4345"/>
                  </a:cubicBezTo>
                  <a:cubicBezTo>
                    <a:pt x="77" y="3404"/>
                    <a:pt x="137" y="2462"/>
                    <a:pt x="244" y="1535"/>
                  </a:cubicBezTo>
                  <a:cubicBezTo>
                    <a:pt x="335" y="654"/>
                    <a:pt x="1094" y="1"/>
                    <a:pt x="1975" y="16"/>
                  </a:cubicBezTo>
                  <a:cubicBezTo>
                    <a:pt x="2492" y="16"/>
                    <a:pt x="2993" y="31"/>
                    <a:pt x="3510" y="31"/>
                  </a:cubicBezTo>
                  <a:lnTo>
                    <a:pt x="10361" y="62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5"/>
            <p:cNvSpPr/>
            <p:nvPr/>
          </p:nvSpPr>
          <p:spPr>
            <a:xfrm>
              <a:off x="7095117" y="742844"/>
              <a:ext cx="1065847" cy="1185297"/>
            </a:xfrm>
            <a:custGeom>
              <a:avLst/>
              <a:gdLst/>
              <a:ahLst/>
              <a:cxnLst/>
              <a:rect l="l" t="t" r="r" b="b"/>
              <a:pathLst>
                <a:path w="20220" h="22485" extrusionOk="0">
                  <a:moveTo>
                    <a:pt x="2795" y="22484"/>
                  </a:moveTo>
                  <a:cubicBezTo>
                    <a:pt x="2856" y="22059"/>
                    <a:pt x="2887" y="21649"/>
                    <a:pt x="2947" y="21238"/>
                  </a:cubicBezTo>
                  <a:cubicBezTo>
                    <a:pt x="3039" y="20570"/>
                    <a:pt x="3130" y="19886"/>
                    <a:pt x="3221" y="19218"/>
                  </a:cubicBezTo>
                  <a:cubicBezTo>
                    <a:pt x="3282" y="18853"/>
                    <a:pt x="3099" y="18641"/>
                    <a:pt x="2720" y="18656"/>
                  </a:cubicBezTo>
                  <a:cubicBezTo>
                    <a:pt x="2370" y="18671"/>
                    <a:pt x="2006" y="18656"/>
                    <a:pt x="1656" y="18656"/>
                  </a:cubicBezTo>
                  <a:cubicBezTo>
                    <a:pt x="1443" y="18656"/>
                    <a:pt x="1216" y="18626"/>
                    <a:pt x="1003" y="18580"/>
                  </a:cubicBezTo>
                  <a:cubicBezTo>
                    <a:pt x="638" y="18534"/>
                    <a:pt x="350" y="18246"/>
                    <a:pt x="289" y="17896"/>
                  </a:cubicBezTo>
                  <a:cubicBezTo>
                    <a:pt x="228" y="17593"/>
                    <a:pt x="183" y="17289"/>
                    <a:pt x="198" y="17000"/>
                  </a:cubicBezTo>
                  <a:cubicBezTo>
                    <a:pt x="167" y="16362"/>
                    <a:pt x="228" y="15739"/>
                    <a:pt x="213" y="15116"/>
                  </a:cubicBezTo>
                  <a:cubicBezTo>
                    <a:pt x="213" y="13157"/>
                    <a:pt x="183" y="11197"/>
                    <a:pt x="122" y="9237"/>
                  </a:cubicBezTo>
                  <a:cubicBezTo>
                    <a:pt x="91" y="7900"/>
                    <a:pt x="46" y="6548"/>
                    <a:pt x="31" y="5212"/>
                  </a:cubicBezTo>
                  <a:cubicBezTo>
                    <a:pt x="0" y="3981"/>
                    <a:pt x="61" y="2751"/>
                    <a:pt x="167" y="1520"/>
                  </a:cubicBezTo>
                  <a:cubicBezTo>
                    <a:pt x="198" y="1323"/>
                    <a:pt x="228" y="1110"/>
                    <a:pt x="274" y="912"/>
                  </a:cubicBezTo>
                  <a:cubicBezTo>
                    <a:pt x="365" y="472"/>
                    <a:pt x="729" y="122"/>
                    <a:pt x="1185" y="62"/>
                  </a:cubicBezTo>
                  <a:cubicBezTo>
                    <a:pt x="1428" y="16"/>
                    <a:pt x="1702" y="1"/>
                    <a:pt x="1960" y="16"/>
                  </a:cubicBezTo>
                  <a:cubicBezTo>
                    <a:pt x="3054" y="62"/>
                    <a:pt x="4148" y="62"/>
                    <a:pt x="5241" y="62"/>
                  </a:cubicBezTo>
                  <a:cubicBezTo>
                    <a:pt x="7596" y="62"/>
                    <a:pt x="9951" y="46"/>
                    <a:pt x="12305" y="122"/>
                  </a:cubicBezTo>
                  <a:cubicBezTo>
                    <a:pt x="13323" y="153"/>
                    <a:pt x="14326" y="138"/>
                    <a:pt x="15344" y="92"/>
                  </a:cubicBezTo>
                  <a:cubicBezTo>
                    <a:pt x="16012" y="62"/>
                    <a:pt x="16680" y="77"/>
                    <a:pt x="17349" y="107"/>
                  </a:cubicBezTo>
                  <a:cubicBezTo>
                    <a:pt x="17729" y="122"/>
                    <a:pt x="18124" y="107"/>
                    <a:pt x="18503" y="77"/>
                  </a:cubicBezTo>
                  <a:cubicBezTo>
                    <a:pt x="18944" y="46"/>
                    <a:pt x="19369" y="46"/>
                    <a:pt x="19810" y="77"/>
                  </a:cubicBezTo>
                  <a:cubicBezTo>
                    <a:pt x="19977" y="62"/>
                    <a:pt x="20114" y="183"/>
                    <a:pt x="20144" y="335"/>
                  </a:cubicBezTo>
                  <a:cubicBezTo>
                    <a:pt x="20190" y="533"/>
                    <a:pt x="20205" y="730"/>
                    <a:pt x="20205" y="928"/>
                  </a:cubicBezTo>
                  <a:cubicBezTo>
                    <a:pt x="20220" y="2416"/>
                    <a:pt x="20205" y="3890"/>
                    <a:pt x="20190" y="5363"/>
                  </a:cubicBezTo>
                  <a:lnTo>
                    <a:pt x="20190" y="5652"/>
                  </a:lnTo>
                  <a:cubicBezTo>
                    <a:pt x="20220" y="8280"/>
                    <a:pt x="20144" y="10908"/>
                    <a:pt x="20144" y="13536"/>
                  </a:cubicBezTo>
                  <a:cubicBezTo>
                    <a:pt x="20144" y="14676"/>
                    <a:pt x="20220" y="15815"/>
                    <a:pt x="20190" y="16939"/>
                  </a:cubicBezTo>
                  <a:cubicBezTo>
                    <a:pt x="20174" y="17349"/>
                    <a:pt x="20159" y="17775"/>
                    <a:pt x="20129" y="18185"/>
                  </a:cubicBezTo>
                  <a:cubicBezTo>
                    <a:pt x="20114" y="18398"/>
                    <a:pt x="20068" y="18610"/>
                    <a:pt x="19962" y="18808"/>
                  </a:cubicBezTo>
                  <a:cubicBezTo>
                    <a:pt x="19855" y="19020"/>
                    <a:pt x="19658" y="19142"/>
                    <a:pt x="19430" y="19157"/>
                  </a:cubicBezTo>
                  <a:cubicBezTo>
                    <a:pt x="19065" y="19218"/>
                    <a:pt x="18701" y="19233"/>
                    <a:pt x="18336" y="19233"/>
                  </a:cubicBezTo>
                  <a:cubicBezTo>
                    <a:pt x="16635" y="19172"/>
                    <a:pt x="14933" y="19264"/>
                    <a:pt x="13232" y="19233"/>
                  </a:cubicBezTo>
                  <a:cubicBezTo>
                    <a:pt x="11561" y="19203"/>
                    <a:pt x="9905" y="19233"/>
                    <a:pt x="8234" y="19233"/>
                  </a:cubicBezTo>
                  <a:cubicBezTo>
                    <a:pt x="7717" y="19218"/>
                    <a:pt x="7186" y="19188"/>
                    <a:pt x="6669" y="19142"/>
                  </a:cubicBezTo>
                  <a:cubicBezTo>
                    <a:pt x="6517" y="19112"/>
                    <a:pt x="6350" y="19188"/>
                    <a:pt x="6274" y="19324"/>
                  </a:cubicBezTo>
                  <a:cubicBezTo>
                    <a:pt x="5697" y="20205"/>
                    <a:pt x="4922" y="20904"/>
                    <a:pt x="4132" y="21588"/>
                  </a:cubicBezTo>
                  <a:cubicBezTo>
                    <a:pt x="3798" y="21861"/>
                    <a:pt x="3449" y="22104"/>
                    <a:pt x="3099" y="22347"/>
                  </a:cubicBezTo>
                  <a:cubicBezTo>
                    <a:pt x="3008" y="22423"/>
                    <a:pt x="2917" y="22469"/>
                    <a:pt x="2795" y="224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5"/>
            <p:cNvSpPr/>
            <p:nvPr/>
          </p:nvSpPr>
          <p:spPr>
            <a:xfrm>
              <a:off x="7249676" y="1281802"/>
              <a:ext cx="830433" cy="39325"/>
            </a:xfrm>
            <a:custGeom>
              <a:avLst/>
              <a:gdLst/>
              <a:ahLst/>
              <a:cxnLst/>
              <a:rect l="l" t="t" r="r" b="b"/>
              <a:pathLst>
                <a:path w="15754" h="746" extrusionOk="0">
                  <a:moveTo>
                    <a:pt x="7854" y="608"/>
                  </a:moveTo>
                  <a:cubicBezTo>
                    <a:pt x="5894" y="669"/>
                    <a:pt x="4056" y="730"/>
                    <a:pt x="2218" y="699"/>
                  </a:cubicBezTo>
                  <a:cubicBezTo>
                    <a:pt x="1580" y="684"/>
                    <a:pt x="957" y="699"/>
                    <a:pt x="334" y="730"/>
                  </a:cubicBezTo>
                  <a:cubicBezTo>
                    <a:pt x="152" y="745"/>
                    <a:pt x="46" y="699"/>
                    <a:pt x="15" y="563"/>
                  </a:cubicBezTo>
                  <a:cubicBezTo>
                    <a:pt x="0" y="441"/>
                    <a:pt x="91" y="320"/>
                    <a:pt x="274" y="274"/>
                  </a:cubicBezTo>
                  <a:cubicBezTo>
                    <a:pt x="350" y="259"/>
                    <a:pt x="426" y="259"/>
                    <a:pt x="502" y="259"/>
                  </a:cubicBezTo>
                  <a:cubicBezTo>
                    <a:pt x="1170" y="229"/>
                    <a:pt x="1854" y="183"/>
                    <a:pt x="2522" y="183"/>
                  </a:cubicBezTo>
                  <a:cubicBezTo>
                    <a:pt x="4269" y="198"/>
                    <a:pt x="6001" y="168"/>
                    <a:pt x="7748" y="92"/>
                  </a:cubicBezTo>
                  <a:cubicBezTo>
                    <a:pt x="9540" y="1"/>
                    <a:pt x="11333" y="77"/>
                    <a:pt x="13110" y="153"/>
                  </a:cubicBezTo>
                  <a:cubicBezTo>
                    <a:pt x="13612" y="183"/>
                    <a:pt x="14098" y="168"/>
                    <a:pt x="14584" y="137"/>
                  </a:cubicBezTo>
                  <a:cubicBezTo>
                    <a:pt x="14812" y="122"/>
                    <a:pt x="15040" y="122"/>
                    <a:pt x="15268" y="137"/>
                  </a:cubicBezTo>
                  <a:cubicBezTo>
                    <a:pt x="15389" y="137"/>
                    <a:pt x="15495" y="168"/>
                    <a:pt x="15602" y="229"/>
                  </a:cubicBezTo>
                  <a:cubicBezTo>
                    <a:pt x="15708" y="274"/>
                    <a:pt x="15754" y="411"/>
                    <a:pt x="15723" y="517"/>
                  </a:cubicBezTo>
                  <a:cubicBezTo>
                    <a:pt x="15693" y="639"/>
                    <a:pt x="15571" y="715"/>
                    <a:pt x="15450" y="699"/>
                  </a:cubicBezTo>
                  <a:cubicBezTo>
                    <a:pt x="14235" y="639"/>
                    <a:pt x="13004" y="699"/>
                    <a:pt x="11774" y="624"/>
                  </a:cubicBezTo>
                  <a:cubicBezTo>
                    <a:pt x="10467" y="532"/>
                    <a:pt x="9161" y="532"/>
                    <a:pt x="7854" y="6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5"/>
            <p:cNvSpPr/>
            <p:nvPr/>
          </p:nvSpPr>
          <p:spPr>
            <a:xfrm>
              <a:off x="7263276" y="956656"/>
              <a:ext cx="808821" cy="44913"/>
            </a:xfrm>
            <a:custGeom>
              <a:avLst/>
              <a:gdLst/>
              <a:ahLst/>
              <a:cxnLst/>
              <a:rect l="l" t="t" r="r" b="b"/>
              <a:pathLst>
                <a:path w="15344" h="852" extrusionOk="0">
                  <a:moveTo>
                    <a:pt x="7490" y="700"/>
                  </a:moveTo>
                  <a:cubicBezTo>
                    <a:pt x="6031" y="730"/>
                    <a:pt x="4391" y="761"/>
                    <a:pt x="2750" y="821"/>
                  </a:cubicBezTo>
                  <a:cubicBezTo>
                    <a:pt x="1945" y="852"/>
                    <a:pt x="1125" y="836"/>
                    <a:pt x="319" y="836"/>
                  </a:cubicBezTo>
                  <a:cubicBezTo>
                    <a:pt x="274" y="852"/>
                    <a:pt x="228" y="852"/>
                    <a:pt x="198" y="836"/>
                  </a:cubicBezTo>
                  <a:cubicBezTo>
                    <a:pt x="92" y="821"/>
                    <a:pt x="0" y="730"/>
                    <a:pt x="0" y="624"/>
                  </a:cubicBezTo>
                  <a:cubicBezTo>
                    <a:pt x="0" y="533"/>
                    <a:pt x="61" y="442"/>
                    <a:pt x="152" y="411"/>
                  </a:cubicBezTo>
                  <a:cubicBezTo>
                    <a:pt x="244" y="396"/>
                    <a:pt x="319" y="381"/>
                    <a:pt x="411" y="381"/>
                  </a:cubicBezTo>
                  <a:cubicBezTo>
                    <a:pt x="1125" y="366"/>
                    <a:pt x="1839" y="366"/>
                    <a:pt x="2568" y="320"/>
                  </a:cubicBezTo>
                  <a:cubicBezTo>
                    <a:pt x="4801" y="214"/>
                    <a:pt x="7064" y="244"/>
                    <a:pt x="9313" y="138"/>
                  </a:cubicBezTo>
                  <a:cubicBezTo>
                    <a:pt x="11121" y="47"/>
                    <a:pt x="12943" y="1"/>
                    <a:pt x="14766" y="31"/>
                  </a:cubicBezTo>
                  <a:cubicBezTo>
                    <a:pt x="14888" y="31"/>
                    <a:pt x="15025" y="47"/>
                    <a:pt x="15146" y="77"/>
                  </a:cubicBezTo>
                  <a:cubicBezTo>
                    <a:pt x="15268" y="107"/>
                    <a:pt x="15344" y="229"/>
                    <a:pt x="15329" y="350"/>
                  </a:cubicBezTo>
                  <a:cubicBezTo>
                    <a:pt x="15313" y="487"/>
                    <a:pt x="15192" y="578"/>
                    <a:pt x="15055" y="563"/>
                  </a:cubicBezTo>
                  <a:cubicBezTo>
                    <a:pt x="14827" y="563"/>
                    <a:pt x="14599" y="533"/>
                    <a:pt x="14371" y="533"/>
                  </a:cubicBezTo>
                  <a:cubicBezTo>
                    <a:pt x="12716" y="517"/>
                    <a:pt x="11060" y="563"/>
                    <a:pt x="9404" y="654"/>
                  </a:cubicBezTo>
                  <a:cubicBezTo>
                    <a:pt x="8827" y="685"/>
                    <a:pt x="8249" y="685"/>
                    <a:pt x="7490" y="7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5"/>
            <p:cNvSpPr/>
            <p:nvPr/>
          </p:nvSpPr>
          <p:spPr>
            <a:xfrm>
              <a:off x="7306502" y="1561297"/>
              <a:ext cx="750415" cy="44913"/>
            </a:xfrm>
            <a:custGeom>
              <a:avLst/>
              <a:gdLst/>
              <a:ahLst/>
              <a:cxnLst/>
              <a:rect l="l" t="t" r="r" b="b"/>
              <a:pathLst>
                <a:path w="14236" h="852" extrusionOk="0">
                  <a:moveTo>
                    <a:pt x="4801" y="16"/>
                  </a:moveTo>
                  <a:lnTo>
                    <a:pt x="7369" y="16"/>
                  </a:lnTo>
                  <a:cubicBezTo>
                    <a:pt x="8052" y="16"/>
                    <a:pt x="8736" y="46"/>
                    <a:pt x="9419" y="107"/>
                  </a:cubicBezTo>
                  <a:cubicBezTo>
                    <a:pt x="9632" y="122"/>
                    <a:pt x="9845" y="137"/>
                    <a:pt x="10042" y="137"/>
                  </a:cubicBezTo>
                  <a:cubicBezTo>
                    <a:pt x="11182" y="137"/>
                    <a:pt x="12336" y="228"/>
                    <a:pt x="13491" y="244"/>
                  </a:cubicBezTo>
                  <a:cubicBezTo>
                    <a:pt x="13643" y="244"/>
                    <a:pt x="13810" y="274"/>
                    <a:pt x="13977" y="319"/>
                  </a:cubicBezTo>
                  <a:cubicBezTo>
                    <a:pt x="14144" y="365"/>
                    <a:pt x="14235" y="471"/>
                    <a:pt x="14220" y="593"/>
                  </a:cubicBezTo>
                  <a:cubicBezTo>
                    <a:pt x="14190" y="745"/>
                    <a:pt x="14038" y="851"/>
                    <a:pt x="13901" y="821"/>
                  </a:cubicBezTo>
                  <a:cubicBezTo>
                    <a:pt x="13308" y="714"/>
                    <a:pt x="12731" y="745"/>
                    <a:pt x="12154" y="714"/>
                  </a:cubicBezTo>
                  <a:cubicBezTo>
                    <a:pt x="11425" y="669"/>
                    <a:pt x="10711" y="654"/>
                    <a:pt x="9997" y="639"/>
                  </a:cubicBezTo>
                  <a:cubicBezTo>
                    <a:pt x="8918" y="608"/>
                    <a:pt x="7855" y="517"/>
                    <a:pt x="6776" y="517"/>
                  </a:cubicBezTo>
                  <a:cubicBezTo>
                    <a:pt x="5530" y="517"/>
                    <a:pt x="4270" y="502"/>
                    <a:pt x="3024" y="517"/>
                  </a:cubicBezTo>
                  <a:cubicBezTo>
                    <a:pt x="2128" y="532"/>
                    <a:pt x="1246" y="456"/>
                    <a:pt x="365" y="487"/>
                  </a:cubicBezTo>
                  <a:cubicBezTo>
                    <a:pt x="289" y="502"/>
                    <a:pt x="213" y="487"/>
                    <a:pt x="153" y="456"/>
                  </a:cubicBezTo>
                  <a:cubicBezTo>
                    <a:pt x="62" y="426"/>
                    <a:pt x="1" y="319"/>
                    <a:pt x="16" y="228"/>
                  </a:cubicBezTo>
                  <a:cubicBezTo>
                    <a:pt x="16" y="137"/>
                    <a:pt x="77" y="76"/>
                    <a:pt x="168" y="61"/>
                  </a:cubicBezTo>
                  <a:cubicBezTo>
                    <a:pt x="274" y="31"/>
                    <a:pt x="396" y="16"/>
                    <a:pt x="517" y="16"/>
                  </a:cubicBezTo>
                  <a:cubicBezTo>
                    <a:pt x="1490" y="16"/>
                    <a:pt x="2477" y="0"/>
                    <a:pt x="3449" y="0"/>
                  </a:cubicBezTo>
                  <a:lnTo>
                    <a:pt x="48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5"/>
            <p:cNvSpPr/>
            <p:nvPr/>
          </p:nvSpPr>
          <p:spPr>
            <a:xfrm>
              <a:off x="7225638" y="1490817"/>
              <a:ext cx="68895" cy="60095"/>
            </a:xfrm>
            <a:custGeom>
              <a:avLst/>
              <a:gdLst/>
              <a:ahLst/>
              <a:cxnLst/>
              <a:rect l="l" t="t" r="r" b="b"/>
              <a:pathLst>
                <a:path w="1307" h="1140" extrusionOk="0">
                  <a:moveTo>
                    <a:pt x="623" y="1110"/>
                  </a:moveTo>
                  <a:cubicBezTo>
                    <a:pt x="335" y="1140"/>
                    <a:pt x="76" y="958"/>
                    <a:pt x="16" y="669"/>
                  </a:cubicBezTo>
                  <a:cubicBezTo>
                    <a:pt x="0" y="411"/>
                    <a:pt x="168" y="168"/>
                    <a:pt x="441" y="107"/>
                  </a:cubicBezTo>
                  <a:cubicBezTo>
                    <a:pt x="730" y="1"/>
                    <a:pt x="1049" y="137"/>
                    <a:pt x="1170" y="426"/>
                  </a:cubicBezTo>
                  <a:cubicBezTo>
                    <a:pt x="1307" y="760"/>
                    <a:pt x="1033" y="1110"/>
                    <a:pt x="623" y="1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5"/>
            <p:cNvSpPr/>
            <p:nvPr/>
          </p:nvSpPr>
          <p:spPr>
            <a:xfrm>
              <a:off x="7221632" y="1192134"/>
              <a:ext cx="57720" cy="57723"/>
            </a:xfrm>
            <a:custGeom>
              <a:avLst/>
              <a:gdLst/>
              <a:ahLst/>
              <a:cxnLst/>
              <a:rect l="l" t="t" r="r" b="b"/>
              <a:pathLst>
                <a:path w="1095" h="1095" extrusionOk="0">
                  <a:moveTo>
                    <a:pt x="532" y="1094"/>
                  </a:moveTo>
                  <a:cubicBezTo>
                    <a:pt x="244" y="1079"/>
                    <a:pt x="16" y="851"/>
                    <a:pt x="16" y="562"/>
                  </a:cubicBezTo>
                  <a:cubicBezTo>
                    <a:pt x="0" y="274"/>
                    <a:pt x="228" y="15"/>
                    <a:pt x="517" y="15"/>
                  </a:cubicBezTo>
                  <a:cubicBezTo>
                    <a:pt x="821" y="0"/>
                    <a:pt x="1064" y="243"/>
                    <a:pt x="1094" y="547"/>
                  </a:cubicBezTo>
                  <a:cubicBezTo>
                    <a:pt x="1064" y="836"/>
                    <a:pt x="821" y="1079"/>
                    <a:pt x="532" y="1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5"/>
            <p:cNvSpPr/>
            <p:nvPr/>
          </p:nvSpPr>
          <p:spPr>
            <a:xfrm>
              <a:off x="7218416" y="875001"/>
              <a:ext cx="56929" cy="55298"/>
            </a:xfrm>
            <a:custGeom>
              <a:avLst/>
              <a:gdLst/>
              <a:ahLst/>
              <a:cxnLst/>
              <a:rect l="l" t="t" r="r" b="b"/>
              <a:pathLst>
                <a:path w="1080" h="1049" extrusionOk="0">
                  <a:moveTo>
                    <a:pt x="1079" y="547"/>
                  </a:moveTo>
                  <a:cubicBezTo>
                    <a:pt x="1064" y="836"/>
                    <a:pt x="806" y="1049"/>
                    <a:pt x="532" y="1018"/>
                  </a:cubicBezTo>
                  <a:cubicBezTo>
                    <a:pt x="244" y="1018"/>
                    <a:pt x="16" y="790"/>
                    <a:pt x="1" y="502"/>
                  </a:cubicBezTo>
                  <a:cubicBezTo>
                    <a:pt x="31" y="213"/>
                    <a:pt x="274" y="0"/>
                    <a:pt x="578" y="16"/>
                  </a:cubicBezTo>
                  <a:cubicBezTo>
                    <a:pt x="851" y="31"/>
                    <a:pt x="1079" y="259"/>
                    <a:pt x="1079" y="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2" name="Google Shape;1792;p65"/>
          <p:cNvGrpSpPr/>
          <p:nvPr/>
        </p:nvGrpSpPr>
        <p:grpSpPr>
          <a:xfrm rot="807327">
            <a:off x="189399" y="117557"/>
            <a:ext cx="1508549" cy="1450751"/>
            <a:chOff x="1857000" y="3245400"/>
            <a:chExt cx="1233825" cy="1186575"/>
          </a:xfrm>
        </p:grpSpPr>
        <p:sp>
          <p:nvSpPr>
            <p:cNvPr id="1793" name="Google Shape;1793;p65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5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5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5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5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5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9" name="Google Shape;1799;p65"/>
          <p:cNvGrpSpPr/>
          <p:nvPr/>
        </p:nvGrpSpPr>
        <p:grpSpPr>
          <a:xfrm rot="2556159">
            <a:off x="642650" y="482641"/>
            <a:ext cx="691381" cy="1184422"/>
            <a:chOff x="2946668" y="3613769"/>
            <a:chExt cx="640047" cy="1096481"/>
          </a:xfrm>
        </p:grpSpPr>
        <p:sp>
          <p:nvSpPr>
            <p:cNvPr id="1800" name="Google Shape;1800;p65"/>
            <p:cNvSpPr/>
            <p:nvPr/>
          </p:nvSpPr>
          <p:spPr>
            <a:xfrm rot="1150281">
              <a:off x="3079389" y="3651109"/>
              <a:ext cx="374604" cy="871569"/>
            </a:xfrm>
            <a:custGeom>
              <a:avLst/>
              <a:gdLst/>
              <a:ahLst/>
              <a:cxnLst/>
              <a:rect l="l" t="t" r="r" b="b"/>
              <a:pathLst>
                <a:path w="11600" h="26989" extrusionOk="0">
                  <a:moveTo>
                    <a:pt x="7894" y="394"/>
                  </a:moveTo>
                  <a:cubicBezTo>
                    <a:pt x="7952" y="394"/>
                    <a:pt x="8012" y="398"/>
                    <a:pt x="8072" y="405"/>
                  </a:cubicBezTo>
                  <a:cubicBezTo>
                    <a:pt x="8887" y="468"/>
                    <a:pt x="9608" y="875"/>
                    <a:pt x="10423" y="985"/>
                  </a:cubicBezTo>
                  <a:lnTo>
                    <a:pt x="10439" y="985"/>
                  </a:lnTo>
                  <a:cubicBezTo>
                    <a:pt x="10894" y="1189"/>
                    <a:pt x="11333" y="1518"/>
                    <a:pt x="11254" y="2333"/>
                  </a:cubicBezTo>
                  <a:cubicBezTo>
                    <a:pt x="11160" y="3164"/>
                    <a:pt x="10627" y="4214"/>
                    <a:pt x="10267" y="5044"/>
                  </a:cubicBezTo>
                  <a:cubicBezTo>
                    <a:pt x="10016" y="4684"/>
                    <a:pt x="9655" y="4386"/>
                    <a:pt x="9436" y="4276"/>
                  </a:cubicBezTo>
                  <a:cubicBezTo>
                    <a:pt x="8558" y="3822"/>
                    <a:pt x="7571" y="3571"/>
                    <a:pt x="6630" y="3273"/>
                  </a:cubicBezTo>
                  <a:cubicBezTo>
                    <a:pt x="6416" y="3209"/>
                    <a:pt x="6231" y="3159"/>
                    <a:pt x="6041" y="3159"/>
                  </a:cubicBezTo>
                  <a:cubicBezTo>
                    <a:pt x="5952" y="3159"/>
                    <a:pt x="5863" y="3170"/>
                    <a:pt x="5768" y="3195"/>
                  </a:cubicBezTo>
                  <a:cubicBezTo>
                    <a:pt x="6003" y="2693"/>
                    <a:pt x="6176" y="2176"/>
                    <a:pt x="6395" y="1674"/>
                  </a:cubicBezTo>
                  <a:cubicBezTo>
                    <a:pt x="6781" y="774"/>
                    <a:pt x="7285" y="394"/>
                    <a:pt x="7894" y="394"/>
                  </a:cubicBezTo>
                  <a:close/>
                  <a:moveTo>
                    <a:pt x="5959" y="3426"/>
                  </a:moveTo>
                  <a:cubicBezTo>
                    <a:pt x="6707" y="3426"/>
                    <a:pt x="7540" y="3948"/>
                    <a:pt x="8057" y="4135"/>
                  </a:cubicBezTo>
                  <a:cubicBezTo>
                    <a:pt x="8370" y="4245"/>
                    <a:pt x="11050" y="5154"/>
                    <a:pt x="10016" y="6345"/>
                  </a:cubicBezTo>
                  <a:cubicBezTo>
                    <a:pt x="9702" y="5703"/>
                    <a:pt x="8715" y="5436"/>
                    <a:pt x="8260" y="5264"/>
                  </a:cubicBezTo>
                  <a:cubicBezTo>
                    <a:pt x="7864" y="5132"/>
                    <a:pt x="6564" y="4520"/>
                    <a:pt x="5630" y="4520"/>
                  </a:cubicBezTo>
                  <a:cubicBezTo>
                    <a:pt x="5457" y="4520"/>
                    <a:pt x="5297" y="4541"/>
                    <a:pt x="5157" y="4590"/>
                  </a:cubicBezTo>
                  <a:cubicBezTo>
                    <a:pt x="5063" y="4590"/>
                    <a:pt x="4969" y="4637"/>
                    <a:pt x="4875" y="4684"/>
                  </a:cubicBezTo>
                  <a:cubicBezTo>
                    <a:pt x="4796" y="4480"/>
                    <a:pt x="4796" y="4198"/>
                    <a:pt x="4937" y="3932"/>
                  </a:cubicBezTo>
                  <a:cubicBezTo>
                    <a:pt x="5016" y="3791"/>
                    <a:pt x="5110" y="3696"/>
                    <a:pt x="5204" y="3634"/>
                  </a:cubicBezTo>
                  <a:cubicBezTo>
                    <a:pt x="5213" y="3643"/>
                    <a:pt x="5222" y="3652"/>
                    <a:pt x="5231" y="3652"/>
                  </a:cubicBezTo>
                  <a:cubicBezTo>
                    <a:pt x="5238" y="3652"/>
                    <a:pt x="5244" y="3647"/>
                    <a:pt x="5251" y="3634"/>
                  </a:cubicBezTo>
                  <a:cubicBezTo>
                    <a:pt x="5467" y="3484"/>
                    <a:pt x="5708" y="3426"/>
                    <a:pt x="5959" y="3426"/>
                  </a:cubicBezTo>
                  <a:close/>
                  <a:moveTo>
                    <a:pt x="5331" y="4825"/>
                  </a:moveTo>
                  <a:cubicBezTo>
                    <a:pt x="6116" y="4825"/>
                    <a:pt x="7484" y="5382"/>
                    <a:pt x="7727" y="5468"/>
                  </a:cubicBezTo>
                  <a:cubicBezTo>
                    <a:pt x="8088" y="5577"/>
                    <a:pt x="10361" y="6095"/>
                    <a:pt x="9671" y="7443"/>
                  </a:cubicBezTo>
                  <a:cubicBezTo>
                    <a:pt x="9138" y="6628"/>
                    <a:pt x="7837" y="6361"/>
                    <a:pt x="7148" y="6173"/>
                  </a:cubicBezTo>
                  <a:cubicBezTo>
                    <a:pt x="6773" y="6066"/>
                    <a:pt x="6128" y="5813"/>
                    <a:pt x="5486" y="5813"/>
                  </a:cubicBezTo>
                  <a:cubicBezTo>
                    <a:pt x="5189" y="5813"/>
                    <a:pt x="4892" y="5867"/>
                    <a:pt x="4624" y="6016"/>
                  </a:cubicBezTo>
                  <a:cubicBezTo>
                    <a:pt x="4624" y="5828"/>
                    <a:pt x="4624" y="5656"/>
                    <a:pt x="4718" y="5483"/>
                  </a:cubicBezTo>
                  <a:cubicBezTo>
                    <a:pt x="4796" y="5295"/>
                    <a:pt x="4922" y="5186"/>
                    <a:pt x="5063" y="5076"/>
                  </a:cubicBezTo>
                  <a:cubicBezTo>
                    <a:pt x="5076" y="5063"/>
                    <a:pt x="5078" y="5040"/>
                    <a:pt x="5070" y="5040"/>
                  </a:cubicBezTo>
                  <a:cubicBezTo>
                    <a:pt x="5068" y="5040"/>
                    <a:pt x="5066" y="5041"/>
                    <a:pt x="5063" y="5044"/>
                  </a:cubicBezTo>
                  <a:cubicBezTo>
                    <a:pt x="4718" y="5107"/>
                    <a:pt x="4405" y="5671"/>
                    <a:pt x="4577" y="6032"/>
                  </a:cubicBezTo>
                  <a:cubicBezTo>
                    <a:pt x="4452" y="6110"/>
                    <a:pt x="4342" y="6204"/>
                    <a:pt x="4232" y="6314"/>
                  </a:cubicBezTo>
                  <a:cubicBezTo>
                    <a:pt x="4279" y="5640"/>
                    <a:pt x="4655" y="5154"/>
                    <a:pt x="5126" y="4841"/>
                  </a:cubicBezTo>
                  <a:cubicBezTo>
                    <a:pt x="5188" y="4830"/>
                    <a:pt x="5257" y="4825"/>
                    <a:pt x="5331" y="4825"/>
                  </a:cubicBezTo>
                  <a:close/>
                  <a:moveTo>
                    <a:pt x="4373" y="7160"/>
                  </a:moveTo>
                  <a:cubicBezTo>
                    <a:pt x="4373" y="7223"/>
                    <a:pt x="4373" y="7270"/>
                    <a:pt x="4405" y="7302"/>
                  </a:cubicBezTo>
                  <a:cubicBezTo>
                    <a:pt x="4326" y="7474"/>
                    <a:pt x="4263" y="7646"/>
                    <a:pt x="4201" y="7819"/>
                  </a:cubicBezTo>
                  <a:cubicBezTo>
                    <a:pt x="4201" y="7772"/>
                    <a:pt x="4201" y="7740"/>
                    <a:pt x="4185" y="7709"/>
                  </a:cubicBezTo>
                  <a:cubicBezTo>
                    <a:pt x="4248" y="7505"/>
                    <a:pt x="4310" y="7333"/>
                    <a:pt x="4373" y="7160"/>
                  </a:cubicBezTo>
                  <a:close/>
                  <a:moveTo>
                    <a:pt x="5232" y="6227"/>
                  </a:moveTo>
                  <a:cubicBezTo>
                    <a:pt x="5264" y="6227"/>
                    <a:pt x="5297" y="6230"/>
                    <a:pt x="5329" y="6236"/>
                  </a:cubicBezTo>
                  <a:cubicBezTo>
                    <a:pt x="5517" y="6236"/>
                    <a:pt x="5690" y="6251"/>
                    <a:pt x="5862" y="6283"/>
                  </a:cubicBezTo>
                  <a:cubicBezTo>
                    <a:pt x="6395" y="6361"/>
                    <a:pt x="6897" y="6471"/>
                    <a:pt x="7383" y="6643"/>
                  </a:cubicBezTo>
                  <a:cubicBezTo>
                    <a:pt x="7759" y="6769"/>
                    <a:pt x="8119" y="6925"/>
                    <a:pt x="8480" y="7113"/>
                  </a:cubicBezTo>
                  <a:cubicBezTo>
                    <a:pt x="8762" y="7270"/>
                    <a:pt x="10361" y="8195"/>
                    <a:pt x="9170" y="9277"/>
                  </a:cubicBezTo>
                  <a:cubicBezTo>
                    <a:pt x="9217" y="9151"/>
                    <a:pt x="9248" y="9026"/>
                    <a:pt x="9295" y="8900"/>
                  </a:cubicBezTo>
                  <a:cubicBezTo>
                    <a:pt x="9326" y="8806"/>
                    <a:pt x="9295" y="8775"/>
                    <a:pt x="9248" y="8775"/>
                  </a:cubicBezTo>
                  <a:lnTo>
                    <a:pt x="9217" y="8681"/>
                  </a:lnTo>
                  <a:cubicBezTo>
                    <a:pt x="9232" y="8634"/>
                    <a:pt x="9232" y="8603"/>
                    <a:pt x="9201" y="8571"/>
                  </a:cubicBezTo>
                  <a:cubicBezTo>
                    <a:pt x="7978" y="7443"/>
                    <a:pt x="6160" y="7113"/>
                    <a:pt x="4530" y="6988"/>
                  </a:cubicBezTo>
                  <a:cubicBezTo>
                    <a:pt x="4522" y="6985"/>
                    <a:pt x="4514" y="6984"/>
                    <a:pt x="4506" y="6984"/>
                  </a:cubicBezTo>
                  <a:cubicBezTo>
                    <a:pt x="4472" y="6984"/>
                    <a:pt x="4446" y="7012"/>
                    <a:pt x="4420" y="7051"/>
                  </a:cubicBezTo>
                  <a:cubicBezTo>
                    <a:pt x="4661" y="6498"/>
                    <a:pt x="4928" y="6227"/>
                    <a:pt x="5232" y="6227"/>
                  </a:cubicBezTo>
                  <a:close/>
                  <a:moveTo>
                    <a:pt x="6270" y="7740"/>
                  </a:moveTo>
                  <a:cubicBezTo>
                    <a:pt x="6771" y="7913"/>
                    <a:pt x="7257" y="8101"/>
                    <a:pt x="7759" y="8289"/>
                  </a:cubicBezTo>
                  <a:cubicBezTo>
                    <a:pt x="7759" y="8352"/>
                    <a:pt x="7759" y="8414"/>
                    <a:pt x="7759" y="8461"/>
                  </a:cubicBezTo>
                  <a:cubicBezTo>
                    <a:pt x="6176" y="12082"/>
                    <a:pt x="4812" y="16001"/>
                    <a:pt x="3715" y="19763"/>
                  </a:cubicBezTo>
                  <a:cubicBezTo>
                    <a:pt x="3684" y="19308"/>
                    <a:pt x="3495" y="18963"/>
                    <a:pt x="3182" y="18838"/>
                  </a:cubicBezTo>
                  <a:cubicBezTo>
                    <a:pt x="3121" y="18819"/>
                    <a:pt x="3058" y="18809"/>
                    <a:pt x="2994" y="18809"/>
                  </a:cubicBezTo>
                  <a:cubicBezTo>
                    <a:pt x="2639" y="18809"/>
                    <a:pt x="2233" y="19088"/>
                    <a:pt x="1928" y="19512"/>
                  </a:cubicBezTo>
                  <a:cubicBezTo>
                    <a:pt x="2618" y="17662"/>
                    <a:pt x="3260" y="15797"/>
                    <a:pt x="3903" y="13932"/>
                  </a:cubicBezTo>
                  <a:cubicBezTo>
                    <a:pt x="4248" y="12960"/>
                    <a:pt x="4593" y="11973"/>
                    <a:pt x="4937" y="11001"/>
                  </a:cubicBezTo>
                  <a:cubicBezTo>
                    <a:pt x="5094" y="10562"/>
                    <a:pt x="5235" y="10123"/>
                    <a:pt x="5392" y="9684"/>
                  </a:cubicBezTo>
                  <a:cubicBezTo>
                    <a:pt x="5423" y="9621"/>
                    <a:pt x="5800" y="8430"/>
                    <a:pt x="5956" y="7866"/>
                  </a:cubicBezTo>
                  <a:cubicBezTo>
                    <a:pt x="6066" y="7819"/>
                    <a:pt x="6160" y="7772"/>
                    <a:pt x="6270" y="7740"/>
                  </a:cubicBezTo>
                  <a:close/>
                  <a:moveTo>
                    <a:pt x="8010" y="8399"/>
                  </a:moveTo>
                  <a:cubicBezTo>
                    <a:pt x="8213" y="8477"/>
                    <a:pt x="8433" y="8571"/>
                    <a:pt x="8637" y="8650"/>
                  </a:cubicBezTo>
                  <a:cubicBezTo>
                    <a:pt x="8762" y="8728"/>
                    <a:pt x="8856" y="8853"/>
                    <a:pt x="8919" y="9010"/>
                  </a:cubicBezTo>
                  <a:cubicBezTo>
                    <a:pt x="8934" y="9073"/>
                    <a:pt x="8950" y="9135"/>
                    <a:pt x="8966" y="9198"/>
                  </a:cubicBezTo>
                  <a:cubicBezTo>
                    <a:pt x="8981" y="9230"/>
                    <a:pt x="8981" y="9245"/>
                    <a:pt x="8997" y="9245"/>
                  </a:cubicBezTo>
                  <a:cubicBezTo>
                    <a:pt x="8401" y="10860"/>
                    <a:pt x="7790" y="12490"/>
                    <a:pt x="7195" y="14120"/>
                  </a:cubicBezTo>
                  <a:cubicBezTo>
                    <a:pt x="7492" y="13242"/>
                    <a:pt x="7759" y="12364"/>
                    <a:pt x="8057" y="11502"/>
                  </a:cubicBezTo>
                  <a:cubicBezTo>
                    <a:pt x="8307" y="10687"/>
                    <a:pt x="8715" y="9825"/>
                    <a:pt x="8574" y="8979"/>
                  </a:cubicBezTo>
                  <a:cubicBezTo>
                    <a:pt x="8574" y="8972"/>
                    <a:pt x="8569" y="8968"/>
                    <a:pt x="8562" y="8968"/>
                  </a:cubicBezTo>
                  <a:cubicBezTo>
                    <a:pt x="8553" y="8968"/>
                    <a:pt x="8543" y="8976"/>
                    <a:pt x="8543" y="8994"/>
                  </a:cubicBezTo>
                  <a:cubicBezTo>
                    <a:pt x="8574" y="9982"/>
                    <a:pt x="8213" y="10922"/>
                    <a:pt x="7900" y="11863"/>
                  </a:cubicBezTo>
                  <a:cubicBezTo>
                    <a:pt x="7586" y="12819"/>
                    <a:pt x="7257" y="13791"/>
                    <a:pt x="6944" y="14747"/>
                  </a:cubicBezTo>
                  <a:cubicBezTo>
                    <a:pt x="6850" y="15013"/>
                    <a:pt x="6771" y="15280"/>
                    <a:pt x="6677" y="15546"/>
                  </a:cubicBezTo>
                  <a:cubicBezTo>
                    <a:pt x="6113" y="17161"/>
                    <a:pt x="5549" y="18759"/>
                    <a:pt x="5016" y="20374"/>
                  </a:cubicBezTo>
                  <a:cubicBezTo>
                    <a:pt x="4922" y="20050"/>
                    <a:pt x="4699" y="19875"/>
                    <a:pt x="4429" y="19875"/>
                  </a:cubicBezTo>
                  <a:cubicBezTo>
                    <a:pt x="4203" y="19875"/>
                    <a:pt x="3943" y="19999"/>
                    <a:pt x="3699" y="20264"/>
                  </a:cubicBezTo>
                  <a:cubicBezTo>
                    <a:pt x="5110" y="16314"/>
                    <a:pt x="6568" y="12380"/>
                    <a:pt x="8010" y="8430"/>
                  </a:cubicBezTo>
                  <a:cubicBezTo>
                    <a:pt x="8010" y="8414"/>
                    <a:pt x="8010" y="8414"/>
                    <a:pt x="8010" y="8399"/>
                  </a:cubicBezTo>
                  <a:close/>
                  <a:moveTo>
                    <a:pt x="1630" y="23195"/>
                  </a:moveTo>
                  <a:cubicBezTo>
                    <a:pt x="1724" y="23211"/>
                    <a:pt x="1834" y="23242"/>
                    <a:pt x="1912" y="23305"/>
                  </a:cubicBezTo>
                  <a:cubicBezTo>
                    <a:pt x="1944" y="23321"/>
                    <a:pt x="1959" y="23336"/>
                    <a:pt x="1991" y="23352"/>
                  </a:cubicBezTo>
                  <a:cubicBezTo>
                    <a:pt x="1991" y="23352"/>
                    <a:pt x="2006" y="23368"/>
                    <a:pt x="2006" y="23383"/>
                  </a:cubicBezTo>
                  <a:cubicBezTo>
                    <a:pt x="1897" y="23321"/>
                    <a:pt x="1787" y="23274"/>
                    <a:pt x="1662" y="23242"/>
                  </a:cubicBezTo>
                  <a:cubicBezTo>
                    <a:pt x="1646" y="23227"/>
                    <a:pt x="1646" y="23211"/>
                    <a:pt x="1630" y="23195"/>
                  </a:cubicBezTo>
                  <a:close/>
                  <a:moveTo>
                    <a:pt x="1019" y="23477"/>
                  </a:moveTo>
                  <a:cubicBezTo>
                    <a:pt x="1035" y="23509"/>
                    <a:pt x="1050" y="23556"/>
                    <a:pt x="1066" y="23603"/>
                  </a:cubicBezTo>
                  <a:cubicBezTo>
                    <a:pt x="1050" y="23650"/>
                    <a:pt x="1035" y="23697"/>
                    <a:pt x="1019" y="23744"/>
                  </a:cubicBezTo>
                  <a:cubicBezTo>
                    <a:pt x="1003" y="23760"/>
                    <a:pt x="988" y="23775"/>
                    <a:pt x="972" y="23807"/>
                  </a:cubicBezTo>
                  <a:cubicBezTo>
                    <a:pt x="972" y="23760"/>
                    <a:pt x="972" y="23713"/>
                    <a:pt x="972" y="23666"/>
                  </a:cubicBezTo>
                  <a:cubicBezTo>
                    <a:pt x="988" y="23619"/>
                    <a:pt x="1003" y="23556"/>
                    <a:pt x="1019" y="23493"/>
                  </a:cubicBezTo>
                  <a:cubicBezTo>
                    <a:pt x="1019" y="23493"/>
                    <a:pt x="1019" y="23477"/>
                    <a:pt x="1019" y="23477"/>
                  </a:cubicBezTo>
                  <a:close/>
                  <a:moveTo>
                    <a:pt x="1072" y="18956"/>
                  </a:moveTo>
                  <a:cubicBezTo>
                    <a:pt x="1135" y="18956"/>
                    <a:pt x="1196" y="18969"/>
                    <a:pt x="1254" y="18995"/>
                  </a:cubicBezTo>
                  <a:cubicBezTo>
                    <a:pt x="1630" y="19167"/>
                    <a:pt x="1614" y="19669"/>
                    <a:pt x="1583" y="20202"/>
                  </a:cubicBezTo>
                  <a:cubicBezTo>
                    <a:pt x="1583" y="20263"/>
                    <a:pt x="1623" y="20305"/>
                    <a:pt x="1668" y="20305"/>
                  </a:cubicBezTo>
                  <a:cubicBezTo>
                    <a:pt x="1704" y="20305"/>
                    <a:pt x="1744" y="20279"/>
                    <a:pt x="1771" y="20217"/>
                  </a:cubicBezTo>
                  <a:cubicBezTo>
                    <a:pt x="1803" y="20123"/>
                    <a:pt x="1834" y="20013"/>
                    <a:pt x="1850" y="19919"/>
                  </a:cubicBezTo>
                  <a:cubicBezTo>
                    <a:pt x="2149" y="19427"/>
                    <a:pt x="2521" y="19199"/>
                    <a:pt x="2832" y="19199"/>
                  </a:cubicBezTo>
                  <a:cubicBezTo>
                    <a:pt x="3302" y="19199"/>
                    <a:pt x="3634" y="19719"/>
                    <a:pt x="3370" y="20625"/>
                  </a:cubicBezTo>
                  <a:cubicBezTo>
                    <a:pt x="3337" y="20748"/>
                    <a:pt x="3386" y="20811"/>
                    <a:pt x="3450" y="20811"/>
                  </a:cubicBezTo>
                  <a:cubicBezTo>
                    <a:pt x="3507" y="20811"/>
                    <a:pt x="3575" y="20760"/>
                    <a:pt x="3605" y="20656"/>
                  </a:cubicBezTo>
                  <a:cubicBezTo>
                    <a:pt x="3605" y="20640"/>
                    <a:pt x="3605" y="20640"/>
                    <a:pt x="3621" y="20625"/>
                  </a:cubicBezTo>
                  <a:cubicBezTo>
                    <a:pt x="3621" y="20625"/>
                    <a:pt x="3636" y="20625"/>
                    <a:pt x="3636" y="20609"/>
                  </a:cubicBezTo>
                  <a:cubicBezTo>
                    <a:pt x="3860" y="20314"/>
                    <a:pt x="4092" y="20183"/>
                    <a:pt x="4289" y="20183"/>
                  </a:cubicBezTo>
                  <a:cubicBezTo>
                    <a:pt x="4604" y="20183"/>
                    <a:pt x="4829" y="20517"/>
                    <a:pt x="4781" y="21048"/>
                  </a:cubicBezTo>
                  <a:cubicBezTo>
                    <a:pt x="4781" y="21064"/>
                    <a:pt x="4781" y="21064"/>
                    <a:pt x="4781" y="21079"/>
                  </a:cubicBezTo>
                  <a:cubicBezTo>
                    <a:pt x="4765" y="21079"/>
                    <a:pt x="4765" y="21095"/>
                    <a:pt x="4765" y="21111"/>
                  </a:cubicBezTo>
                  <a:cubicBezTo>
                    <a:pt x="4075" y="22035"/>
                    <a:pt x="3401" y="22976"/>
                    <a:pt x="2712" y="23901"/>
                  </a:cubicBezTo>
                  <a:cubicBezTo>
                    <a:pt x="2696" y="23932"/>
                    <a:pt x="2665" y="23963"/>
                    <a:pt x="2618" y="24010"/>
                  </a:cubicBezTo>
                  <a:cubicBezTo>
                    <a:pt x="2649" y="23979"/>
                    <a:pt x="2649" y="23948"/>
                    <a:pt x="2649" y="23916"/>
                  </a:cubicBezTo>
                  <a:cubicBezTo>
                    <a:pt x="2557" y="23255"/>
                    <a:pt x="2083" y="22825"/>
                    <a:pt x="1552" y="22825"/>
                  </a:cubicBezTo>
                  <a:cubicBezTo>
                    <a:pt x="1177" y="22825"/>
                    <a:pt x="773" y="23040"/>
                    <a:pt x="455" y="23540"/>
                  </a:cubicBezTo>
                  <a:cubicBezTo>
                    <a:pt x="455" y="23462"/>
                    <a:pt x="439" y="23383"/>
                    <a:pt x="439" y="23305"/>
                  </a:cubicBezTo>
                  <a:cubicBezTo>
                    <a:pt x="345" y="22161"/>
                    <a:pt x="266" y="21001"/>
                    <a:pt x="172" y="19857"/>
                  </a:cubicBezTo>
                  <a:cubicBezTo>
                    <a:pt x="157" y="19810"/>
                    <a:pt x="141" y="19778"/>
                    <a:pt x="110" y="19778"/>
                  </a:cubicBezTo>
                  <a:cubicBezTo>
                    <a:pt x="141" y="19731"/>
                    <a:pt x="172" y="19684"/>
                    <a:pt x="204" y="19622"/>
                  </a:cubicBezTo>
                  <a:cubicBezTo>
                    <a:pt x="235" y="19575"/>
                    <a:pt x="235" y="19543"/>
                    <a:pt x="235" y="19512"/>
                  </a:cubicBezTo>
                  <a:cubicBezTo>
                    <a:pt x="478" y="19192"/>
                    <a:pt x="794" y="18956"/>
                    <a:pt x="1072" y="18956"/>
                  </a:cubicBezTo>
                  <a:close/>
                  <a:moveTo>
                    <a:pt x="1567" y="23697"/>
                  </a:moveTo>
                  <a:lnTo>
                    <a:pt x="1646" y="23713"/>
                  </a:lnTo>
                  <a:cubicBezTo>
                    <a:pt x="1583" y="23885"/>
                    <a:pt x="1505" y="24042"/>
                    <a:pt x="1442" y="24214"/>
                  </a:cubicBezTo>
                  <a:cubicBezTo>
                    <a:pt x="1489" y="24042"/>
                    <a:pt x="1536" y="23869"/>
                    <a:pt x="1567" y="23697"/>
                  </a:cubicBezTo>
                  <a:close/>
                  <a:moveTo>
                    <a:pt x="2116" y="23791"/>
                  </a:moveTo>
                  <a:cubicBezTo>
                    <a:pt x="2100" y="23869"/>
                    <a:pt x="2069" y="23932"/>
                    <a:pt x="2038" y="23995"/>
                  </a:cubicBezTo>
                  <a:cubicBezTo>
                    <a:pt x="1991" y="24089"/>
                    <a:pt x="1928" y="24198"/>
                    <a:pt x="1865" y="24293"/>
                  </a:cubicBezTo>
                  <a:cubicBezTo>
                    <a:pt x="1944" y="24120"/>
                    <a:pt x="2022" y="23963"/>
                    <a:pt x="2100" y="23791"/>
                  </a:cubicBezTo>
                  <a:close/>
                  <a:moveTo>
                    <a:pt x="2336" y="23838"/>
                  </a:moveTo>
                  <a:cubicBezTo>
                    <a:pt x="2367" y="23901"/>
                    <a:pt x="2414" y="23963"/>
                    <a:pt x="2461" y="24010"/>
                  </a:cubicBezTo>
                  <a:cubicBezTo>
                    <a:pt x="2449" y="24005"/>
                    <a:pt x="2436" y="24001"/>
                    <a:pt x="2422" y="24001"/>
                  </a:cubicBezTo>
                  <a:cubicBezTo>
                    <a:pt x="2397" y="24001"/>
                    <a:pt x="2371" y="24012"/>
                    <a:pt x="2351" y="24042"/>
                  </a:cubicBezTo>
                  <a:cubicBezTo>
                    <a:pt x="2257" y="24136"/>
                    <a:pt x="2163" y="24246"/>
                    <a:pt x="2085" y="24340"/>
                  </a:cubicBezTo>
                  <a:cubicBezTo>
                    <a:pt x="2116" y="24277"/>
                    <a:pt x="2147" y="24214"/>
                    <a:pt x="2179" y="24136"/>
                  </a:cubicBezTo>
                  <a:cubicBezTo>
                    <a:pt x="2226" y="24057"/>
                    <a:pt x="2257" y="23995"/>
                    <a:pt x="2288" y="23932"/>
                  </a:cubicBezTo>
                  <a:cubicBezTo>
                    <a:pt x="2304" y="23901"/>
                    <a:pt x="2320" y="23869"/>
                    <a:pt x="2336" y="23838"/>
                  </a:cubicBezTo>
                  <a:close/>
                  <a:moveTo>
                    <a:pt x="1865" y="23744"/>
                  </a:moveTo>
                  <a:cubicBezTo>
                    <a:pt x="1881" y="23744"/>
                    <a:pt x="1897" y="23744"/>
                    <a:pt x="1928" y="23760"/>
                  </a:cubicBezTo>
                  <a:cubicBezTo>
                    <a:pt x="1787" y="24057"/>
                    <a:pt x="1630" y="24355"/>
                    <a:pt x="1489" y="24653"/>
                  </a:cubicBezTo>
                  <a:cubicBezTo>
                    <a:pt x="1599" y="24355"/>
                    <a:pt x="1709" y="24042"/>
                    <a:pt x="1818" y="23744"/>
                  </a:cubicBezTo>
                  <a:close/>
                  <a:moveTo>
                    <a:pt x="2602" y="24042"/>
                  </a:moveTo>
                  <a:lnTo>
                    <a:pt x="2602" y="24042"/>
                  </a:lnTo>
                  <a:cubicBezTo>
                    <a:pt x="2351" y="24402"/>
                    <a:pt x="1834" y="25170"/>
                    <a:pt x="1379" y="25703"/>
                  </a:cubicBezTo>
                  <a:cubicBezTo>
                    <a:pt x="1677" y="25139"/>
                    <a:pt x="2038" y="24637"/>
                    <a:pt x="2477" y="24183"/>
                  </a:cubicBezTo>
                  <a:cubicBezTo>
                    <a:pt x="2508" y="24151"/>
                    <a:pt x="2524" y="24104"/>
                    <a:pt x="2508" y="24073"/>
                  </a:cubicBezTo>
                  <a:lnTo>
                    <a:pt x="2508" y="24073"/>
                  </a:lnTo>
                  <a:cubicBezTo>
                    <a:pt x="2512" y="24077"/>
                    <a:pt x="2519" y="24079"/>
                    <a:pt x="2526" y="24079"/>
                  </a:cubicBezTo>
                  <a:cubicBezTo>
                    <a:pt x="2548" y="24079"/>
                    <a:pt x="2579" y="24065"/>
                    <a:pt x="2602" y="24042"/>
                  </a:cubicBezTo>
                  <a:close/>
                  <a:moveTo>
                    <a:pt x="815" y="23383"/>
                  </a:moveTo>
                  <a:cubicBezTo>
                    <a:pt x="815" y="23430"/>
                    <a:pt x="815" y="23477"/>
                    <a:pt x="815" y="23524"/>
                  </a:cubicBezTo>
                  <a:cubicBezTo>
                    <a:pt x="799" y="23572"/>
                    <a:pt x="784" y="23619"/>
                    <a:pt x="784" y="23681"/>
                  </a:cubicBezTo>
                  <a:cubicBezTo>
                    <a:pt x="784" y="23713"/>
                    <a:pt x="799" y="23744"/>
                    <a:pt x="815" y="23760"/>
                  </a:cubicBezTo>
                  <a:cubicBezTo>
                    <a:pt x="815" y="24026"/>
                    <a:pt x="799" y="24293"/>
                    <a:pt x="784" y="24559"/>
                  </a:cubicBezTo>
                  <a:cubicBezTo>
                    <a:pt x="784" y="24230"/>
                    <a:pt x="784" y="23901"/>
                    <a:pt x="768" y="23572"/>
                  </a:cubicBezTo>
                  <a:cubicBezTo>
                    <a:pt x="768" y="23542"/>
                    <a:pt x="747" y="23526"/>
                    <a:pt x="723" y="23526"/>
                  </a:cubicBezTo>
                  <a:cubicBezTo>
                    <a:pt x="697" y="23526"/>
                    <a:pt x="667" y="23546"/>
                    <a:pt x="658" y="23587"/>
                  </a:cubicBezTo>
                  <a:cubicBezTo>
                    <a:pt x="643" y="24418"/>
                    <a:pt x="658" y="25233"/>
                    <a:pt x="658" y="26064"/>
                  </a:cubicBezTo>
                  <a:cubicBezTo>
                    <a:pt x="611" y="25703"/>
                    <a:pt x="580" y="24888"/>
                    <a:pt x="564" y="24778"/>
                  </a:cubicBezTo>
                  <a:cubicBezTo>
                    <a:pt x="533" y="24434"/>
                    <a:pt x="502" y="24104"/>
                    <a:pt x="470" y="23760"/>
                  </a:cubicBezTo>
                  <a:cubicBezTo>
                    <a:pt x="580" y="23603"/>
                    <a:pt x="690" y="23477"/>
                    <a:pt x="815" y="23383"/>
                  </a:cubicBezTo>
                  <a:close/>
                  <a:moveTo>
                    <a:pt x="1176" y="25876"/>
                  </a:moveTo>
                  <a:cubicBezTo>
                    <a:pt x="1176" y="25876"/>
                    <a:pt x="1191" y="25891"/>
                    <a:pt x="1223" y="25891"/>
                  </a:cubicBezTo>
                  <a:cubicBezTo>
                    <a:pt x="1160" y="25954"/>
                    <a:pt x="1113" y="26017"/>
                    <a:pt x="1066" y="26064"/>
                  </a:cubicBezTo>
                  <a:cubicBezTo>
                    <a:pt x="1097" y="26001"/>
                    <a:pt x="1129" y="25938"/>
                    <a:pt x="1176" y="25876"/>
                  </a:cubicBezTo>
                  <a:close/>
                  <a:moveTo>
                    <a:pt x="7911" y="1"/>
                  </a:moveTo>
                  <a:cubicBezTo>
                    <a:pt x="7753" y="1"/>
                    <a:pt x="7588" y="25"/>
                    <a:pt x="7414" y="91"/>
                  </a:cubicBezTo>
                  <a:cubicBezTo>
                    <a:pt x="6395" y="468"/>
                    <a:pt x="5988" y="1988"/>
                    <a:pt x="5674" y="3179"/>
                  </a:cubicBezTo>
                  <a:cubicBezTo>
                    <a:pt x="5658" y="3195"/>
                    <a:pt x="5658" y="3211"/>
                    <a:pt x="5674" y="3226"/>
                  </a:cubicBezTo>
                  <a:cubicBezTo>
                    <a:pt x="5627" y="3242"/>
                    <a:pt x="5596" y="3258"/>
                    <a:pt x="5549" y="3273"/>
                  </a:cubicBezTo>
                  <a:cubicBezTo>
                    <a:pt x="5520" y="3264"/>
                    <a:pt x="5490" y="3260"/>
                    <a:pt x="5460" y="3260"/>
                  </a:cubicBezTo>
                  <a:cubicBezTo>
                    <a:pt x="5222" y="3260"/>
                    <a:pt x="4934" y="3518"/>
                    <a:pt x="4781" y="3838"/>
                  </a:cubicBezTo>
                  <a:cubicBezTo>
                    <a:pt x="4608" y="4182"/>
                    <a:pt x="4608" y="4559"/>
                    <a:pt x="4734" y="4794"/>
                  </a:cubicBezTo>
                  <a:cubicBezTo>
                    <a:pt x="4326" y="5170"/>
                    <a:pt x="4028" y="5922"/>
                    <a:pt x="4091" y="6424"/>
                  </a:cubicBezTo>
                  <a:cubicBezTo>
                    <a:pt x="4091" y="6439"/>
                    <a:pt x="4107" y="6455"/>
                    <a:pt x="4107" y="6455"/>
                  </a:cubicBezTo>
                  <a:cubicBezTo>
                    <a:pt x="3668" y="7082"/>
                    <a:pt x="3699" y="7646"/>
                    <a:pt x="4060" y="7929"/>
                  </a:cubicBezTo>
                  <a:cubicBezTo>
                    <a:pt x="4068" y="7937"/>
                    <a:pt x="4078" y="7941"/>
                    <a:pt x="4089" y="7941"/>
                  </a:cubicBezTo>
                  <a:cubicBezTo>
                    <a:pt x="4116" y="7941"/>
                    <a:pt x="4147" y="7915"/>
                    <a:pt x="4169" y="7882"/>
                  </a:cubicBezTo>
                  <a:lnTo>
                    <a:pt x="4169" y="7882"/>
                  </a:lnTo>
                  <a:cubicBezTo>
                    <a:pt x="2665" y="11581"/>
                    <a:pt x="1301" y="15390"/>
                    <a:pt x="63" y="19167"/>
                  </a:cubicBezTo>
                  <a:cubicBezTo>
                    <a:pt x="63" y="19261"/>
                    <a:pt x="78" y="19371"/>
                    <a:pt x="78" y="19465"/>
                  </a:cubicBezTo>
                  <a:cubicBezTo>
                    <a:pt x="549" y="18775"/>
                    <a:pt x="784" y="17709"/>
                    <a:pt x="1082" y="16879"/>
                  </a:cubicBezTo>
                  <a:cubicBezTo>
                    <a:pt x="1458" y="15781"/>
                    <a:pt x="1850" y="14684"/>
                    <a:pt x="2241" y="13587"/>
                  </a:cubicBezTo>
                  <a:cubicBezTo>
                    <a:pt x="2947" y="11643"/>
                    <a:pt x="3684" y="9700"/>
                    <a:pt x="4405" y="7756"/>
                  </a:cubicBezTo>
                  <a:cubicBezTo>
                    <a:pt x="4420" y="7756"/>
                    <a:pt x="4420" y="7740"/>
                    <a:pt x="4436" y="7740"/>
                  </a:cubicBezTo>
                  <a:cubicBezTo>
                    <a:pt x="4577" y="7552"/>
                    <a:pt x="4749" y="7443"/>
                    <a:pt x="4922" y="7380"/>
                  </a:cubicBezTo>
                  <a:cubicBezTo>
                    <a:pt x="5141" y="7427"/>
                    <a:pt x="5361" y="7474"/>
                    <a:pt x="5580" y="7537"/>
                  </a:cubicBezTo>
                  <a:cubicBezTo>
                    <a:pt x="5658" y="7599"/>
                    <a:pt x="5737" y="7709"/>
                    <a:pt x="5800" y="7819"/>
                  </a:cubicBezTo>
                  <a:cubicBezTo>
                    <a:pt x="5674" y="8070"/>
                    <a:pt x="5611" y="8367"/>
                    <a:pt x="5486" y="8681"/>
                  </a:cubicBezTo>
                  <a:cubicBezTo>
                    <a:pt x="5079" y="9872"/>
                    <a:pt x="4655" y="11079"/>
                    <a:pt x="4248" y="12270"/>
                  </a:cubicBezTo>
                  <a:cubicBezTo>
                    <a:pt x="3433" y="14637"/>
                    <a:pt x="2602" y="16988"/>
                    <a:pt x="1834" y="19339"/>
                  </a:cubicBezTo>
                  <a:cubicBezTo>
                    <a:pt x="1756" y="18995"/>
                    <a:pt x="1552" y="18728"/>
                    <a:pt x="1317" y="18665"/>
                  </a:cubicBezTo>
                  <a:cubicBezTo>
                    <a:pt x="1267" y="18652"/>
                    <a:pt x="1217" y="18646"/>
                    <a:pt x="1165" y="18646"/>
                  </a:cubicBezTo>
                  <a:cubicBezTo>
                    <a:pt x="794" y="18646"/>
                    <a:pt x="385" y="18981"/>
                    <a:pt x="110" y="19449"/>
                  </a:cubicBezTo>
                  <a:cubicBezTo>
                    <a:pt x="94" y="19465"/>
                    <a:pt x="78" y="19465"/>
                    <a:pt x="78" y="19481"/>
                  </a:cubicBezTo>
                  <a:cubicBezTo>
                    <a:pt x="78" y="19778"/>
                    <a:pt x="47" y="20076"/>
                    <a:pt x="0" y="20358"/>
                  </a:cubicBezTo>
                  <a:cubicBezTo>
                    <a:pt x="63" y="22600"/>
                    <a:pt x="266" y="24747"/>
                    <a:pt x="502" y="26879"/>
                  </a:cubicBezTo>
                  <a:cubicBezTo>
                    <a:pt x="510" y="26954"/>
                    <a:pt x="545" y="26989"/>
                    <a:pt x="587" y="26989"/>
                  </a:cubicBezTo>
                  <a:cubicBezTo>
                    <a:pt x="625" y="26989"/>
                    <a:pt x="669" y="26962"/>
                    <a:pt x="705" y="26910"/>
                  </a:cubicBezTo>
                  <a:cubicBezTo>
                    <a:pt x="2163" y="25061"/>
                    <a:pt x="3605" y="23180"/>
                    <a:pt x="4969" y="21220"/>
                  </a:cubicBezTo>
                  <a:cubicBezTo>
                    <a:pt x="5031" y="21142"/>
                    <a:pt x="5031" y="21079"/>
                    <a:pt x="5016" y="21032"/>
                  </a:cubicBezTo>
                  <a:cubicBezTo>
                    <a:pt x="5031" y="20970"/>
                    <a:pt x="5031" y="20923"/>
                    <a:pt x="5047" y="20876"/>
                  </a:cubicBezTo>
                  <a:cubicBezTo>
                    <a:pt x="6474" y="17176"/>
                    <a:pt x="7759" y="13383"/>
                    <a:pt x="9044" y="9637"/>
                  </a:cubicBezTo>
                  <a:cubicBezTo>
                    <a:pt x="9049" y="9642"/>
                    <a:pt x="9055" y="9644"/>
                    <a:pt x="9060" y="9644"/>
                  </a:cubicBezTo>
                  <a:cubicBezTo>
                    <a:pt x="9070" y="9644"/>
                    <a:pt x="9081" y="9637"/>
                    <a:pt x="9091" y="9637"/>
                  </a:cubicBezTo>
                  <a:cubicBezTo>
                    <a:pt x="9655" y="9324"/>
                    <a:pt x="10016" y="8587"/>
                    <a:pt x="9875" y="7897"/>
                  </a:cubicBezTo>
                  <a:cubicBezTo>
                    <a:pt x="9859" y="7819"/>
                    <a:pt x="9828" y="7756"/>
                    <a:pt x="9796" y="7678"/>
                  </a:cubicBezTo>
                  <a:cubicBezTo>
                    <a:pt x="10063" y="7239"/>
                    <a:pt x="10141" y="6894"/>
                    <a:pt x="10094" y="6596"/>
                  </a:cubicBezTo>
                  <a:cubicBezTo>
                    <a:pt x="10565" y="6173"/>
                    <a:pt x="10580" y="5718"/>
                    <a:pt x="10423" y="5311"/>
                  </a:cubicBezTo>
                  <a:cubicBezTo>
                    <a:pt x="10815" y="4339"/>
                    <a:pt x="11599" y="2913"/>
                    <a:pt x="11536" y="1910"/>
                  </a:cubicBezTo>
                  <a:cubicBezTo>
                    <a:pt x="11489" y="1157"/>
                    <a:pt x="11035" y="812"/>
                    <a:pt x="10533" y="687"/>
                  </a:cubicBezTo>
                  <a:cubicBezTo>
                    <a:pt x="9922" y="436"/>
                    <a:pt x="9264" y="279"/>
                    <a:pt x="8637" y="123"/>
                  </a:cubicBezTo>
                  <a:cubicBezTo>
                    <a:pt x="8404" y="65"/>
                    <a:pt x="8166" y="1"/>
                    <a:pt x="7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5"/>
            <p:cNvSpPr/>
            <p:nvPr/>
          </p:nvSpPr>
          <p:spPr>
            <a:xfrm>
              <a:off x="3380325" y="3719775"/>
              <a:ext cx="23925" cy="52975"/>
            </a:xfrm>
            <a:custGeom>
              <a:avLst/>
              <a:gdLst/>
              <a:ahLst/>
              <a:cxnLst/>
              <a:rect l="l" t="t" r="r" b="b"/>
              <a:pathLst>
                <a:path w="957" h="2119" extrusionOk="0">
                  <a:moveTo>
                    <a:pt x="956" y="0"/>
                  </a:moveTo>
                  <a:lnTo>
                    <a:pt x="956" y="0"/>
                  </a:lnTo>
                  <a:cubicBezTo>
                    <a:pt x="470" y="471"/>
                    <a:pt x="63" y="1348"/>
                    <a:pt x="0" y="2101"/>
                  </a:cubicBezTo>
                  <a:cubicBezTo>
                    <a:pt x="0" y="2110"/>
                    <a:pt x="5" y="2119"/>
                    <a:pt x="13" y="2119"/>
                  </a:cubicBezTo>
                  <a:cubicBezTo>
                    <a:pt x="18" y="2119"/>
                    <a:pt x="25" y="2114"/>
                    <a:pt x="31" y="2101"/>
                  </a:cubicBezTo>
                  <a:cubicBezTo>
                    <a:pt x="220" y="1254"/>
                    <a:pt x="486" y="674"/>
                    <a:pt x="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65"/>
            <p:cNvSpPr/>
            <p:nvPr/>
          </p:nvSpPr>
          <p:spPr>
            <a:xfrm>
              <a:off x="3385800" y="3742450"/>
              <a:ext cx="10225" cy="27275"/>
            </a:xfrm>
            <a:custGeom>
              <a:avLst/>
              <a:gdLst/>
              <a:ahLst/>
              <a:cxnLst/>
              <a:rect l="l" t="t" r="r" b="b"/>
              <a:pathLst>
                <a:path w="409" h="1091" extrusionOk="0">
                  <a:moveTo>
                    <a:pt x="395" y="0"/>
                  </a:moveTo>
                  <a:cubicBezTo>
                    <a:pt x="390" y="0"/>
                    <a:pt x="383" y="5"/>
                    <a:pt x="377" y="18"/>
                  </a:cubicBezTo>
                  <a:cubicBezTo>
                    <a:pt x="251" y="363"/>
                    <a:pt x="126" y="708"/>
                    <a:pt x="1" y="1053"/>
                  </a:cubicBezTo>
                  <a:cubicBezTo>
                    <a:pt x="1" y="1079"/>
                    <a:pt x="10" y="1090"/>
                    <a:pt x="21" y="1090"/>
                  </a:cubicBezTo>
                  <a:cubicBezTo>
                    <a:pt x="30" y="1090"/>
                    <a:pt x="41" y="1082"/>
                    <a:pt x="48" y="1068"/>
                  </a:cubicBezTo>
                  <a:cubicBezTo>
                    <a:pt x="173" y="723"/>
                    <a:pt x="283" y="363"/>
                    <a:pt x="408" y="18"/>
                  </a:cubicBezTo>
                  <a:cubicBezTo>
                    <a:pt x="408" y="9"/>
                    <a:pt x="403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65"/>
            <p:cNvSpPr/>
            <p:nvPr/>
          </p:nvSpPr>
          <p:spPr>
            <a:xfrm>
              <a:off x="3397550" y="3877700"/>
              <a:ext cx="60275" cy="34650"/>
            </a:xfrm>
            <a:custGeom>
              <a:avLst/>
              <a:gdLst/>
              <a:ahLst/>
              <a:cxnLst/>
              <a:rect l="l" t="t" r="r" b="b"/>
              <a:pathLst>
                <a:path w="2411" h="1386" extrusionOk="0">
                  <a:moveTo>
                    <a:pt x="16" y="0"/>
                  </a:moveTo>
                  <a:cubicBezTo>
                    <a:pt x="1" y="0"/>
                    <a:pt x="1" y="16"/>
                    <a:pt x="16" y="16"/>
                  </a:cubicBezTo>
                  <a:cubicBezTo>
                    <a:pt x="487" y="125"/>
                    <a:pt x="1004" y="251"/>
                    <a:pt x="1443" y="470"/>
                  </a:cubicBezTo>
                  <a:cubicBezTo>
                    <a:pt x="1835" y="690"/>
                    <a:pt x="2085" y="1019"/>
                    <a:pt x="2368" y="1379"/>
                  </a:cubicBezTo>
                  <a:cubicBezTo>
                    <a:pt x="2372" y="1384"/>
                    <a:pt x="2378" y="1386"/>
                    <a:pt x="2384" y="1386"/>
                  </a:cubicBezTo>
                  <a:cubicBezTo>
                    <a:pt x="2398" y="1386"/>
                    <a:pt x="2410" y="1375"/>
                    <a:pt x="2399" y="1364"/>
                  </a:cubicBezTo>
                  <a:cubicBezTo>
                    <a:pt x="2132" y="314"/>
                    <a:pt x="832" y="14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65"/>
            <p:cNvSpPr/>
            <p:nvPr/>
          </p:nvSpPr>
          <p:spPr>
            <a:xfrm>
              <a:off x="3423800" y="3854950"/>
              <a:ext cx="38375" cy="26000"/>
            </a:xfrm>
            <a:custGeom>
              <a:avLst/>
              <a:gdLst/>
              <a:ahLst/>
              <a:cxnLst/>
              <a:rect l="l" t="t" r="r" b="b"/>
              <a:pathLst>
                <a:path w="1535" h="1040" extrusionOk="0">
                  <a:moveTo>
                    <a:pt x="46" y="1"/>
                  </a:moveTo>
                  <a:cubicBezTo>
                    <a:pt x="36" y="1"/>
                    <a:pt x="26" y="1"/>
                    <a:pt x="17" y="1"/>
                  </a:cubicBezTo>
                  <a:cubicBezTo>
                    <a:pt x="1" y="1"/>
                    <a:pt x="1" y="17"/>
                    <a:pt x="1" y="17"/>
                  </a:cubicBezTo>
                  <a:cubicBezTo>
                    <a:pt x="314" y="126"/>
                    <a:pt x="612" y="220"/>
                    <a:pt x="879" y="409"/>
                  </a:cubicBezTo>
                  <a:cubicBezTo>
                    <a:pt x="1114" y="581"/>
                    <a:pt x="1271" y="847"/>
                    <a:pt x="1490" y="1035"/>
                  </a:cubicBezTo>
                  <a:cubicBezTo>
                    <a:pt x="1493" y="1038"/>
                    <a:pt x="1497" y="1040"/>
                    <a:pt x="1500" y="1040"/>
                  </a:cubicBezTo>
                  <a:cubicBezTo>
                    <a:pt x="1516" y="1040"/>
                    <a:pt x="1534" y="1017"/>
                    <a:pt x="1521" y="1004"/>
                  </a:cubicBezTo>
                  <a:cubicBezTo>
                    <a:pt x="1321" y="419"/>
                    <a:pt x="59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65"/>
            <p:cNvSpPr/>
            <p:nvPr/>
          </p:nvSpPr>
          <p:spPr>
            <a:xfrm>
              <a:off x="3449275" y="3833800"/>
              <a:ext cx="18725" cy="17825"/>
            </a:xfrm>
            <a:custGeom>
              <a:avLst/>
              <a:gdLst/>
              <a:ahLst/>
              <a:cxnLst/>
              <a:rect l="l" t="t" r="r" b="b"/>
              <a:pathLst>
                <a:path w="749" h="713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173" y="95"/>
                    <a:pt x="314" y="204"/>
                    <a:pt x="440" y="345"/>
                  </a:cubicBezTo>
                  <a:cubicBezTo>
                    <a:pt x="534" y="455"/>
                    <a:pt x="596" y="612"/>
                    <a:pt x="706" y="706"/>
                  </a:cubicBezTo>
                  <a:cubicBezTo>
                    <a:pt x="711" y="711"/>
                    <a:pt x="717" y="712"/>
                    <a:pt x="722" y="712"/>
                  </a:cubicBezTo>
                  <a:cubicBezTo>
                    <a:pt x="736" y="712"/>
                    <a:pt x="749" y="701"/>
                    <a:pt x="737" y="690"/>
                  </a:cubicBezTo>
                  <a:cubicBezTo>
                    <a:pt x="722" y="502"/>
                    <a:pt x="581" y="361"/>
                    <a:pt x="471" y="251"/>
                  </a:cubicBezTo>
                  <a:cubicBezTo>
                    <a:pt x="346" y="126"/>
                    <a:pt x="189" y="48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65"/>
            <p:cNvSpPr/>
            <p:nvPr/>
          </p:nvSpPr>
          <p:spPr>
            <a:xfrm>
              <a:off x="3108375" y="4434875"/>
              <a:ext cx="173600" cy="275375"/>
            </a:xfrm>
            <a:custGeom>
              <a:avLst/>
              <a:gdLst/>
              <a:ahLst/>
              <a:cxnLst/>
              <a:rect l="l" t="t" r="r" b="b"/>
              <a:pathLst>
                <a:path w="6944" h="11015" extrusionOk="0">
                  <a:moveTo>
                    <a:pt x="4426" y="1"/>
                  </a:moveTo>
                  <a:cubicBezTo>
                    <a:pt x="3056" y="1"/>
                    <a:pt x="1514" y="1379"/>
                    <a:pt x="894" y="2369"/>
                  </a:cubicBezTo>
                  <a:cubicBezTo>
                    <a:pt x="486" y="3011"/>
                    <a:pt x="0" y="3999"/>
                    <a:pt x="392" y="4751"/>
                  </a:cubicBezTo>
                  <a:cubicBezTo>
                    <a:pt x="684" y="5301"/>
                    <a:pt x="1230" y="5371"/>
                    <a:pt x="1781" y="5371"/>
                  </a:cubicBezTo>
                  <a:cubicBezTo>
                    <a:pt x="1968" y="5371"/>
                    <a:pt x="2156" y="5363"/>
                    <a:pt x="2336" y="5363"/>
                  </a:cubicBezTo>
                  <a:cubicBezTo>
                    <a:pt x="2755" y="5363"/>
                    <a:pt x="3292" y="5274"/>
                    <a:pt x="3770" y="5274"/>
                  </a:cubicBezTo>
                  <a:cubicBezTo>
                    <a:pt x="3989" y="5274"/>
                    <a:pt x="4196" y="5293"/>
                    <a:pt x="4373" y="5347"/>
                  </a:cubicBezTo>
                  <a:lnTo>
                    <a:pt x="4828" y="5347"/>
                  </a:lnTo>
                  <a:cubicBezTo>
                    <a:pt x="5235" y="6115"/>
                    <a:pt x="5141" y="6570"/>
                    <a:pt x="4546" y="6679"/>
                  </a:cubicBezTo>
                  <a:cubicBezTo>
                    <a:pt x="4232" y="6867"/>
                    <a:pt x="3778" y="6977"/>
                    <a:pt x="3433" y="7118"/>
                  </a:cubicBezTo>
                  <a:cubicBezTo>
                    <a:pt x="2586" y="7447"/>
                    <a:pt x="1301" y="7839"/>
                    <a:pt x="690" y="8576"/>
                  </a:cubicBezTo>
                  <a:cubicBezTo>
                    <a:pt x="282" y="9062"/>
                    <a:pt x="220" y="9704"/>
                    <a:pt x="705" y="10175"/>
                  </a:cubicBezTo>
                  <a:cubicBezTo>
                    <a:pt x="1017" y="10465"/>
                    <a:pt x="1373" y="10531"/>
                    <a:pt x="1743" y="10531"/>
                  </a:cubicBezTo>
                  <a:cubicBezTo>
                    <a:pt x="2054" y="10531"/>
                    <a:pt x="2375" y="10484"/>
                    <a:pt x="2686" y="10484"/>
                  </a:cubicBezTo>
                  <a:cubicBezTo>
                    <a:pt x="2822" y="10484"/>
                    <a:pt x="2957" y="10493"/>
                    <a:pt x="3088" y="10519"/>
                  </a:cubicBezTo>
                  <a:cubicBezTo>
                    <a:pt x="3072" y="10566"/>
                    <a:pt x="3072" y="10614"/>
                    <a:pt x="3057" y="10661"/>
                  </a:cubicBezTo>
                  <a:cubicBezTo>
                    <a:pt x="3001" y="10873"/>
                    <a:pt x="3161" y="11014"/>
                    <a:pt x="3331" y="11014"/>
                  </a:cubicBezTo>
                  <a:cubicBezTo>
                    <a:pt x="3399" y="11014"/>
                    <a:pt x="3469" y="10992"/>
                    <a:pt x="3527" y="10943"/>
                  </a:cubicBezTo>
                  <a:cubicBezTo>
                    <a:pt x="3684" y="10802"/>
                    <a:pt x="3840" y="10676"/>
                    <a:pt x="3997" y="10551"/>
                  </a:cubicBezTo>
                  <a:cubicBezTo>
                    <a:pt x="4248" y="10347"/>
                    <a:pt x="4122" y="9940"/>
                    <a:pt x="3903" y="9798"/>
                  </a:cubicBezTo>
                  <a:cubicBezTo>
                    <a:pt x="3621" y="9626"/>
                    <a:pt x="3417" y="9548"/>
                    <a:pt x="3088" y="9516"/>
                  </a:cubicBezTo>
                  <a:cubicBezTo>
                    <a:pt x="3074" y="9514"/>
                    <a:pt x="3057" y="9513"/>
                    <a:pt x="3038" y="9513"/>
                  </a:cubicBezTo>
                  <a:cubicBezTo>
                    <a:pt x="2815" y="9513"/>
                    <a:pt x="2268" y="9640"/>
                    <a:pt x="1980" y="9640"/>
                  </a:cubicBezTo>
                  <a:cubicBezTo>
                    <a:pt x="1905" y="9640"/>
                    <a:pt x="1848" y="9631"/>
                    <a:pt x="1818" y="9610"/>
                  </a:cubicBezTo>
                  <a:cubicBezTo>
                    <a:pt x="737" y="8889"/>
                    <a:pt x="4264" y="7651"/>
                    <a:pt x="4452" y="7588"/>
                  </a:cubicBezTo>
                  <a:cubicBezTo>
                    <a:pt x="5345" y="7228"/>
                    <a:pt x="6944" y="6413"/>
                    <a:pt x="6191" y="5143"/>
                  </a:cubicBezTo>
                  <a:cubicBezTo>
                    <a:pt x="5877" y="4622"/>
                    <a:pt x="5324" y="4477"/>
                    <a:pt x="4692" y="4477"/>
                  </a:cubicBezTo>
                  <a:cubicBezTo>
                    <a:pt x="3899" y="4477"/>
                    <a:pt x="2983" y="4706"/>
                    <a:pt x="2264" y="4706"/>
                  </a:cubicBezTo>
                  <a:cubicBezTo>
                    <a:pt x="2041" y="4706"/>
                    <a:pt x="1837" y="4684"/>
                    <a:pt x="1662" y="4626"/>
                  </a:cubicBezTo>
                  <a:cubicBezTo>
                    <a:pt x="173" y="4124"/>
                    <a:pt x="1740" y="2275"/>
                    <a:pt x="2398" y="1695"/>
                  </a:cubicBezTo>
                  <a:cubicBezTo>
                    <a:pt x="3245" y="974"/>
                    <a:pt x="4311" y="942"/>
                    <a:pt x="5173" y="362"/>
                  </a:cubicBezTo>
                  <a:cubicBezTo>
                    <a:pt x="5235" y="315"/>
                    <a:pt x="5251" y="190"/>
                    <a:pt x="5173" y="159"/>
                  </a:cubicBezTo>
                  <a:cubicBezTo>
                    <a:pt x="4935" y="50"/>
                    <a:pt x="4683" y="1"/>
                    <a:pt x="4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0" name="Google Shape;1830;p65"/>
          <p:cNvGrpSpPr/>
          <p:nvPr/>
        </p:nvGrpSpPr>
        <p:grpSpPr>
          <a:xfrm rot="674490">
            <a:off x="167090" y="3924518"/>
            <a:ext cx="3474315" cy="888859"/>
            <a:chOff x="3809875" y="1963175"/>
            <a:chExt cx="1923600" cy="492150"/>
          </a:xfrm>
        </p:grpSpPr>
        <p:sp>
          <p:nvSpPr>
            <p:cNvPr id="1831" name="Google Shape;1831;p65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5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65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5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5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5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5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5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5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5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65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2" name="Google Shape;1842;p65"/>
          <p:cNvGrpSpPr/>
          <p:nvPr/>
        </p:nvGrpSpPr>
        <p:grpSpPr>
          <a:xfrm rot="854098">
            <a:off x="8049557" y="227256"/>
            <a:ext cx="639528" cy="438002"/>
            <a:chOff x="5501450" y="2545600"/>
            <a:chExt cx="639525" cy="438000"/>
          </a:xfrm>
        </p:grpSpPr>
        <p:sp>
          <p:nvSpPr>
            <p:cNvPr id="1843" name="Google Shape;1843;p65"/>
            <p:cNvSpPr/>
            <p:nvPr/>
          </p:nvSpPr>
          <p:spPr>
            <a:xfrm>
              <a:off x="5501450" y="2545600"/>
              <a:ext cx="639525" cy="438000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5"/>
            <p:cNvSpPr/>
            <p:nvPr/>
          </p:nvSpPr>
          <p:spPr>
            <a:xfrm>
              <a:off x="5714775" y="2654925"/>
              <a:ext cx="280075" cy="257600"/>
            </a:xfrm>
            <a:custGeom>
              <a:avLst/>
              <a:gdLst/>
              <a:ahLst/>
              <a:cxnLst/>
              <a:rect l="l" t="t" r="r" b="b"/>
              <a:pathLst>
                <a:path w="11203" h="10304" extrusionOk="0">
                  <a:moveTo>
                    <a:pt x="652" y="289"/>
                  </a:moveTo>
                  <a:cubicBezTo>
                    <a:pt x="809" y="415"/>
                    <a:pt x="966" y="540"/>
                    <a:pt x="1138" y="650"/>
                  </a:cubicBezTo>
                  <a:cubicBezTo>
                    <a:pt x="1076" y="697"/>
                    <a:pt x="1044" y="775"/>
                    <a:pt x="1029" y="854"/>
                  </a:cubicBezTo>
                  <a:cubicBezTo>
                    <a:pt x="1029" y="1042"/>
                    <a:pt x="1044" y="1214"/>
                    <a:pt x="1044" y="1387"/>
                  </a:cubicBezTo>
                  <a:cubicBezTo>
                    <a:pt x="919" y="1449"/>
                    <a:pt x="825" y="1543"/>
                    <a:pt x="778" y="1669"/>
                  </a:cubicBezTo>
                  <a:cubicBezTo>
                    <a:pt x="746" y="1214"/>
                    <a:pt x="699" y="760"/>
                    <a:pt x="652" y="305"/>
                  </a:cubicBezTo>
                  <a:cubicBezTo>
                    <a:pt x="652" y="305"/>
                    <a:pt x="652" y="289"/>
                    <a:pt x="652" y="289"/>
                  </a:cubicBezTo>
                  <a:close/>
                  <a:moveTo>
                    <a:pt x="5778" y="4208"/>
                  </a:moveTo>
                  <a:lnTo>
                    <a:pt x="5778" y="4208"/>
                  </a:lnTo>
                  <a:cubicBezTo>
                    <a:pt x="6217" y="4333"/>
                    <a:pt x="6671" y="4443"/>
                    <a:pt x="7126" y="4521"/>
                  </a:cubicBezTo>
                  <a:cubicBezTo>
                    <a:pt x="7142" y="4537"/>
                    <a:pt x="7142" y="4537"/>
                    <a:pt x="7157" y="4553"/>
                  </a:cubicBezTo>
                  <a:cubicBezTo>
                    <a:pt x="6844" y="4725"/>
                    <a:pt x="6530" y="4913"/>
                    <a:pt x="6232" y="5101"/>
                  </a:cubicBezTo>
                  <a:cubicBezTo>
                    <a:pt x="6138" y="4804"/>
                    <a:pt x="5966" y="4490"/>
                    <a:pt x="5778" y="4208"/>
                  </a:cubicBezTo>
                  <a:close/>
                  <a:moveTo>
                    <a:pt x="840" y="2296"/>
                  </a:moveTo>
                  <a:lnTo>
                    <a:pt x="840" y="2296"/>
                  </a:lnTo>
                  <a:cubicBezTo>
                    <a:pt x="919" y="2672"/>
                    <a:pt x="1013" y="3032"/>
                    <a:pt x="1076" y="3393"/>
                  </a:cubicBezTo>
                  <a:cubicBezTo>
                    <a:pt x="1123" y="4694"/>
                    <a:pt x="1201" y="5995"/>
                    <a:pt x="1264" y="7280"/>
                  </a:cubicBezTo>
                  <a:cubicBezTo>
                    <a:pt x="1279" y="7500"/>
                    <a:pt x="1436" y="7641"/>
                    <a:pt x="1609" y="7688"/>
                  </a:cubicBezTo>
                  <a:cubicBezTo>
                    <a:pt x="1624" y="7923"/>
                    <a:pt x="1656" y="8142"/>
                    <a:pt x="1671" y="8377"/>
                  </a:cubicBezTo>
                  <a:cubicBezTo>
                    <a:pt x="1671" y="8503"/>
                    <a:pt x="1734" y="8612"/>
                    <a:pt x="1812" y="8706"/>
                  </a:cubicBezTo>
                  <a:cubicBezTo>
                    <a:pt x="1781" y="8753"/>
                    <a:pt x="1765" y="8801"/>
                    <a:pt x="1734" y="8848"/>
                  </a:cubicBezTo>
                  <a:cubicBezTo>
                    <a:pt x="1718" y="8910"/>
                    <a:pt x="1718" y="8957"/>
                    <a:pt x="1703" y="9004"/>
                  </a:cubicBezTo>
                  <a:cubicBezTo>
                    <a:pt x="1577" y="9130"/>
                    <a:pt x="1436" y="9239"/>
                    <a:pt x="1295" y="9365"/>
                  </a:cubicBezTo>
                  <a:cubicBezTo>
                    <a:pt x="1154" y="7014"/>
                    <a:pt x="1029" y="4647"/>
                    <a:pt x="840" y="2296"/>
                  </a:cubicBezTo>
                  <a:close/>
                  <a:moveTo>
                    <a:pt x="299" y="0"/>
                  </a:moveTo>
                  <a:cubicBezTo>
                    <a:pt x="146" y="0"/>
                    <a:pt x="0" y="102"/>
                    <a:pt x="10" y="305"/>
                  </a:cubicBezTo>
                  <a:cubicBezTo>
                    <a:pt x="88" y="3440"/>
                    <a:pt x="355" y="6575"/>
                    <a:pt x="574" y="9710"/>
                  </a:cubicBezTo>
                  <a:cubicBezTo>
                    <a:pt x="590" y="9866"/>
                    <a:pt x="684" y="9976"/>
                    <a:pt x="793" y="10023"/>
                  </a:cubicBezTo>
                  <a:cubicBezTo>
                    <a:pt x="841" y="10176"/>
                    <a:pt x="985" y="10303"/>
                    <a:pt x="1148" y="10303"/>
                  </a:cubicBezTo>
                  <a:cubicBezTo>
                    <a:pt x="1201" y="10303"/>
                    <a:pt x="1256" y="10289"/>
                    <a:pt x="1311" y="10258"/>
                  </a:cubicBezTo>
                  <a:cubicBezTo>
                    <a:pt x="1718" y="10070"/>
                    <a:pt x="2110" y="9851"/>
                    <a:pt x="2486" y="9647"/>
                  </a:cubicBezTo>
                  <a:cubicBezTo>
                    <a:pt x="2627" y="9631"/>
                    <a:pt x="2753" y="9569"/>
                    <a:pt x="2847" y="9475"/>
                  </a:cubicBezTo>
                  <a:cubicBezTo>
                    <a:pt x="2894" y="9427"/>
                    <a:pt x="2941" y="9396"/>
                    <a:pt x="2988" y="9349"/>
                  </a:cubicBezTo>
                  <a:cubicBezTo>
                    <a:pt x="5417" y="7938"/>
                    <a:pt x="7721" y="6199"/>
                    <a:pt x="10151" y="4819"/>
                  </a:cubicBezTo>
                  <a:cubicBezTo>
                    <a:pt x="10229" y="4757"/>
                    <a:pt x="10292" y="4694"/>
                    <a:pt x="10323" y="4615"/>
                  </a:cubicBezTo>
                  <a:cubicBezTo>
                    <a:pt x="10383" y="4639"/>
                    <a:pt x="10441" y="4649"/>
                    <a:pt x="10497" y="4649"/>
                  </a:cubicBezTo>
                  <a:cubicBezTo>
                    <a:pt x="10925" y="4649"/>
                    <a:pt x="11203" y="4024"/>
                    <a:pt x="10731" y="3816"/>
                  </a:cubicBezTo>
                  <a:cubicBezTo>
                    <a:pt x="9101" y="3032"/>
                    <a:pt x="7439" y="2296"/>
                    <a:pt x="5762" y="1606"/>
                  </a:cubicBezTo>
                  <a:cubicBezTo>
                    <a:pt x="4238" y="987"/>
                    <a:pt x="2525" y="34"/>
                    <a:pt x="860" y="34"/>
                  </a:cubicBezTo>
                  <a:cubicBezTo>
                    <a:pt x="796" y="34"/>
                    <a:pt x="732" y="36"/>
                    <a:pt x="668" y="39"/>
                  </a:cubicBezTo>
                  <a:cubicBezTo>
                    <a:pt x="621" y="39"/>
                    <a:pt x="590" y="70"/>
                    <a:pt x="558" y="117"/>
                  </a:cubicBezTo>
                  <a:cubicBezTo>
                    <a:pt x="492" y="39"/>
                    <a:pt x="394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015" y="266298"/>
            <a:ext cx="6016701" cy="599637"/>
          </a:xfrm>
          <a:prstGeom prst="rect">
            <a:avLst/>
          </a:prstGeom>
        </p:spPr>
      </p:pic>
      <p:sp>
        <p:nvSpPr>
          <p:cNvPr id="46" name="Oval 45"/>
          <p:cNvSpPr/>
          <p:nvPr/>
        </p:nvSpPr>
        <p:spPr>
          <a:xfrm>
            <a:off x="464264" y="2320656"/>
            <a:ext cx="542445" cy="54864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2.</a:t>
            </a:r>
            <a:endParaRPr lang="bg-BG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44" y="2282533"/>
            <a:ext cx="4401164" cy="96215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34" y="3323642"/>
            <a:ext cx="3391373" cy="866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9" name="Google Shape;1569;p60"/>
          <p:cNvGrpSpPr/>
          <p:nvPr/>
        </p:nvGrpSpPr>
        <p:grpSpPr>
          <a:xfrm rot="474658">
            <a:off x="1308370" y="4661341"/>
            <a:ext cx="1557467" cy="585348"/>
            <a:chOff x="4345425" y="2175475"/>
            <a:chExt cx="800750" cy="176025"/>
          </a:xfrm>
        </p:grpSpPr>
        <p:sp>
          <p:nvSpPr>
            <p:cNvPr id="1570" name="Google Shape;1570;p6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6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60"/>
          <p:cNvGrpSpPr/>
          <p:nvPr/>
        </p:nvGrpSpPr>
        <p:grpSpPr>
          <a:xfrm rot="474658">
            <a:off x="6516728" y="4625482"/>
            <a:ext cx="1557467" cy="585348"/>
            <a:chOff x="4345425" y="2175475"/>
            <a:chExt cx="800750" cy="176025"/>
          </a:xfrm>
        </p:grpSpPr>
        <p:sp>
          <p:nvSpPr>
            <p:cNvPr id="1576" name="Google Shape;1576;p6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6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0" name="Google Shape;1590;p60"/>
          <p:cNvGrpSpPr/>
          <p:nvPr/>
        </p:nvGrpSpPr>
        <p:grpSpPr>
          <a:xfrm>
            <a:off x="2946355" y="183678"/>
            <a:ext cx="2960453" cy="176025"/>
            <a:chOff x="4345425" y="2175475"/>
            <a:chExt cx="800750" cy="176025"/>
          </a:xfrm>
        </p:grpSpPr>
        <p:sp>
          <p:nvSpPr>
            <p:cNvPr id="1591" name="Google Shape;1591;p6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6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41" y="591164"/>
            <a:ext cx="7936587" cy="389406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99247" y="1237129"/>
            <a:ext cx="7281582" cy="2649071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Rectangle 3"/>
          <p:cNvSpPr/>
          <p:nvPr/>
        </p:nvSpPr>
        <p:spPr>
          <a:xfrm>
            <a:off x="840441" y="3240741"/>
            <a:ext cx="7140388" cy="497541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94" y="631700"/>
            <a:ext cx="7290232" cy="3605844"/>
          </a:xfrm>
          <a:prstGeom prst="rect">
            <a:avLst/>
          </a:prstGeom>
        </p:spPr>
      </p:pic>
      <p:grpSp>
        <p:nvGrpSpPr>
          <p:cNvPr id="1912" name="Google Shape;1912;p67"/>
          <p:cNvGrpSpPr/>
          <p:nvPr/>
        </p:nvGrpSpPr>
        <p:grpSpPr>
          <a:xfrm>
            <a:off x="7228966" y="180240"/>
            <a:ext cx="1456473" cy="1079750"/>
            <a:chOff x="4319250" y="3137000"/>
            <a:chExt cx="885825" cy="524125"/>
          </a:xfrm>
        </p:grpSpPr>
        <p:sp>
          <p:nvSpPr>
            <p:cNvPr id="1913" name="Google Shape;1913;p67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7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7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7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7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7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7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7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7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7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7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7" name="Google Shape;1927;p67"/>
          <p:cNvGrpSpPr/>
          <p:nvPr/>
        </p:nvGrpSpPr>
        <p:grpSpPr>
          <a:xfrm>
            <a:off x="2025335" y="4759886"/>
            <a:ext cx="4693836" cy="176025"/>
            <a:chOff x="4345425" y="2175475"/>
            <a:chExt cx="800750" cy="176025"/>
          </a:xfrm>
        </p:grpSpPr>
        <p:sp>
          <p:nvSpPr>
            <p:cNvPr id="1928" name="Google Shape;1928;p6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6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1873;p66"/>
          <p:cNvGrpSpPr/>
          <p:nvPr/>
        </p:nvGrpSpPr>
        <p:grpSpPr>
          <a:xfrm rot="372491" flipH="1">
            <a:off x="766950" y="4312635"/>
            <a:ext cx="595061" cy="675849"/>
            <a:chOff x="5464100" y="4208075"/>
            <a:chExt cx="494625" cy="579650"/>
          </a:xfrm>
        </p:grpSpPr>
        <p:sp>
          <p:nvSpPr>
            <p:cNvPr id="23" name="Google Shape;1874;p66"/>
            <p:cNvSpPr/>
            <p:nvPr/>
          </p:nvSpPr>
          <p:spPr>
            <a:xfrm>
              <a:off x="5594650" y="4504850"/>
              <a:ext cx="341250" cy="255800"/>
            </a:xfrm>
            <a:custGeom>
              <a:avLst/>
              <a:gdLst/>
              <a:ahLst/>
              <a:cxnLst/>
              <a:rect l="l" t="t" r="r" b="b"/>
              <a:pathLst>
                <a:path w="13650" h="10232" extrusionOk="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875;p66"/>
            <p:cNvSpPr/>
            <p:nvPr/>
          </p:nvSpPr>
          <p:spPr>
            <a:xfrm>
              <a:off x="5518750" y="4363750"/>
              <a:ext cx="340700" cy="255675"/>
            </a:xfrm>
            <a:custGeom>
              <a:avLst/>
              <a:gdLst/>
              <a:ahLst/>
              <a:cxnLst/>
              <a:rect l="l" t="t" r="r" b="b"/>
              <a:pathLst>
                <a:path w="13628" h="10227" extrusionOk="0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876;p66"/>
            <p:cNvSpPr/>
            <p:nvPr/>
          </p:nvSpPr>
          <p:spPr>
            <a:xfrm>
              <a:off x="5475950" y="4235275"/>
              <a:ext cx="281925" cy="269375"/>
            </a:xfrm>
            <a:custGeom>
              <a:avLst/>
              <a:gdLst/>
              <a:ahLst/>
              <a:cxnLst/>
              <a:rect l="l" t="t" r="r" b="b"/>
              <a:pathLst>
                <a:path w="11277" h="10775" extrusionOk="0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77;p66"/>
            <p:cNvSpPr/>
            <p:nvPr/>
          </p:nvSpPr>
          <p:spPr>
            <a:xfrm>
              <a:off x="5717000" y="4421125"/>
              <a:ext cx="42000" cy="94525"/>
            </a:xfrm>
            <a:custGeom>
              <a:avLst/>
              <a:gdLst/>
              <a:ahLst/>
              <a:cxnLst/>
              <a:rect l="l" t="t" r="r" b="b"/>
              <a:pathLst>
                <a:path w="1680" h="3781" extrusionOk="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878;p66"/>
            <p:cNvSpPr/>
            <p:nvPr/>
          </p:nvSpPr>
          <p:spPr>
            <a:xfrm>
              <a:off x="5750000" y="4392700"/>
              <a:ext cx="46925" cy="98950"/>
            </a:xfrm>
            <a:custGeom>
              <a:avLst/>
              <a:gdLst/>
              <a:ahLst/>
              <a:cxnLst/>
              <a:rect l="l" t="t" r="r" b="b"/>
              <a:pathLst>
                <a:path w="1877" h="3958" extrusionOk="0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879;p66"/>
            <p:cNvSpPr/>
            <p:nvPr/>
          </p:nvSpPr>
          <p:spPr>
            <a:xfrm>
              <a:off x="5795175" y="4403700"/>
              <a:ext cx="30450" cy="52625"/>
            </a:xfrm>
            <a:custGeom>
              <a:avLst/>
              <a:gdLst/>
              <a:ahLst/>
              <a:cxnLst/>
              <a:rect l="l" t="t" r="r" b="b"/>
              <a:pathLst>
                <a:path w="1218" h="2105" extrusionOk="0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880;p66"/>
            <p:cNvSpPr/>
            <p:nvPr/>
          </p:nvSpPr>
          <p:spPr>
            <a:xfrm>
              <a:off x="5783525" y="4580275"/>
              <a:ext cx="38225" cy="81675"/>
            </a:xfrm>
            <a:custGeom>
              <a:avLst/>
              <a:gdLst/>
              <a:ahLst/>
              <a:cxnLst/>
              <a:rect l="l" t="t" r="r" b="b"/>
              <a:pathLst>
                <a:path w="1529" h="3267" extrusionOk="0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881;p66"/>
            <p:cNvSpPr/>
            <p:nvPr/>
          </p:nvSpPr>
          <p:spPr>
            <a:xfrm>
              <a:off x="5824600" y="4544075"/>
              <a:ext cx="49675" cy="96575"/>
            </a:xfrm>
            <a:custGeom>
              <a:avLst/>
              <a:gdLst/>
              <a:ahLst/>
              <a:cxnLst/>
              <a:rect l="l" t="t" r="r" b="b"/>
              <a:pathLst>
                <a:path w="1987" h="3863" extrusionOk="0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882;p66"/>
            <p:cNvSpPr/>
            <p:nvPr/>
          </p:nvSpPr>
          <p:spPr>
            <a:xfrm>
              <a:off x="5876375" y="4540750"/>
              <a:ext cx="23725" cy="54675"/>
            </a:xfrm>
            <a:custGeom>
              <a:avLst/>
              <a:gdLst/>
              <a:ahLst/>
              <a:cxnLst/>
              <a:rect l="l" t="t" r="r" b="b"/>
              <a:pathLst>
                <a:path w="949" h="2187" extrusionOk="0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883;p66"/>
            <p:cNvSpPr/>
            <p:nvPr/>
          </p:nvSpPr>
          <p:spPr>
            <a:xfrm>
              <a:off x="5464100" y="4208075"/>
              <a:ext cx="334850" cy="317675"/>
            </a:xfrm>
            <a:custGeom>
              <a:avLst/>
              <a:gdLst/>
              <a:ahLst/>
              <a:cxnLst/>
              <a:rect l="l" t="t" r="r" b="b"/>
              <a:pathLst>
                <a:path w="13394" h="12707" extrusionOk="0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84;p66"/>
            <p:cNvSpPr/>
            <p:nvPr/>
          </p:nvSpPr>
          <p:spPr>
            <a:xfrm>
              <a:off x="5495775" y="4342975"/>
              <a:ext cx="376800" cy="309500"/>
            </a:xfrm>
            <a:custGeom>
              <a:avLst/>
              <a:gdLst/>
              <a:ahLst/>
              <a:cxnLst/>
              <a:rect l="l" t="t" r="r" b="b"/>
              <a:pathLst>
                <a:path w="15072" h="12380" extrusionOk="0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885;p66"/>
            <p:cNvSpPr/>
            <p:nvPr/>
          </p:nvSpPr>
          <p:spPr>
            <a:xfrm>
              <a:off x="5582050" y="4477650"/>
              <a:ext cx="376675" cy="310075"/>
            </a:xfrm>
            <a:custGeom>
              <a:avLst/>
              <a:gdLst/>
              <a:ahLst/>
              <a:cxnLst/>
              <a:rect l="l" t="t" r="r" b="b"/>
              <a:pathLst>
                <a:path w="15067" h="12403" extrusionOk="0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1886;p66"/>
          <p:cNvGrpSpPr/>
          <p:nvPr/>
        </p:nvGrpSpPr>
        <p:grpSpPr>
          <a:xfrm rot="9456294">
            <a:off x="6585801" y="2409880"/>
            <a:ext cx="2306042" cy="512923"/>
            <a:chOff x="7051300" y="3461525"/>
            <a:chExt cx="2305989" cy="512912"/>
          </a:xfrm>
        </p:grpSpPr>
        <p:sp>
          <p:nvSpPr>
            <p:cNvPr id="36" name="Google Shape;1887;p66"/>
            <p:cNvSpPr/>
            <p:nvPr/>
          </p:nvSpPr>
          <p:spPr>
            <a:xfrm>
              <a:off x="7075817" y="3564700"/>
              <a:ext cx="2271819" cy="396457"/>
            </a:xfrm>
            <a:custGeom>
              <a:avLst/>
              <a:gdLst/>
              <a:ahLst/>
              <a:cxnLst/>
              <a:rect l="l" t="t" r="r" b="b"/>
              <a:pathLst>
                <a:path w="46702" h="8150" extrusionOk="0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888;p66"/>
            <p:cNvSpPr/>
            <p:nvPr/>
          </p:nvSpPr>
          <p:spPr>
            <a:xfrm>
              <a:off x="7056554" y="3473929"/>
              <a:ext cx="2293709" cy="379334"/>
            </a:xfrm>
            <a:custGeom>
              <a:avLst/>
              <a:gdLst/>
              <a:ahLst/>
              <a:cxnLst/>
              <a:rect l="l" t="t" r="r" b="b"/>
              <a:pathLst>
                <a:path w="47152" h="7798" extrusionOk="0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889;p66"/>
            <p:cNvSpPr/>
            <p:nvPr/>
          </p:nvSpPr>
          <p:spPr>
            <a:xfrm>
              <a:off x="9084585" y="3533956"/>
              <a:ext cx="102106" cy="52683"/>
            </a:xfrm>
            <a:custGeom>
              <a:avLst/>
              <a:gdLst/>
              <a:ahLst/>
              <a:cxnLst/>
              <a:rect l="l" t="t" r="r" b="b"/>
              <a:pathLst>
                <a:path w="2099" h="1083" extrusionOk="0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890;p66"/>
            <p:cNvSpPr/>
            <p:nvPr/>
          </p:nvSpPr>
          <p:spPr>
            <a:xfrm>
              <a:off x="7151702" y="3605512"/>
              <a:ext cx="1882416" cy="359584"/>
            </a:xfrm>
            <a:custGeom>
              <a:avLst/>
              <a:gdLst/>
              <a:ahLst/>
              <a:cxnLst/>
              <a:rect l="l" t="t" r="r" b="b"/>
              <a:pathLst>
                <a:path w="38697" h="7392" extrusionOk="0">
                  <a:moveTo>
                    <a:pt x="38372" y="0"/>
                  </a:moveTo>
                  <a:lnTo>
                    <a:pt x="25555" y="1614"/>
                  </a:lnTo>
                  <a:cubicBezTo>
                    <a:pt x="25645" y="2506"/>
                    <a:pt x="25104" y="3353"/>
                    <a:pt x="23932" y="4156"/>
                  </a:cubicBezTo>
                  <a:cubicBezTo>
                    <a:pt x="23752" y="4282"/>
                    <a:pt x="23563" y="4399"/>
                    <a:pt x="23373" y="4507"/>
                  </a:cubicBezTo>
                  <a:lnTo>
                    <a:pt x="38697" y="2587"/>
                  </a:lnTo>
                  <a:lnTo>
                    <a:pt x="38661" y="2317"/>
                  </a:lnTo>
                  <a:lnTo>
                    <a:pt x="38372" y="0"/>
                  </a:lnTo>
                  <a:close/>
                  <a:moveTo>
                    <a:pt x="12593" y="3236"/>
                  </a:moveTo>
                  <a:lnTo>
                    <a:pt x="0" y="4805"/>
                  </a:lnTo>
                  <a:lnTo>
                    <a:pt x="298" y="7121"/>
                  </a:lnTo>
                  <a:lnTo>
                    <a:pt x="325" y="7392"/>
                  </a:lnTo>
                  <a:lnTo>
                    <a:pt x="15423" y="5499"/>
                  </a:lnTo>
                  <a:cubicBezTo>
                    <a:pt x="15207" y="5445"/>
                    <a:pt x="14999" y="5381"/>
                    <a:pt x="14792" y="5300"/>
                  </a:cubicBezTo>
                  <a:cubicBezTo>
                    <a:pt x="13458" y="4814"/>
                    <a:pt x="12728" y="4129"/>
                    <a:pt x="12593" y="3236"/>
                  </a:cubicBezTo>
                  <a:close/>
                </a:path>
              </a:pathLst>
            </a:custGeom>
            <a:solidFill>
              <a:srgbClr val="D767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891;p66"/>
            <p:cNvSpPr/>
            <p:nvPr/>
          </p:nvSpPr>
          <p:spPr>
            <a:xfrm>
              <a:off x="7764232" y="3683976"/>
              <a:ext cx="634963" cy="189034"/>
            </a:xfrm>
            <a:custGeom>
              <a:avLst/>
              <a:gdLst/>
              <a:ahLst/>
              <a:cxnLst/>
              <a:rect l="l" t="t" r="r" b="b"/>
              <a:pathLst>
                <a:path w="13053" h="3886" extrusionOk="0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892;p66"/>
            <p:cNvSpPr/>
            <p:nvPr/>
          </p:nvSpPr>
          <p:spPr>
            <a:xfrm>
              <a:off x="7758540" y="3565575"/>
              <a:ext cx="636277" cy="197401"/>
            </a:xfrm>
            <a:custGeom>
              <a:avLst/>
              <a:gdLst/>
              <a:ahLst/>
              <a:cxnLst/>
              <a:rect l="l" t="t" r="r" b="b"/>
              <a:pathLst>
                <a:path w="13080" h="4058" extrusionOk="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893;p66"/>
            <p:cNvSpPr/>
            <p:nvPr/>
          </p:nvSpPr>
          <p:spPr>
            <a:xfrm>
              <a:off x="7130639" y="3466487"/>
              <a:ext cx="1892096" cy="377145"/>
            </a:xfrm>
            <a:custGeom>
              <a:avLst/>
              <a:gdLst/>
              <a:ahLst/>
              <a:cxnLst/>
              <a:rect l="l" t="t" r="r" b="b"/>
              <a:pathLst>
                <a:path w="38896" h="7753" extrusionOk="0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894;p66"/>
            <p:cNvSpPr/>
            <p:nvPr/>
          </p:nvSpPr>
          <p:spPr>
            <a:xfrm>
              <a:off x="8992842" y="3474999"/>
              <a:ext cx="35997" cy="141362"/>
            </a:xfrm>
            <a:custGeom>
              <a:avLst/>
              <a:gdLst/>
              <a:ahLst/>
              <a:cxnLst/>
              <a:rect l="l" t="t" r="r" b="b"/>
              <a:pathLst>
                <a:path w="740" h="2906" extrusionOk="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895;p66"/>
            <p:cNvSpPr/>
            <p:nvPr/>
          </p:nvSpPr>
          <p:spPr>
            <a:xfrm>
              <a:off x="8234282" y="3461525"/>
              <a:ext cx="850704" cy="234469"/>
            </a:xfrm>
            <a:custGeom>
              <a:avLst/>
              <a:gdLst/>
              <a:ahLst/>
              <a:cxnLst/>
              <a:rect l="l" t="t" r="r" b="b"/>
              <a:pathLst>
                <a:path w="17488" h="4820" extrusionOk="0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002" y="2233"/>
                  </a:lnTo>
                  <a:lnTo>
                    <a:pt x="15600" y="406"/>
                  </a:ln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lnTo>
                    <a:pt x="16784" y="514"/>
                  </a:ln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83" y="314"/>
                  </a:ln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896;p66"/>
            <p:cNvSpPr/>
            <p:nvPr/>
          </p:nvSpPr>
          <p:spPr>
            <a:xfrm>
              <a:off x="9007776" y="3586979"/>
              <a:ext cx="90772" cy="141168"/>
            </a:xfrm>
            <a:custGeom>
              <a:avLst/>
              <a:gdLst/>
              <a:ahLst/>
              <a:cxnLst/>
              <a:rect l="l" t="t" r="r" b="b"/>
              <a:pathLst>
                <a:path w="1866" h="2902" extrusionOk="0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lnTo>
                    <a:pt x="1450" y="2430"/>
                  </a:ln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lnTo>
                    <a:pt x="673" y="2522"/>
                  </a:ln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897;p66"/>
            <p:cNvSpPr/>
            <p:nvPr/>
          </p:nvSpPr>
          <p:spPr>
            <a:xfrm>
              <a:off x="9050291" y="3487988"/>
              <a:ext cx="305685" cy="86102"/>
            </a:xfrm>
            <a:custGeom>
              <a:avLst/>
              <a:gdLst/>
              <a:ahLst/>
              <a:cxnLst/>
              <a:rect l="l" t="t" r="r" b="b"/>
              <a:pathLst>
                <a:path w="6284" h="1770" extrusionOk="0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49" y="1278"/>
                  </a:ln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898;p66"/>
            <p:cNvSpPr/>
            <p:nvPr/>
          </p:nvSpPr>
          <p:spPr>
            <a:xfrm>
              <a:off x="9073980" y="3552587"/>
              <a:ext cx="283308" cy="148610"/>
            </a:xfrm>
            <a:custGeom>
              <a:avLst/>
              <a:gdLst/>
              <a:ahLst/>
              <a:cxnLst/>
              <a:rect l="l" t="t" r="r" b="b"/>
              <a:pathLst>
                <a:path w="5824" h="3055" extrusionOk="0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899;p66"/>
            <p:cNvSpPr/>
            <p:nvPr/>
          </p:nvSpPr>
          <p:spPr>
            <a:xfrm>
              <a:off x="7051300" y="3556236"/>
              <a:ext cx="1992937" cy="418201"/>
            </a:xfrm>
            <a:custGeom>
              <a:avLst/>
              <a:gdLst/>
              <a:ahLst/>
              <a:cxnLst/>
              <a:rect l="l" t="t" r="r" b="b"/>
              <a:pathLst>
                <a:path w="40969" h="8597" extrusionOk="0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62" y="8188"/>
                  </a:ln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428" y="3701"/>
                  </a:ln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900;p66"/>
            <p:cNvSpPr/>
            <p:nvPr/>
          </p:nvSpPr>
          <p:spPr>
            <a:xfrm>
              <a:off x="7753724" y="3601377"/>
              <a:ext cx="138152" cy="171960"/>
            </a:xfrm>
            <a:custGeom>
              <a:avLst/>
              <a:gdLst/>
              <a:ahLst/>
              <a:cxnLst/>
              <a:rect l="l" t="t" r="r" b="b"/>
              <a:pathLst>
                <a:path w="2840" h="3535" extrusionOk="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901;p66"/>
            <p:cNvSpPr/>
            <p:nvPr/>
          </p:nvSpPr>
          <p:spPr>
            <a:xfrm>
              <a:off x="8276797" y="3673322"/>
              <a:ext cx="127207" cy="161161"/>
            </a:xfrm>
            <a:custGeom>
              <a:avLst/>
              <a:gdLst/>
              <a:ahLst/>
              <a:cxnLst/>
              <a:rect l="l" t="t" r="r" b="b"/>
              <a:pathLst>
                <a:path w="2615" h="3313" extrusionOk="0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902;p66"/>
            <p:cNvSpPr/>
            <p:nvPr/>
          </p:nvSpPr>
          <p:spPr>
            <a:xfrm>
              <a:off x="7126261" y="3708687"/>
              <a:ext cx="37311" cy="143746"/>
            </a:xfrm>
            <a:custGeom>
              <a:avLst/>
              <a:gdLst/>
              <a:ahLst/>
              <a:cxnLst/>
              <a:rect l="l" t="t" r="r" b="b"/>
              <a:pathLst>
                <a:path w="767" h="2955" extrusionOk="0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903;p66"/>
            <p:cNvSpPr/>
            <p:nvPr/>
          </p:nvSpPr>
          <p:spPr>
            <a:xfrm>
              <a:off x="7753724" y="3752661"/>
              <a:ext cx="159215" cy="130125"/>
            </a:xfrm>
            <a:custGeom>
              <a:avLst/>
              <a:gdLst/>
              <a:ahLst/>
              <a:cxnLst/>
              <a:rect l="l" t="t" r="r" b="b"/>
              <a:pathLst>
                <a:path w="3273" h="2675" extrusionOk="0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904;p66"/>
            <p:cNvSpPr/>
            <p:nvPr/>
          </p:nvSpPr>
          <p:spPr>
            <a:xfrm>
              <a:off x="7140708" y="3828157"/>
              <a:ext cx="36046" cy="134163"/>
            </a:xfrm>
            <a:custGeom>
              <a:avLst/>
              <a:gdLst/>
              <a:ahLst/>
              <a:cxnLst/>
              <a:rect l="l" t="t" r="r" b="b"/>
              <a:pathLst>
                <a:path w="741" h="2758" extrusionOk="0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1905;p66"/>
          <p:cNvGrpSpPr/>
          <p:nvPr/>
        </p:nvGrpSpPr>
        <p:grpSpPr>
          <a:xfrm rot="854098">
            <a:off x="7782856" y="510397"/>
            <a:ext cx="639528" cy="438002"/>
            <a:chOff x="5501450" y="2545600"/>
            <a:chExt cx="639525" cy="438000"/>
          </a:xfrm>
        </p:grpSpPr>
        <p:sp>
          <p:nvSpPr>
            <p:cNvPr id="55" name="Google Shape;1906;p66"/>
            <p:cNvSpPr/>
            <p:nvPr/>
          </p:nvSpPr>
          <p:spPr>
            <a:xfrm>
              <a:off x="5501450" y="2545600"/>
              <a:ext cx="639525" cy="438000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907;p66"/>
            <p:cNvSpPr/>
            <p:nvPr/>
          </p:nvSpPr>
          <p:spPr>
            <a:xfrm>
              <a:off x="5714775" y="2654925"/>
              <a:ext cx="280075" cy="257600"/>
            </a:xfrm>
            <a:custGeom>
              <a:avLst/>
              <a:gdLst/>
              <a:ahLst/>
              <a:cxnLst/>
              <a:rect l="l" t="t" r="r" b="b"/>
              <a:pathLst>
                <a:path w="11203" h="10304" extrusionOk="0">
                  <a:moveTo>
                    <a:pt x="652" y="289"/>
                  </a:moveTo>
                  <a:cubicBezTo>
                    <a:pt x="809" y="415"/>
                    <a:pt x="966" y="540"/>
                    <a:pt x="1138" y="650"/>
                  </a:cubicBezTo>
                  <a:cubicBezTo>
                    <a:pt x="1076" y="697"/>
                    <a:pt x="1044" y="775"/>
                    <a:pt x="1029" y="854"/>
                  </a:cubicBezTo>
                  <a:cubicBezTo>
                    <a:pt x="1029" y="1042"/>
                    <a:pt x="1044" y="1214"/>
                    <a:pt x="1044" y="1387"/>
                  </a:cubicBezTo>
                  <a:cubicBezTo>
                    <a:pt x="919" y="1449"/>
                    <a:pt x="825" y="1543"/>
                    <a:pt x="778" y="1669"/>
                  </a:cubicBezTo>
                  <a:cubicBezTo>
                    <a:pt x="746" y="1214"/>
                    <a:pt x="699" y="760"/>
                    <a:pt x="652" y="305"/>
                  </a:cubicBezTo>
                  <a:cubicBezTo>
                    <a:pt x="652" y="305"/>
                    <a:pt x="652" y="289"/>
                    <a:pt x="652" y="289"/>
                  </a:cubicBezTo>
                  <a:close/>
                  <a:moveTo>
                    <a:pt x="5778" y="4208"/>
                  </a:moveTo>
                  <a:lnTo>
                    <a:pt x="5778" y="4208"/>
                  </a:lnTo>
                  <a:cubicBezTo>
                    <a:pt x="6217" y="4333"/>
                    <a:pt x="6671" y="4443"/>
                    <a:pt x="7126" y="4521"/>
                  </a:cubicBezTo>
                  <a:cubicBezTo>
                    <a:pt x="7142" y="4537"/>
                    <a:pt x="7142" y="4537"/>
                    <a:pt x="7157" y="4553"/>
                  </a:cubicBezTo>
                  <a:cubicBezTo>
                    <a:pt x="6844" y="4725"/>
                    <a:pt x="6530" y="4913"/>
                    <a:pt x="6232" y="5101"/>
                  </a:cubicBezTo>
                  <a:cubicBezTo>
                    <a:pt x="6138" y="4804"/>
                    <a:pt x="5966" y="4490"/>
                    <a:pt x="5778" y="4208"/>
                  </a:cubicBezTo>
                  <a:close/>
                  <a:moveTo>
                    <a:pt x="840" y="2296"/>
                  </a:moveTo>
                  <a:lnTo>
                    <a:pt x="840" y="2296"/>
                  </a:lnTo>
                  <a:cubicBezTo>
                    <a:pt x="919" y="2672"/>
                    <a:pt x="1013" y="3032"/>
                    <a:pt x="1076" y="3393"/>
                  </a:cubicBezTo>
                  <a:cubicBezTo>
                    <a:pt x="1123" y="4694"/>
                    <a:pt x="1201" y="5995"/>
                    <a:pt x="1264" y="7280"/>
                  </a:cubicBezTo>
                  <a:cubicBezTo>
                    <a:pt x="1279" y="7500"/>
                    <a:pt x="1436" y="7641"/>
                    <a:pt x="1609" y="7688"/>
                  </a:cubicBezTo>
                  <a:cubicBezTo>
                    <a:pt x="1624" y="7923"/>
                    <a:pt x="1656" y="8142"/>
                    <a:pt x="1671" y="8377"/>
                  </a:cubicBezTo>
                  <a:cubicBezTo>
                    <a:pt x="1671" y="8503"/>
                    <a:pt x="1734" y="8612"/>
                    <a:pt x="1812" y="8706"/>
                  </a:cubicBezTo>
                  <a:cubicBezTo>
                    <a:pt x="1781" y="8753"/>
                    <a:pt x="1765" y="8801"/>
                    <a:pt x="1734" y="8848"/>
                  </a:cubicBezTo>
                  <a:cubicBezTo>
                    <a:pt x="1718" y="8910"/>
                    <a:pt x="1718" y="8957"/>
                    <a:pt x="1703" y="9004"/>
                  </a:cubicBezTo>
                  <a:cubicBezTo>
                    <a:pt x="1577" y="9130"/>
                    <a:pt x="1436" y="9239"/>
                    <a:pt x="1295" y="9365"/>
                  </a:cubicBezTo>
                  <a:cubicBezTo>
                    <a:pt x="1154" y="7014"/>
                    <a:pt x="1029" y="4647"/>
                    <a:pt x="840" y="2296"/>
                  </a:cubicBezTo>
                  <a:close/>
                  <a:moveTo>
                    <a:pt x="299" y="0"/>
                  </a:moveTo>
                  <a:cubicBezTo>
                    <a:pt x="146" y="0"/>
                    <a:pt x="0" y="102"/>
                    <a:pt x="10" y="305"/>
                  </a:cubicBezTo>
                  <a:cubicBezTo>
                    <a:pt x="88" y="3440"/>
                    <a:pt x="355" y="6575"/>
                    <a:pt x="574" y="9710"/>
                  </a:cubicBezTo>
                  <a:cubicBezTo>
                    <a:pt x="590" y="9866"/>
                    <a:pt x="684" y="9976"/>
                    <a:pt x="793" y="10023"/>
                  </a:cubicBezTo>
                  <a:cubicBezTo>
                    <a:pt x="841" y="10176"/>
                    <a:pt x="985" y="10303"/>
                    <a:pt x="1148" y="10303"/>
                  </a:cubicBezTo>
                  <a:cubicBezTo>
                    <a:pt x="1201" y="10303"/>
                    <a:pt x="1256" y="10289"/>
                    <a:pt x="1311" y="10258"/>
                  </a:cubicBezTo>
                  <a:cubicBezTo>
                    <a:pt x="1718" y="10070"/>
                    <a:pt x="2110" y="9851"/>
                    <a:pt x="2486" y="9647"/>
                  </a:cubicBezTo>
                  <a:cubicBezTo>
                    <a:pt x="2627" y="9631"/>
                    <a:pt x="2753" y="9569"/>
                    <a:pt x="2847" y="9475"/>
                  </a:cubicBezTo>
                  <a:cubicBezTo>
                    <a:pt x="2894" y="9427"/>
                    <a:pt x="2941" y="9396"/>
                    <a:pt x="2988" y="9349"/>
                  </a:cubicBezTo>
                  <a:cubicBezTo>
                    <a:pt x="5417" y="7938"/>
                    <a:pt x="7721" y="6199"/>
                    <a:pt x="10151" y="4819"/>
                  </a:cubicBezTo>
                  <a:cubicBezTo>
                    <a:pt x="10229" y="4757"/>
                    <a:pt x="10292" y="4694"/>
                    <a:pt x="10323" y="4615"/>
                  </a:cubicBezTo>
                  <a:cubicBezTo>
                    <a:pt x="10383" y="4639"/>
                    <a:pt x="10441" y="4649"/>
                    <a:pt x="10497" y="4649"/>
                  </a:cubicBezTo>
                  <a:cubicBezTo>
                    <a:pt x="10925" y="4649"/>
                    <a:pt x="11203" y="4024"/>
                    <a:pt x="10731" y="3816"/>
                  </a:cubicBezTo>
                  <a:cubicBezTo>
                    <a:pt x="9101" y="3032"/>
                    <a:pt x="7439" y="2296"/>
                    <a:pt x="5762" y="1606"/>
                  </a:cubicBezTo>
                  <a:cubicBezTo>
                    <a:pt x="4238" y="987"/>
                    <a:pt x="2525" y="34"/>
                    <a:pt x="860" y="34"/>
                  </a:cubicBezTo>
                  <a:cubicBezTo>
                    <a:pt x="796" y="34"/>
                    <a:pt x="732" y="36"/>
                    <a:pt x="668" y="39"/>
                  </a:cubicBezTo>
                  <a:cubicBezTo>
                    <a:pt x="621" y="39"/>
                    <a:pt x="590" y="70"/>
                    <a:pt x="558" y="117"/>
                  </a:cubicBezTo>
                  <a:cubicBezTo>
                    <a:pt x="492" y="39"/>
                    <a:pt x="394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0" name="Picture 4" descr="Blue Check Mark - ClipArt Best - ClipArt Bes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520" r="22653" b="9028"/>
          <a:stretch/>
        </p:blipFill>
        <p:spPr bwMode="auto">
          <a:xfrm>
            <a:off x="4144213" y="1497133"/>
            <a:ext cx="344521" cy="34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Blue Check Mark - ClipArt Best - ClipArt Bes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520" r="22653" b="9028"/>
          <a:stretch/>
        </p:blipFill>
        <p:spPr bwMode="auto">
          <a:xfrm>
            <a:off x="4183335" y="1193721"/>
            <a:ext cx="344521" cy="34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iphy Transparent posted by Kristine Timothy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81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73385" y="888694"/>
            <a:ext cx="554471" cy="40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753849" y="2561657"/>
            <a:ext cx="662151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3482062" y="2529029"/>
            <a:ext cx="662151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590304" y="2796461"/>
            <a:ext cx="662151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408956" y="2783723"/>
            <a:ext cx="662151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482297" y="3128177"/>
            <a:ext cx="66215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311234" y="3119974"/>
            <a:ext cx="66215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077880" y="3872763"/>
            <a:ext cx="1066333" cy="820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928153" y="4151969"/>
            <a:ext cx="787126" cy="122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482062" y="4151969"/>
            <a:ext cx="70127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4787889" y="4151969"/>
            <a:ext cx="712471" cy="459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42" y="194772"/>
            <a:ext cx="7547440" cy="4353178"/>
          </a:xfrm>
          <a:prstGeom prst="rect">
            <a:avLst/>
          </a:prstGeom>
        </p:spPr>
      </p:pic>
      <p:grpSp>
        <p:nvGrpSpPr>
          <p:cNvPr id="1912" name="Google Shape;1912;p67"/>
          <p:cNvGrpSpPr/>
          <p:nvPr/>
        </p:nvGrpSpPr>
        <p:grpSpPr>
          <a:xfrm>
            <a:off x="7228966" y="180240"/>
            <a:ext cx="1456473" cy="1079750"/>
            <a:chOff x="4319250" y="3137000"/>
            <a:chExt cx="885825" cy="524125"/>
          </a:xfrm>
        </p:grpSpPr>
        <p:sp>
          <p:nvSpPr>
            <p:cNvPr id="1913" name="Google Shape;1913;p67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7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7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7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7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7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7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7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7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7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7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7" name="Google Shape;1927;p67"/>
          <p:cNvGrpSpPr/>
          <p:nvPr/>
        </p:nvGrpSpPr>
        <p:grpSpPr>
          <a:xfrm>
            <a:off x="1765042" y="4693497"/>
            <a:ext cx="4693836" cy="176025"/>
            <a:chOff x="4345425" y="2175475"/>
            <a:chExt cx="800750" cy="176025"/>
          </a:xfrm>
        </p:grpSpPr>
        <p:sp>
          <p:nvSpPr>
            <p:cNvPr id="1928" name="Google Shape;1928;p6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6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1873;p66"/>
          <p:cNvGrpSpPr/>
          <p:nvPr/>
        </p:nvGrpSpPr>
        <p:grpSpPr>
          <a:xfrm rot="372491" flipH="1">
            <a:off x="766950" y="4312635"/>
            <a:ext cx="595061" cy="675849"/>
            <a:chOff x="5464100" y="4208075"/>
            <a:chExt cx="494625" cy="579650"/>
          </a:xfrm>
        </p:grpSpPr>
        <p:sp>
          <p:nvSpPr>
            <p:cNvPr id="23" name="Google Shape;1874;p66"/>
            <p:cNvSpPr/>
            <p:nvPr/>
          </p:nvSpPr>
          <p:spPr>
            <a:xfrm>
              <a:off x="5594650" y="4504850"/>
              <a:ext cx="341250" cy="255800"/>
            </a:xfrm>
            <a:custGeom>
              <a:avLst/>
              <a:gdLst/>
              <a:ahLst/>
              <a:cxnLst/>
              <a:rect l="l" t="t" r="r" b="b"/>
              <a:pathLst>
                <a:path w="13650" h="10232" extrusionOk="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875;p66"/>
            <p:cNvSpPr/>
            <p:nvPr/>
          </p:nvSpPr>
          <p:spPr>
            <a:xfrm>
              <a:off x="5518750" y="4363750"/>
              <a:ext cx="340700" cy="255675"/>
            </a:xfrm>
            <a:custGeom>
              <a:avLst/>
              <a:gdLst/>
              <a:ahLst/>
              <a:cxnLst/>
              <a:rect l="l" t="t" r="r" b="b"/>
              <a:pathLst>
                <a:path w="13628" h="10227" extrusionOk="0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876;p66"/>
            <p:cNvSpPr/>
            <p:nvPr/>
          </p:nvSpPr>
          <p:spPr>
            <a:xfrm>
              <a:off x="5475950" y="4235275"/>
              <a:ext cx="281925" cy="269375"/>
            </a:xfrm>
            <a:custGeom>
              <a:avLst/>
              <a:gdLst/>
              <a:ahLst/>
              <a:cxnLst/>
              <a:rect l="l" t="t" r="r" b="b"/>
              <a:pathLst>
                <a:path w="11277" h="10775" extrusionOk="0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77;p66"/>
            <p:cNvSpPr/>
            <p:nvPr/>
          </p:nvSpPr>
          <p:spPr>
            <a:xfrm>
              <a:off x="5717000" y="4421125"/>
              <a:ext cx="42000" cy="94525"/>
            </a:xfrm>
            <a:custGeom>
              <a:avLst/>
              <a:gdLst/>
              <a:ahLst/>
              <a:cxnLst/>
              <a:rect l="l" t="t" r="r" b="b"/>
              <a:pathLst>
                <a:path w="1680" h="3781" extrusionOk="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878;p66"/>
            <p:cNvSpPr/>
            <p:nvPr/>
          </p:nvSpPr>
          <p:spPr>
            <a:xfrm>
              <a:off x="5750000" y="4392700"/>
              <a:ext cx="46925" cy="98950"/>
            </a:xfrm>
            <a:custGeom>
              <a:avLst/>
              <a:gdLst/>
              <a:ahLst/>
              <a:cxnLst/>
              <a:rect l="l" t="t" r="r" b="b"/>
              <a:pathLst>
                <a:path w="1877" h="3958" extrusionOk="0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879;p66"/>
            <p:cNvSpPr/>
            <p:nvPr/>
          </p:nvSpPr>
          <p:spPr>
            <a:xfrm>
              <a:off x="5795175" y="4403700"/>
              <a:ext cx="30450" cy="52625"/>
            </a:xfrm>
            <a:custGeom>
              <a:avLst/>
              <a:gdLst/>
              <a:ahLst/>
              <a:cxnLst/>
              <a:rect l="l" t="t" r="r" b="b"/>
              <a:pathLst>
                <a:path w="1218" h="2105" extrusionOk="0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880;p66"/>
            <p:cNvSpPr/>
            <p:nvPr/>
          </p:nvSpPr>
          <p:spPr>
            <a:xfrm>
              <a:off x="5783525" y="4580275"/>
              <a:ext cx="38225" cy="81675"/>
            </a:xfrm>
            <a:custGeom>
              <a:avLst/>
              <a:gdLst/>
              <a:ahLst/>
              <a:cxnLst/>
              <a:rect l="l" t="t" r="r" b="b"/>
              <a:pathLst>
                <a:path w="1529" h="3267" extrusionOk="0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881;p66"/>
            <p:cNvSpPr/>
            <p:nvPr/>
          </p:nvSpPr>
          <p:spPr>
            <a:xfrm>
              <a:off x="5824600" y="4544075"/>
              <a:ext cx="49675" cy="96575"/>
            </a:xfrm>
            <a:custGeom>
              <a:avLst/>
              <a:gdLst/>
              <a:ahLst/>
              <a:cxnLst/>
              <a:rect l="l" t="t" r="r" b="b"/>
              <a:pathLst>
                <a:path w="1987" h="3863" extrusionOk="0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882;p66"/>
            <p:cNvSpPr/>
            <p:nvPr/>
          </p:nvSpPr>
          <p:spPr>
            <a:xfrm>
              <a:off x="5876375" y="4540750"/>
              <a:ext cx="23725" cy="54675"/>
            </a:xfrm>
            <a:custGeom>
              <a:avLst/>
              <a:gdLst/>
              <a:ahLst/>
              <a:cxnLst/>
              <a:rect l="l" t="t" r="r" b="b"/>
              <a:pathLst>
                <a:path w="949" h="2187" extrusionOk="0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883;p66"/>
            <p:cNvSpPr/>
            <p:nvPr/>
          </p:nvSpPr>
          <p:spPr>
            <a:xfrm>
              <a:off x="5464100" y="4208075"/>
              <a:ext cx="334850" cy="317675"/>
            </a:xfrm>
            <a:custGeom>
              <a:avLst/>
              <a:gdLst/>
              <a:ahLst/>
              <a:cxnLst/>
              <a:rect l="l" t="t" r="r" b="b"/>
              <a:pathLst>
                <a:path w="13394" h="12707" extrusionOk="0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84;p66"/>
            <p:cNvSpPr/>
            <p:nvPr/>
          </p:nvSpPr>
          <p:spPr>
            <a:xfrm>
              <a:off x="5495775" y="4342975"/>
              <a:ext cx="376800" cy="309500"/>
            </a:xfrm>
            <a:custGeom>
              <a:avLst/>
              <a:gdLst/>
              <a:ahLst/>
              <a:cxnLst/>
              <a:rect l="l" t="t" r="r" b="b"/>
              <a:pathLst>
                <a:path w="15072" h="12380" extrusionOk="0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885;p66"/>
            <p:cNvSpPr/>
            <p:nvPr/>
          </p:nvSpPr>
          <p:spPr>
            <a:xfrm>
              <a:off x="5582050" y="4477650"/>
              <a:ext cx="376675" cy="310075"/>
            </a:xfrm>
            <a:custGeom>
              <a:avLst/>
              <a:gdLst/>
              <a:ahLst/>
              <a:cxnLst/>
              <a:rect l="l" t="t" r="r" b="b"/>
              <a:pathLst>
                <a:path w="15067" h="12403" extrusionOk="0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1886;p66"/>
          <p:cNvGrpSpPr/>
          <p:nvPr/>
        </p:nvGrpSpPr>
        <p:grpSpPr>
          <a:xfrm rot="9456294">
            <a:off x="6585800" y="2821254"/>
            <a:ext cx="2306042" cy="512923"/>
            <a:chOff x="7051300" y="3461525"/>
            <a:chExt cx="2305989" cy="512912"/>
          </a:xfrm>
        </p:grpSpPr>
        <p:sp>
          <p:nvSpPr>
            <p:cNvPr id="36" name="Google Shape;1887;p66"/>
            <p:cNvSpPr/>
            <p:nvPr/>
          </p:nvSpPr>
          <p:spPr>
            <a:xfrm>
              <a:off x="7075817" y="3564700"/>
              <a:ext cx="2271819" cy="396457"/>
            </a:xfrm>
            <a:custGeom>
              <a:avLst/>
              <a:gdLst/>
              <a:ahLst/>
              <a:cxnLst/>
              <a:rect l="l" t="t" r="r" b="b"/>
              <a:pathLst>
                <a:path w="46702" h="8150" extrusionOk="0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888;p66"/>
            <p:cNvSpPr/>
            <p:nvPr/>
          </p:nvSpPr>
          <p:spPr>
            <a:xfrm>
              <a:off x="7056554" y="3473929"/>
              <a:ext cx="2293709" cy="379334"/>
            </a:xfrm>
            <a:custGeom>
              <a:avLst/>
              <a:gdLst/>
              <a:ahLst/>
              <a:cxnLst/>
              <a:rect l="l" t="t" r="r" b="b"/>
              <a:pathLst>
                <a:path w="47152" h="7798" extrusionOk="0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889;p66"/>
            <p:cNvSpPr/>
            <p:nvPr/>
          </p:nvSpPr>
          <p:spPr>
            <a:xfrm>
              <a:off x="9084585" y="3533956"/>
              <a:ext cx="102106" cy="52683"/>
            </a:xfrm>
            <a:custGeom>
              <a:avLst/>
              <a:gdLst/>
              <a:ahLst/>
              <a:cxnLst/>
              <a:rect l="l" t="t" r="r" b="b"/>
              <a:pathLst>
                <a:path w="2099" h="1083" extrusionOk="0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890;p66"/>
            <p:cNvSpPr/>
            <p:nvPr/>
          </p:nvSpPr>
          <p:spPr>
            <a:xfrm>
              <a:off x="7151702" y="3605512"/>
              <a:ext cx="1882416" cy="359584"/>
            </a:xfrm>
            <a:custGeom>
              <a:avLst/>
              <a:gdLst/>
              <a:ahLst/>
              <a:cxnLst/>
              <a:rect l="l" t="t" r="r" b="b"/>
              <a:pathLst>
                <a:path w="38697" h="7392" extrusionOk="0">
                  <a:moveTo>
                    <a:pt x="38372" y="0"/>
                  </a:moveTo>
                  <a:lnTo>
                    <a:pt x="25555" y="1614"/>
                  </a:lnTo>
                  <a:cubicBezTo>
                    <a:pt x="25645" y="2506"/>
                    <a:pt x="25104" y="3353"/>
                    <a:pt x="23932" y="4156"/>
                  </a:cubicBezTo>
                  <a:cubicBezTo>
                    <a:pt x="23752" y="4282"/>
                    <a:pt x="23563" y="4399"/>
                    <a:pt x="23373" y="4507"/>
                  </a:cubicBezTo>
                  <a:lnTo>
                    <a:pt x="38697" y="2587"/>
                  </a:lnTo>
                  <a:lnTo>
                    <a:pt x="38661" y="2317"/>
                  </a:lnTo>
                  <a:lnTo>
                    <a:pt x="38372" y="0"/>
                  </a:lnTo>
                  <a:close/>
                  <a:moveTo>
                    <a:pt x="12593" y="3236"/>
                  </a:moveTo>
                  <a:lnTo>
                    <a:pt x="0" y="4805"/>
                  </a:lnTo>
                  <a:lnTo>
                    <a:pt x="298" y="7121"/>
                  </a:lnTo>
                  <a:lnTo>
                    <a:pt x="325" y="7392"/>
                  </a:lnTo>
                  <a:lnTo>
                    <a:pt x="15423" y="5499"/>
                  </a:lnTo>
                  <a:cubicBezTo>
                    <a:pt x="15207" y="5445"/>
                    <a:pt x="14999" y="5381"/>
                    <a:pt x="14792" y="5300"/>
                  </a:cubicBezTo>
                  <a:cubicBezTo>
                    <a:pt x="13458" y="4814"/>
                    <a:pt x="12728" y="4129"/>
                    <a:pt x="12593" y="3236"/>
                  </a:cubicBezTo>
                  <a:close/>
                </a:path>
              </a:pathLst>
            </a:custGeom>
            <a:solidFill>
              <a:srgbClr val="D767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891;p66"/>
            <p:cNvSpPr/>
            <p:nvPr/>
          </p:nvSpPr>
          <p:spPr>
            <a:xfrm>
              <a:off x="7764232" y="3683976"/>
              <a:ext cx="634963" cy="189034"/>
            </a:xfrm>
            <a:custGeom>
              <a:avLst/>
              <a:gdLst/>
              <a:ahLst/>
              <a:cxnLst/>
              <a:rect l="l" t="t" r="r" b="b"/>
              <a:pathLst>
                <a:path w="13053" h="3886" extrusionOk="0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892;p66"/>
            <p:cNvSpPr/>
            <p:nvPr/>
          </p:nvSpPr>
          <p:spPr>
            <a:xfrm>
              <a:off x="7758540" y="3565575"/>
              <a:ext cx="636277" cy="197401"/>
            </a:xfrm>
            <a:custGeom>
              <a:avLst/>
              <a:gdLst/>
              <a:ahLst/>
              <a:cxnLst/>
              <a:rect l="l" t="t" r="r" b="b"/>
              <a:pathLst>
                <a:path w="13080" h="4058" extrusionOk="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893;p66"/>
            <p:cNvSpPr/>
            <p:nvPr/>
          </p:nvSpPr>
          <p:spPr>
            <a:xfrm>
              <a:off x="7130639" y="3466487"/>
              <a:ext cx="1892096" cy="377145"/>
            </a:xfrm>
            <a:custGeom>
              <a:avLst/>
              <a:gdLst/>
              <a:ahLst/>
              <a:cxnLst/>
              <a:rect l="l" t="t" r="r" b="b"/>
              <a:pathLst>
                <a:path w="38896" h="7753" extrusionOk="0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894;p66"/>
            <p:cNvSpPr/>
            <p:nvPr/>
          </p:nvSpPr>
          <p:spPr>
            <a:xfrm>
              <a:off x="8992842" y="3474999"/>
              <a:ext cx="35997" cy="141362"/>
            </a:xfrm>
            <a:custGeom>
              <a:avLst/>
              <a:gdLst/>
              <a:ahLst/>
              <a:cxnLst/>
              <a:rect l="l" t="t" r="r" b="b"/>
              <a:pathLst>
                <a:path w="740" h="2906" extrusionOk="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895;p66"/>
            <p:cNvSpPr/>
            <p:nvPr/>
          </p:nvSpPr>
          <p:spPr>
            <a:xfrm>
              <a:off x="8234282" y="3461525"/>
              <a:ext cx="850704" cy="234469"/>
            </a:xfrm>
            <a:custGeom>
              <a:avLst/>
              <a:gdLst/>
              <a:ahLst/>
              <a:cxnLst/>
              <a:rect l="l" t="t" r="r" b="b"/>
              <a:pathLst>
                <a:path w="17488" h="4820" extrusionOk="0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002" y="2233"/>
                  </a:lnTo>
                  <a:lnTo>
                    <a:pt x="15600" y="406"/>
                  </a:ln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lnTo>
                    <a:pt x="16784" y="514"/>
                  </a:ln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83" y="314"/>
                  </a:ln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896;p66"/>
            <p:cNvSpPr/>
            <p:nvPr/>
          </p:nvSpPr>
          <p:spPr>
            <a:xfrm>
              <a:off x="9007776" y="3586979"/>
              <a:ext cx="90772" cy="141168"/>
            </a:xfrm>
            <a:custGeom>
              <a:avLst/>
              <a:gdLst/>
              <a:ahLst/>
              <a:cxnLst/>
              <a:rect l="l" t="t" r="r" b="b"/>
              <a:pathLst>
                <a:path w="1866" h="2902" extrusionOk="0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lnTo>
                    <a:pt x="1450" y="2430"/>
                  </a:ln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lnTo>
                    <a:pt x="673" y="2522"/>
                  </a:ln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897;p66"/>
            <p:cNvSpPr/>
            <p:nvPr/>
          </p:nvSpPr>
          <p:spPr>
            <a:xfrm>
              <a:off x="9050291" y="3487988"/>
              <a:ext cx="305685" cy="86102"/>
            </a:xfrm>
            <a:custGeom>
              <a:avLst/>
              <a:gdLst/>
              <a:ahLst/>
              <a:cxnLst/>
              <a:rect l="l" t="t" r="r" b="b"/>
              <a:pathLst>
                <a:path w="6284" h="1770" extrusionOk="0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49" y="1278"/>
                  </a:ln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898;p66"/>
            <p:cNvSpPr/>
            <p:nvPr/>
          </p:nvSpPr>
          <p:spPr>
            <a:xfrm>
              <a:off x="9073980" y="3552587"/>
              <a:ext cx="283308" cy="148610"/>
            </a:xfrm>
            <a:custGeom>
              <a:avLst/>
              <a:gdLst/>
              <a:ahLst/>
              <a:cxnLst/>
              <a:rect l="l" t="t" r="r" b="b"/>
              <a:pathLst>
                <a:path w="5824" h="3055" extrusionOk="0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899;p66"/>
            <p:cNvSpPr/>
            <p:nvPr/>
          </p:nvSpPr>
          <p:spPr>
            <a:xfrm>
              <a:off x="7051300" y="3556236"/>
              <a:ext cx="1992937" cy="418201"/>
            </a:xfrm>
            <a:custGeom>
              <a:avLst/>
              <a:gdLst/>
              <a:ahLst/>
              <a:cxnLst/>
              <a:rect l="l" t="t" r="r" b="b"/>
              <a:pathLst>
                <a:path w="40969" h="8597" extrusionOk="0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62" y="8188"/>
                  </a:ln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428" y="3701"/>
                  </a:ln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900;p66"/>
            <p:cNvSpPr/>
            <p:nvPr/>
          </p:nvSpPr>
          <p:spPr>
            <a:xfrm>
              <a:off x="7753724" y="3601377"/>
              <a:ext cx="138152" cy="171960"/>
            </a:xfrm>
            <a:custGeom>
              <a:avLst/>
              <a:gdLst/>
              <a:ahLst/>
              <a:cxnLst/>
              <a:rect l="l" t="t" r="r" b="b"/>
              <a:pathLst>
                <a:path w="2840" h="3535" extrusionOk="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901;p66"/>
            <p:cNvSpPr/>
            <p:nvPr/>
          </p:nvSpPr>
          <p:spPr>
            <a:xfrm>
              <a:off x="8276797" y="3673322"/>
              <a:ext cx="127207" cy="161161"/>
            </a:xfrm>
            <a:custGeom>
              <a:avLst/>
              <a:gdLst/>
              <a:ahLst/>
              <a:cxnLst/>
              <a:rect l="l" t="t" r="r" b="b"/>
              <a:pathLst>
                <a:path w="2615" h="3313" extrusionOk="0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902;p66"/>
            <p:cNvSpPr/>
            <p:nvPr/>
          </p:nvSpPr>
          <p:spPr>
            <a:xfrm>
              <a:off x="7126261" y="3708687"/>
              <a:ext cx="37311" cy="143746"/>
            </a:xfrm>
            <a:custGeom>
              <a:avLst/>
              <a:gdLst/>
              <a:ahLst/>
              <a:cxnLst/>
              <a:rect l="l" t="t" r="r" b="b"/>
              <a:pathLst>
                <a:path w="767" h="2955" extrusionOk="0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903;p66"/>
            <p:cNvSpPr/>
            <p:nvPr/>
          </p:nvSpPr>
          <p:spPr>
            <a:xfrm>
              <a:off x="7753724" y="3752661"/>
              <a:ext cx="159215" cy="130125"/>
            </a:xfrm>
            <a:custGeom>
              <a:avLst/>
              <a:gdLst/>
              <a:ahLst/>
              <a:cxnLst/>
              <a:rect l="l" t="t" r="r" b="b"/>
              <a:pathLst>
                <a:path w="3273" h="2675" extrusionOk="0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904;p66"/>
            <p:cNvSpPr/>
            <p:nvPr/>
          </p:nvSpPr>
          <p:spPr>
            <a:xfrm>
              <a:off x="7140708" y="3828157"/>
              <a:ext cx="36046" cy="134163"/>
            </a:xfrm>
            <a:custGeom>
              <a:avLst/>
              <a:gdLst/>
              <a:ahLst/>
              <a:cxnLst/>
              <a:rect l="l" t="t" r="r" b="b"/>
              <a:pathLst>
                <a:path w="741" h="2758" extrusionOk="0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1905;p66"/>
          <p:cNvGrpSpPr/>
          <p:nvPr/>
        </p:nvGrpSpPr>
        <p:grpSpPr>
          <a:xfrm rot="854098">
            <a:off x="7782856" y="510397"/>
            <a:ext cx="639528" cy="438002"/>
            <a:chOff x="5501450" y="2545600"/>
            <a:chExt cx="639525" cy="438000"/>
          </a:xfrm>
        </p:grpSpPr>
        <p:sp>
          <p:nvSpPr>
            <p:cNvPr id="55" name="Google Shape;1906;p66"/>
            <p:cNvSpPr/>
            <p:nvPr/>
          </p:nvSpPr>
          <p:spPr>
            <a:xfrm>
              <a:off x="5501450" y="2545600"/>
              <a:ext cx="639525" cy="438000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907;p66"/>
            <p:cNvSpPr/>
            <p:nvPr/>
          </p:nvSpPr>
          <p:spPr>
            <a:xfrm>
              <a:off x="5714775" y="2654925"/>
              <a:ext cx="280075" cy="257600"/>
            </a:xfrm>
            <a:custGeom>
              <a:avLst/>
              <a:gdLst/>
              <a:ahLst/>
              <a:cxnLst/>
              <a:rect l="l" t="t" r="r" b="b"/>
              <a:pathLst>
                <a:path w="11203" h="10304" extrusionOk="0">
                  <a:moveTo>
                    <a:pt x="652" y="289"/>
                  </a:moveTo>
                  <a:cubicBezTo>
                    <a:pt x="809" y="415"/>
                    <a:pt x="966" y="540"/>
                    <a:pt x="1138" y="650"/>
                  </a:cubicBezTo>
                  <a:cubicBezTo>
                    <a:pt x="1076" y="697"/>
                    <a:pt x="1044" y="775"/>
                    <a:pt x="1029" y="854"/>
                  </a:cubicBezTo>
                  <a:cubicBezTo>
                    <a:pt x="1029" y="1042"/>
                    <a:pt x="1044" y="1214"/>
                    <a:pt x="1044" y="1387"/>
                  </a:cubicBezTo>
                  <a:cubicBezTo>
                    <a:pt x="919" y="1449"/>
                    <a:pt x="825" y="1543"/>
                    <a:pt x="778" y="1669"/>
                  </a:cubicBezTo>
                  <a:cubicBezTo>
                    <a:pt x="746" y="1214"/>
                    <a:pt x="699" y="760"/>
                    <a:pt x="652" y="305"/>
                  </a:cubicBezTo>
                  <a:cubicBezTo>
                    <a:pt x="652" y="305"/>
                    <a:pt x="652" y="289"/>
                    <a:pt x="652" y="289"/>
                  </a:cubicBezTo>
                  <a:close/>
                  <a:moveTo>
                    <a:pt x="5778" y="4208"/>
                  </a:moveTo>
                  <a:lnTo>
                    <a:pt x="5778" y="4208"/>
                  </a:lnTo>
                  <a:cubicBezTo>
                    <a:pt x="6217" y="4333"/>
                    <a:pt x="6671" y="4443"/>
                    <a:pt x="7126" y="4521"/>
                  </a:cubicBezTo>
                  <a:cubicBezTo>
                    <a:pt x="7142" y="4537"/>
                    <a:pt x="7142" y="4537"/>
                    <a:pt x="7157" y="4553"/>
                  </a:cubicBezTo>
                  <a:cubicBezTo>
                    <a:pt x="6844" y="4725"/>
                    <a:pt x="6530" y="4913"/>
                    <a:pt x="6232" y="5101"/>
                  </a:cubicBezTo>
                  <a:cubicBezTo>
                    <a:pt x="6138" y="4804"/>
                    <a:pt x="5966" y="4490"/>
                    <a:pt x="5778" y="4208"/>
                  </a:cubicBezTo>
                  <a:close/>
                  <a:moveTo>
                    <a:pt x="840" y="2296"/>
                  </a:moveTo>
                  <a:lnTo>
                    <a:pt x="840" y="2296"/>
                  </a:lnTo>
                  <a:cubicBezTo>
                    <a:pt x="919" y="2672"/>
                    <a:pt x="1013" y="3032"/>
                    <a:pt x="1076" y="3393"/>
                  </a:cubicBezTo>
                  <a:cubicBezTo>
                    <a:pt x="1123" y="4694"/>
                    <a:pt x="1201" y="5995"/>
                    <a:pt x="1264" y="7280"/>
                  </a:cubicBezTo>
                  <a:cubicBezTo>
                    <a:pt x="1279" y="7500"/>
                    <a:pt x="1436" y="7641"/>
                    <a:pt x="1609" y="7688"/>
                  </a:cubicBezTo>
                  <a:cubicBezTo>
                    <a:pt x="1624" y="7923"/>
                    <a:pt x="1656" y="8142"/>
                    <a:pt x="1671" y="8377"/>
                  </a:cubicBezTo>
                  <a:cubicBezTo>
                    <a:pt x="1671" y="8503"/>
                    <a:pt x="1734" y="8612"/>
                    <a:pt x="1812" y="8706"/>
                  </a:cubicBezTo>
                  <a:cubicBezTo>
                    <a:pt x="1781" y="8753"/>
                    <a:pt x="1765" y="8801"/>
                    <a:pt x="1734" y="8848"/>
                  </a:cubicBezTo>
                  <a:cubicBezTo>
                    <a:pt x="1718" y="8910"/>
                    <a:pt x="1718" y="8957"/>
                    <a:pt x="1703" y="9004"/>
                  </a:cubicBezTo>
                  <a:cubicBezTo>
                    <a:pt x="1577" y="9130"/>
                    <a:pt x="1436" y="9239"/>
                    <a:pt x="1295" y="9365"/>
                  </a:cubicBezTo>
                  <a:cubicBezTo>
                    <a:pt x="1154" y="7014"/>
                    <a:pt x="1029" y="4647"/>
                    <a:pt x="840" y="2296"/>
                  </a:cubicBezTo>
                  <a:close/>
                  <a:moveTo>
                    <a:pt x="299" y="0"/>
                  </a:moveTo>
                  <a:cubicBezTo>
                    <a:pt x="146" y="0"/>
                    <a:pt x="0" y="102"/>
                    <a:pt x="10" y="305"/>
                  </a:cubicBezTo>
                  <a:cubicBezTo>
                    <a:pt x="88" y="3440"/>
                    <a:pt x="355" y="6575"/>
                    <a:pt x="574" y="9710"/>
                  </a:cubicBezTo>
                  <a:cubicBezTo>
                    <a:pt x="590" y="9866"/>
                    <a:pt x="684" y="9976"/>
                    <a:pt x="793" y="10023"/>
                  </a:cubicBezTo>
                  <a:cubicBezTo>
                    <a:pt x="841" y="10176"/>
                    <a:pt x="985" y="10303"/>
                    <a:pt x="1148" y="10303"/>
                  </a:cubicBezTo>
                  <a:cubicBezTo>
                    <a:pt x="1201" y="10303"/>
                    <a:pt x="1256" y="10289"/>
                    <a:pt x="1311" y="10258"/>
                  </a:cubicBezTo>
                  <a:cubicBezTo>
                    <a:pt x="1718" y="10070"/>
                    <a:pt x="2110" y="9851"/>
                    <a:pt x="2486" y="9647"/>
                  </a:cubicBezTo>
                  <a:cubicBezTo>
                    <a:pt x="2627" y="9631"/>
                    <a:pt x="2753" y="9569"/>
                    <a:pt x="2847" y="9475"/>
                  </a:cubicBezTo>
                  <a:cubicBezTo>
                    <a:pt x="2894" y="9427"/>
                    <a:pt x="2941" y="9396"/>
                    <a:pt x="2988" y="9349"/>
                  </a:cubicBezTo>
                  <a:cubicBezTo>
                    <a:pt x="5417" y="7938"/>
                    <a:pt x="7721" y="6199"/>
                    <a:pt x="10151" y="4819"/>
                  </a:cubicBezTo>
                  <a:cubicBezTo>
                    <a:pt x="10229" y="4757"/>
                    <a:pt x="10292" y="4694"/>
                    <a:pt x="10323" y="4615"/>
                  </a:cubicBezTo>
                  <a:cubicBezTo>
                    <a:pt x="10383" y="4639"/>
                    <a:pt x="10441" y="4649"/>
                    <a:pt x="10497" y="4649"/>
                  </a:cubicBezTo>
                  <a:cubicBezTo>
                    <a:pt x="10925" y="4649"/>
                    <a:pt x="11203" y="4024"/>
                    <a:pt x="10731" y="3816"/>
                  </a:cubicBezTo>
                  <a:cubicBezTo>
                    <a:pt x="9101" y="3032"/>
                    <a:pt x="7439" y="2296"/>
                    <a:pt x="5762" y="1606"/>
                  </a:cubicBezTo>
                  <a:cubicBezTo>
                    <a:pt x="4238" y="987"/>
                    <a:pt x="2525" y="34"/>
                    <a:pt x="860" y="34"/>
                  </a:cubicBezTo>
                  <a:cubicBezTo>
                    <a:pt x="796" y="34"/>
                    <a:pt x="732" y="36"/>
                    <a:pt x="668" y="39"/>
                  </a:cubicBezTo>
                  <a:cubicBezTo>
                    <a:pt x="621" y="39"/>
                    <a:pt x="590" y="70"/>
                    <a:pt x="558" y="117"/>
                  </a:cubicBezTo>
                  <a:cubicBezTo>
                    <a:pt x="492" y="39"/>
                    <a:pt x="394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7" name="Straight Connector 56"/>
          <p:cNvCxnSpPr/>
          <p:nvPr/>
        </p:nvCxnSpPr>
        <p:spPr>
          <a:xfrm>
            <a:off x="1765042" y="2156808"/>
            <a:ext cx="1424888" cy="703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271591" y="2163847"/>
            <a:ext cx="1188727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Flowchart: Alternate Process 6"/>
          <p:cNvSpPr/>
          <p:nvPr/>
        </p:nvSpPr>
        <p:spPr>
          <a:xfrm>
            <a:off x="1511138" y="4536165"/>
            <a:ext cx="1605436" cy="411861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всяко число, кратно на 2</a:t>
            </a:r>
            <a:endParaRPr lang="bg-BG" dirty="0"/>
          </a:p>
        </p:txBody>
      </p:sp>
      <p:sp>
        <p:nvSpPr>
          <p:cNvPr id="61" name="Flowchart: Alternate Process 60"/>
          <p:cNvSpPr/>
          <p:nvPr/>
        </p:nvSpPr>
        <p:spPr>
          <a:xfrm>
            <a:off x="3370478" y="4562482"/>
            <a:ext cx="1605436" cy="411861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всяко число, кратно на 5</a:t>
            </a:r>
            <a:endParaRPr lang="bg-BG" dirty="0"/>
          </a:p>
        </p:txBody>
      </p:sp>
      <p:sp>
        <p:nvSpPr>
          <p:cNvPr id="62" name="Flowchart: Alternate Process 61"/>
          <p:cNvSpPr/>
          <p:nvPr/>
        </p:nvSpPr>
        <p:spPr>
          <a:xfrm>
            <a:off x="5327475" y="4547950"/>
            <a:ext cx="1605436" cy="411861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всяко число, кратно на 10</a:t>
            </a:r>
            <a:endParaRPr lang="bg-BG" dirty="0"/>
          </a:p>
        </p:txBody>
      </p:sp>
      <p:sp>
        <p:nvSpPr>
          <p:cNvPr id="63" name="Flowchart: Alternate Process 62"/>
          <p:cNvSpPr/>
          <p:nvPr/>
        </p:nvSpPr>
        <p:spPr>
          <a:xfrm>
            <a:off x="7089043" y="4514801"/>
            <a:ext cx="1605436" cy="411861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всяко число, кратно на 25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7739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1" grpId="0" animBg="1"/>
      <p:bldP spid="62" grpId="0" animBg="1"/>
      <p:bldP spid="63" grpId="0" animBg="1"/>
    </p:bldLst>
  </p:timing>
</p:sld>
</file>

<file path=ppt/theme/theme1.xml><?xml version="1.0" encoding="utf-8"?>
<a:theme xmlns:a="http://schemas.openxmlformats.org/drawingml/2006/main" name="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140</Words>
  <Application>Microsoft Office PowerPoint</Application>
  <PresentationFormat>On-screen Show (16:9)</PresentationFormat>
  <Paragraphs>24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Itim</vt:lpstr>
      <vt:lpstr>Muli</vt:lpstr>
      <vt:lpstr>Permanent Marker</vt:lpstr>
      <vt:lpstr>Arial</vt:lpstr>
      <vt:lpstr>Online Notebook XL by Slidesgo</vt:lpstr>
      <vt:lpstr>Нека припомним</vt:lpstr>
      <vt:lpstr>Упражнение. Делител и кратно на естествено число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Домашна работа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Свойства на събирането. Намиране на неизвестно число</dc:title>
  <dc:creator>User</dc:creator>
  <cp:lastModifiedBy>User</cp:lastModifiedBy>
  <cp:revision>32</cp:revision>
  <dcterms:modified xsi:type="dcterms:W3CDTF">2023-10-08T18:49:24Z</dcterms:modified>
</cp:coreProperties>
</file>