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6" r:id="rId7"/>
    <p:sldId id="268" r:id="rId8"/>
    <p:sldId id="269" r:id="rId9"/>
    <p:sldId id="267" r:id="rId10"/>
  </p:sldIdLst>
  <p:sldSz cx="9144000" cy="5143500" type="screen16x9"/>
  <p:notesSz cx="6858000" cy="9144000"/>
  <p:embeddedFontLst>
    <p:embeddedFont>
      <p:font typeface="Alfa Slab One" panose="020B0604020202020204" charset="0"/>
      <p:regular r:id="rId12"/>
    </p:embeddedFont>
    <p:embeddedFont>
      <p:font typeface="Cambria Math" panose="02040503050406030204" pitchFamily="18" charset="0"/>
      <p:regular r:id="rId13"/>
    </p:embeddedFont>
    <p:embeddedFont>
      <p:font typeface="Catamaran" panose="020B0604020202020204" charset="0"/>
      <p:regular r:id="rId14"/>
      <p:bold r:id="rId15"/>
    </p:embeddedFont>
    <p:embeddedFont>
      <p:font typeface="Catamaran Black" panose="020B0604020202020204" charset="0"/>
      <p:bold r:id="rId16"/>
    </p:embeddedFont>
    <p:embeddedFont>
      <p:font typeface="Catamaran Mediu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tm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101-102. Процент. Основни задачи. Намиране на процент от число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как </a:t>
            </a:r>
            <a:r>
              <a:rPr lang="ru-RU" dirty="0"/>
              <a:t>се намира процент от число;</a:t>
            </a:r>
          </a:p>
          <a:p>
            <a:pPr marL="0" lvl="0" indent="0"/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да решавате практически задачи, свързани с намиране на процент от число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56100"/>
            <a:ext cx="2317634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да представяме процента като обикновена дроб;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7" y="1007358"/>
            <a:ext cx="8716240" cy="27009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4477" y="2653991"/>
            <a:ext cx="8716240" cy="10543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" y="879535"/>
            <a:ext cx="8707065" cy="3562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65048" y="3612996"/>
                <a:ext cx="8716240" cy="8293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8" y="3612996"/>
                <a:ext cx="8716240" cy="8293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7897" y="1165303"/>
                <a:ext cx="108724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897" y="1165303"/>
                <a:ext cx="1087244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26366" y="1165302"/>
                <a:ext cx="119132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𝟎𝟓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366" y="1165302"/>
                <a:ext cx="1191322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53974" y="1061224"/>
                <a:ext cx="1360449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𝟎𝟎𝟒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974" y="1061224"/>
                <a:ext cx="1360449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525858" y="1627929"/>
                <a:ext cx="1191322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858" y="1627929"/>
                <a:ext cx="1191322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94662" y="2372461"/>
                <a:ext cx="79969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662" y="2372461"/>
                <a:ext cx="799694" cy="246221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084848" y="1627929"/>
                <a:ext cx="152957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𝟎𝟖𝟒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48" y="1627929"/>
                <a:ext cx="1529576" cy="4626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798848" y="1627929"/>
                <a:ext cx="1191322" cy="467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bg-BG" sz="1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848" y="1627929"/>
                <a:ext cx="1191322" cy="4676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729028" y="2372462"/>
                <a:ext cx="6280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028" y="2372462"/>
                <a:ext cx="628092" cy="246221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585456" y="2395053"/>
                <a:ext cx="11913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456" y="2395053"/>
                <a:ext cx="1191322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4" y="859716"/>
            <a:ext cx="7413140" cy="981409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21548" y="971848"/>
            <a:ext cx="535638" cy="491935"/>
          </a:xfrm>
          <a:prstGeom prst="hexagon">
            <a:avLst>
              <a:gd name="adj" fmla="val 26377"/>
              <a:gd name="vf" fmla="val 1154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3" y="1841125"/>
            <a:ext cx="6710835" cy="257508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57186" y="2896838"/>
            <a:ext cx="6598802" cy="151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2733040" y="2140373"/>
            <a:ext cx="623147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6</a:t>
            </a:r>
            <a:endParaRPr lang="bg-BG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61194" y="2170870"/>
            <a:ext cx="623147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25,2</a:t>
            </a:r>
            <a:endParaRPr lang="bg-BG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420614" y="2140373"/>
            <a:ext cx="623147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5,45</a:t>
            </a:r>
            <a:endParaRPr lang="bg-BG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733040" y="2446394"/>
            <a:ext cx="623147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/>
              <a:t>9</a:t>
            </a:r>
            <a:endParaRPr lang="bg-BG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961194" y="2455350"/>
            <a:ext cx="623147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0,19</a:t>
            </a:r>
            <a:endParaRPr lang="bg-BG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420615" y="2446394"/>
            <a:ext cx="623147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31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0" y="789904"/>
            <a:ext cx="6713143" cy="85336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0" y="2278565"/>
            <a:ext cx="7031748" cy="123326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672080" y="1033707"/>
            <a:ext cx="558800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236</a:t>
            </a:r>
            <a:endParaRPr lang="bg-BG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897120" y="1063102"/>
            <a:ext cx="558800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24,5</a:t>
            </a:r>
            <a:endParaRPr lang="bg-BG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387093" y="1007387"/>
            <a:ext cx="679946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546</a:t>
            </a:r>
            <a:endParaRPr lang="bg-BG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672080" y="1315555"/>
            <a:ext cx="558800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135</a:t>
            </a:r>
            <a:endParaRPr lang="bg-BG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97120" y="1362969"/>
            <a:ext cx="558800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156</a:t>
            </a:r>
            <a:endParaRPr lang="bg-BG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387092" y="1315555"/>
            <a:ext cx="679947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1079</a:t>
            </a:r>
            <a:endParaRPr lang="bg-BG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230880" y="3564321"/>
            <a:ext cx="4601818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90 </a:t>
            </a:r>
            <a:r>
              <a:rPr lang="en-US" b="1" dirty="0" smtClean="0"/>
              <a:t>kg </a:t>
            </a:r>
            <a:r>
              <a:rPr lang="bg-BG" b="1" dirty="0" smtClean="0"/>
              <a:t>може да достигне теглото на елена лопатар 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2" y="1266944"/>
            <a:ext cx="7418067" cy="30459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45361" y="2891495"/>
            <a:ext cx="6598802" cy="5951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1496907" y="982464"/>
            <a:ext cx="5871818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0,032*850+0,10*850=850*0,132=112,2 лв се удържат</a:t>
            </a:r>
            <a:endParaRPr lang="bg-BG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466080" y="4078283"/>
            <a:ext cx="2989764" cy="8296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0,4*200=80 в първия хотел</a:t>
            </a:r>
          </a:p>
          <a:p>
            <a:pPr algn="ctr"/>
            <a:r>
              <a:rPr lang="bg-BG" b="1" dirty="0" smtClean="0"/>
              <a:t>200 – 80= 120 останали</a:t>
            </a:r>
          </a:p>
          <a:p>
            <a:pPr algn="ctr"/>
            <a:r>
              <a:rPr lang="bg-BG" b="1" dirty="0" smtClean="0"/>
              <a:t>0,6*120=72 във втория</a:t>
            </a:r>
          </a:p>
          <a:p>
            <a:pPr algn="ctr"/>
            <a:r>
              <a:rPr lang="bg-BG" b="1" dirty="0" smtClean="0"/>
              <a:t>120 – 72 = 48 в третия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7666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3" y="970501"/>
            <a:ext cx="7716327" cy="316274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92751" y="1677638"/>
            <a:ext cx="6598802" cy="4957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4" name="Rounded Rectangle 3"/>
          <p:cNvSpPr/>
          <p:nvPr/>
        </p:nvSpPr>
        <p:spPr>
          <a:xfrm>
            <a:off x="633117" y="2770942"/>
            <a:ext cx="6598802" cy="13041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5" name="Rounded Rectangle 4"/>
          <p:cNvSpPr/>
          <p:nvPr/>
        </p:nvSpPr>
        <p:spPr>
          <a:xfrm>
            <a:off x="93391" y="2486462"/>
            <a:ext cx="777063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8,4 </a:t>
            </a:r>
            <a:r>
              <a:rPr lang="en-US" b="1" dirty="0" smtClean="0"/>
              <a:t>cm</a:t>
            </a:r>
            <a:endParaRPr lang="bg-BG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953760" y="2486462"/>
            <a:ext cx="772240" cy="2844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r>
              <a:rPr lang="bg-BG" b="1" dirty="0" smtClean="0"/>
              <a:t>,4 </a:t>
            </a:r>
            <a:r>
              <a:rPr lang="en-US" b="1" dirty="0" smtClean="0"/>
              <a:t>cm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3547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dirty="0" smtClean="0"/>
              <a:t>Учебна тетрадка </a:t>
            </a:r>
            <a:r>
              <a:rPr lang="bg-BG" sz="2800" dirty="0" smtClean="0"/>
              <a:t>стр.2</a:t>
            </a:r>
            <a:r>
              <a:rPr lang="en-US" sz="2800" dirty="0" smtClean="0"/>
              <a:t>1</a:t>
            </a:r>
            <a:r>
              <a:rPr lang="bg-BG" sz="2800" dirty="0" smtClean="0"/>
              <a:t> </a:t>
            </a: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154</Words>
  <Application>Microsoft Office PowerPoint</Application>
  <PresentationFormat>On-screen Show (16:9)</PresentationFormat>
  <Paragraphs>62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Alfa Slab One</vt:lpstr>
      <vt:lpstr>Arial</vt:lpstr>
      <vt:lpstr>Wingdings</vt:lpstr>
      <vt:lpstr>Cambria Math</vt:lpstr>
      <vt:lpstr>Catamaran</vt:lpstr>
      <vt:lpstr>Catamaran Black</vt:lpstr>
      <vt:lpstr>Dosis</vt:lpstr>
      <vt:lpstr>Catamaran Medium</vt:lpstr>
      <vt:lpstr>Math Subject for Elementary - 3rd Grade: Practice Standards by Slidesgo</vt:lpstr>
      <vt:lpstr>101-102. Процент. Основни задачи. Намиране на процент от число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62</cp:revision>
  <dcterms:modified xsi:type="dcterms:W3CDTF">2024-03-11T19:43:49Z</dcterms:modified>
</cp:coreProperties>
</file>