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59" r:id="rId3"/>
    <p:sldId id="257" r:id="rId4"/>
    <p:sldId id="260" r:id="rId5"/>
    <p:sldId id="266" r:id="rId6"/>
    <p:sldId id="269" r:id="rId7"/>
    <p:sldId id="270" r:id="rId8"/>
    <p:sldId id="275" r:id="rId9"/>
    <p:sldId id="276" r:id="rId10"/>
    <p:sldId id="278" r:id="rId11"/>
    <p:sldId id="277" r:id="rId12"/>
    <p:sldId id="267" r:id="rId13"/>
  </p:sldIdLst>
  <p:sldSz cx="9144000" cy="5143500" type="screen16x9"/>
  <p:notesSz cx="6858000" cy="9144000"/>
  <p:embeddedFontLst>
    <p:embeddedFont>
      <p:font typeface="Alfa Slab One" panose="020B0604020202020204" charset="0"/>
      <p:regular r:id="rId15"/>
    </p:embeddedFont>
    <p:embeddedFont>
      <p:font typeface="Catamaran Black" panose="020B0604020202020204" charset="0"/>
      <p:bold r:id="rId16"/>
    </p:embeddedFont>
    <p:embeddedFont>
      <p:font typeface="Catamaran Medium" panose="020B0604020202020204" charset="0"/>
      <p:regular r:id="rId17"/>
      <p:bold r:id="rId18"/>
    </p:embeddedFont>
    <p:embeddedFont>
      <p:font typeface="Cambria Math" panose="02040503050406030204" pitchFamily="18" charset="0"/>
      <p:regular r:id="rId19"/>
    </p:embeddedFont>
    <p:embeddedFont>
      <p:font typeface="Catamaran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06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40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77" r:id="rId6"/>
    <p:sldLayoutId id="2147483678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105. </a:t>
            </a:r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Процент.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Основни задачи.</a:t>
            </a:r>
            <a:b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Упражнение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2" y="637214"/>
            <a:ext cx="8014490" cy="87097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2" y="1508190"/>
            <a:ext cx="8014490" cy="26463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205641" y="2144020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100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5723307" y="3765314"/>
            <a:ext cx="1757545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500 лв., 280 лв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29132" y="2709432"/>
            <a:ext cx="1683026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30, 33, 37</a:t>
            </a:r>
          </a:p>
        </p:txBody>
      </p:sp>
    </p:spTree>
    <p:extLst>
      <p:ext uri="{BB962C8B-B14F-4D97-AF65-F5344CB8AC3E}">
        <p14:creationId xmlns:p14="http://schemas.microsoft.com/office/powerpoint/2010/main" val="10674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3"/>
          <a:stretch/>
        </p:blipFill>
        <p:spPr>
          <a:xfrm>
            <a:off x="205409" y="934279"/>
            <a:ext cx="7904922" cy="26647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409" y="1413053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0,04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70837" y="1413053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0,42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205409" y="1656893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0,4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6670837" y="1656893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6743724" y="3261731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216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3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</a:t>
            </a:r>
          </a:p>
          <a:p>
            <a:pPr algn="ctr"/>
            <a:r>
              <a:rPr lang="bg-BG" sz="2800" dirty="0" smtClean="0"/>
              <a:t>Учебна тетрадка стр.2</a:t>
            </a:r>
            <a:r>
              <a:rPr lang="bg-BG" sz="2800" dirty="0"/>
              <a:t>2</a:t>
            </a:r>
            <a:r>
              <a:rPr lang="bg-BG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/>
              <a:t>как се намира неизвестен процент от дадено число; </a:t>
            </a:r>
            <a:endParaRPr lang="ru-RU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как се намира процент от число;</a:t>
            </a:r>
            <a:endParaRPr lang="ru-RU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4" name="Google Shape;2174;p40"/>
              <p:cNvSpPr txBox="1">
                <a:spLocks noGrp="1"/>
              </p:cNvSpPr>
              <p:nvPr>
                <p:ph type="subTitle" idx="8"/>
              </p:nvPr>
            </p:nvSpPr>
            <p:spPr>
              <a:xfrm>
                <a:off x="5890422" y="1463800"/>
                <a:ext cx="2317634" cy="590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част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цяло</m:t>
                        </m:r>
                      </m:den>
                    </m:f>
                  </m:oMath>
                </a14:m>
                <a:r>
                  <a:rPr lang="ru-RU" dirty="0" smtClean="0"/>
                  <a:t>.100%;</a:t>
                </a:r>
                <a:endParaRPr lang="ru-RU" dirty="0"/>
              </a:p>
            </p:txBody>
          </p:sp>
        </mc:Choice>
        <mc:Fallback xmlns="">
          <p:sp>
            <p:nvSpPr>
              <p:cNvPr id="2174" name="Google Shape;2174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8"/>
              </p:nvPr>
            </p:nvSpPr>
            <p:spPr>
              <a:xfrm>
                <a:off x="5890422" y="1463800"/>
                <a:ext cx="2317634" cy="59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затвърдим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5" y="582507"/>
            <a:ext cx="8319888" cy="43830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8534" y="3481494"/>
            <a:ext cx="450425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4653280" y="3481494"/>
            <a:ext cx="619760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15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6796736" y="3481494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7697893" y="3203788"/>
            <a:ext cx="758614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6,75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2658534" y="3850641"/>
            <a:ext cx="450425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4653280" y="3843868"/>
            <a:ext cx="619760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0,21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6796736" y="3843868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7,2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7755467" y="4094481"/>
            <a:ext cx="701040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15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7982373" y="4612641"/>
            <a:ext cx="789093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53,2</a:t>
            </a:r>
            <a:r>
              <a:rPr lang="en-US" dirty="0" smtClean="0"/>
              <a:t>kg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2" y="161398"/>
            <a:ext cx="7490720" cy="4356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918963" y="1048019"/>
                <a:ext cx="7111853" cy="1145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63" y="1048019"/>
                <a:ext cx="7111853" cy="11452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918963" y="2976211"/>
                <a:ext cx="5533814" cy="84041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63" y="2976211"/>
                <a:ext cx="5533814" cy="84041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6149518" y="4197111"/>
            <a:ext cx="1457230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4000 </a:t>
            </a:r>
            <a:r>
              <a:rPr lang="bg-BG" dirty="0" smtClean="0"/>
              <a:t>книги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5" y="926214"/>
            <a:ext cx="7706801" cy="2800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13556" y="1617862"/>
                <a:ext cx="6899818" cy="21090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6" y="1617862"/>
                <a:ext cx="6899818" cy="210909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5062331" y="939318"/>
            <a:ext cx="1168106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33 1/3 %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7063409" y="939318"/>
            <a:ext cx="853223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200%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556955"/>
            <a:ext cx="8635557" cy="38970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74093" y="1029841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3,25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5585118" y="1026013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0,26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8150087" y="1026013"/>
            <a:ext cx="710905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0,39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2874093" y="1272651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0,32</a:t>
            </a:r>
            <a:endParaRPr lang="bg-BG" dirty="0"/>
          </a:p>
        </p:txBody>
      </p:sp>
      <p:sp>
        <p:nvSpPr>
          <p:cNvPr id="12" name="Rounded Rectangle 11"/>
          <p:cNvSpPr/>
          <p:nvPr/>
        </p:nvSpPr>
        <p:spPr>
          <a:xfrm>
            <a:off x="5585117" y="1272651"/>
            <a:ext cx="756048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/>
              <a:t> 0,39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50088" y="1272651"/>
            <a:ext cx="710904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0,54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7181048" y="2505470"/>
            <a:ext cx="1679943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83,6</a:t>
            </a:r>
            <a:r>
              <a:rPr lang="bg-BG" dirty="0"/>
              <a:t>%, с 16,4%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2196" y="3390054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100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462196" y="3664374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40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399627" y="3946793"/>
            <a:ext cx="726808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80000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56725" y="3390054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50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6156725" y="3664374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6156724" y="3946793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547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44581"/>
            <a:ext cx="7897707" cy="401997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02213" y="395063"/>
            <a:ext cx="6065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2%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6703970" y="1451261"/>
            <a:ext cx="98891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228,2 km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3357794" y="2254566"/>
            <a:ext cx="1041928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5165 лв.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03969" y="3288236"/>
            <a:ext cx="909405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50 km.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3357794" y="4020711"/>
            <a:ext cx="85639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70</a:t>
            </a:r>
            <a:r>
              <a:rPr lang="bg-BG" dirty="0" smtClean="0"/>
              <a:t>%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21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4" y="944389"/>
            <a:ext cx="8642773" cy="26025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07151" y="1731105"/>
            <a:ext cx="1141319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40 m</a:t>
            </a:r>
            <a:r>
              <a:rPr lang="en-US" baseline="30000" dirty="0"/>
              <a:t>2</a:t>
            </a:r>
            <a:endParaRPr lang="bg-BG" baseline="30000" dirty="0"/>
          </a:p>
        </p:txBody>
      </p:sp>
      <p:sp>
        <p:nvSpPr>
          <p:cNvPr id="7" name="Rounded Rectangle 6"/>
          <p:cNvSpPr/>
          <p:nvPr/>
        </p:nvSpPr>
        <p:spPr>
          <a:xfrm>
            <a:off x="5696802" y="2539488"/>
            <a:ext cx="790137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125%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6803" y="3195470"/>
            <a:ext cx="790136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с 25%</a:t>
            </a:r>
          </a:p>
        </p:txBody>
      </p:sp>
    </p:spTree>
    <p:extLst>
      <p:ext uri="{BB962C8B-B14F-4D97-AF65-F5344CB8AC3E}">
        <p14:creationId xmlns:p14="http://schemas.microsoft.com/office/powerpoint/2010/main" val="8621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6947"/>
            <a:ext cx="8435009" cy="36264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93759" y="1731105"/>
            <a:ext cx="1512380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/>
              <a:t>270, 180, 150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67600" y="3239103"/>
            <a:ext cx="1081963" cy="243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2,64 km/h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7586870" y="3538330"/>
            <a:ext cx="962693" cy="3576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16 ч. 5 мин.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08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131</Words>
  <Application>Microsoft Office PowerPoint</Application>
  <PresentationFormat>On-screen Show (16:9)</PresentationFormat>
  <Paragraphs>67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Dosis</vt:lpstr>
      <vt:lpstr>Alfa Slab One</vt:lpstr>
      <vt:lpstr>Catamaran Black</vt:lpstr>
      <vt:lpstr>Catamaran Medium</vt:lpstr>
      <vt:lpstr>Arial</vt:lpstr>
      <vt:lpstr>Cambria Math</vt:lpstr>
      <vt:lpstr>Wingdings</vt:lpstr>
      <vt:lpstr>Catamaran</vt:lpstr>
      <vt:lpstr>Math Subject for Elementary - 3rd Grade: Practice Standards by Slidesgo</vt:lpstr>
      <vt:lpstr>105. Процент. Основни задачи. Упражнение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89</cp:revision>
  <dcterms:modified xsi:type="dcterms:W3CDTF">2024-03-14T18:20:10Z</dcterms:modified>
</cp:coreProperties>
</file>