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5143500" type="screen16x9"/>
  <p:notesSz cx="6858000" cy="9144000"/>
  <p:embeddedFontLst>
    <p:embeddedFont>
      <p:font typeface="Alfa Slab One" panose="020B0604020202020204" charset="0"/>
      <p:regular r:id="rId14"/>
    </p:embeddedFont>
    <p:embeddedFont>
      <p:font typeface="Catamaran Black" panose="020B0604020202020204" charset="0"/>
      <p:bold r:id="rId15"/>
    </p:embeddedFont>
    <p:embeddedFont>
      <p:font typeface="Catamaran Medium" panose="020B0604020202020204" charset="0"/>
      <p:regular r:id="rId16"/>
      <p:bold r:id="rId17"/>
    </p:embeddedFont>
    <p:embeddedFont>
      <p:font typeface="Cambria Math" panose="02040503050406030204" pitchFamily="18" charset="0"/>
      <p:regular r:id="rId18"/>
    </p:embeddedFont>
    <p:embeddedFont>
      <p:font typeface="Catamaran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7" r:id="rId6"/>
    <p:sldLayoutId id="2147483678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106. Приложение на процент.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Упражнение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8" y="393212"/>
            <a:ext cx="7488736" cy="3786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60870" y="1072559"/>
            <a:ext cx="1488431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408 дръвчета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5940263" y="2057486"/>
            <a:ext cx="200903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150,48 лв, с 47,52 лв.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5940263" y="3286253"/>
            <a:ext cx="200903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59,5%, 40,5%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6460871" y="3961374"/>
            <a:ext cx="148843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 </a:t>
            </a:r>
            <a:r>
              <a:rPr lang="en-US" dirty="0" smtClean="0"/>
              <a:t>kg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62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9" y="3185133"/>
            <a:ext cx="6513462" cy="15380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9" y="560342"/>
            <a:ext cx="6507591" cy="26204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36268" y="1398852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40%</a:t>
            </a:r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6736267" y="2045968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6736266" y="3035568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1/2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5720004" y="3832249"/>
            <a:ext cx="162277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Намалява с 4%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1556889" y="4723206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332496" y="4723206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36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/>
              <a:t>как се намира неизвестен процент от дадено число; </a:t>
            </a:r>
            <a:endParaRPr lang="ru-RU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се намира процент от число;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4" name="Google Shape;2174;p40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част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цяло</m:t>
                        </m:r>
                      </m:den>
                    </m:f>
                  </m:oMath>
                </a14:m>
                <a:r>
                  <a:rPr lang="ru-RU" dirty="0" smtClean="0"/>
                  <a:t>.100%;</a:t>
                </a:r>
                <a:endParaRPr lang="ru-RU" dirty="0"/>
              </a:p>
            </p:txBody>
          </p:sp>
        </mc:Choice>
        <mc:Fallback xmlns="">
          <p:sp>
            <p:nvSpPr>
              <p:cNvPr id="2174" name="Google Shape;2174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7" y="1007358"/>
            <a:ext cx="8673073" cy="2914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512561" y="1588912"/>
                <a:ext cx="8292771" cy="14049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1" y="1588912"/>
                <a:ext cx="8292771" cy="14049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6376857" y="3291839"/>
            <a:ext cx="2116903" cy="2167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102 лв увеличение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5669281" y="3593253"/>
            <a:ext cx="2824479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952 лв е новата му заплата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6" y="663320"/>
            <a:ext cx="8077200" cy="3616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6001173" y="663320"/>
                <a:ext cx="2381563" cy="129161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73" y="663320"/>
                <a:ext cx="2381563" cy="12916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3298163" y="1118378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6,9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3298163" y="1384222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48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>
              <a:xfrm>
                <a:off x="305536" y="1650066"/>
                <a:ext cx="7733096" cy="7883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36" y="1650066"/>
                <a:ext cx="7733096" cy="78833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396976" y="3030978"/>
                <a:ext cx="7985760" cy="12493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6" y="3030978"/>
                <a:ext cx="7985760" cy="12493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4" y="143998"/>
            <a:ext cx="2896004" cy="171473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8" y="1787903"/>
            <a:ext cx="7344800" cy="15146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40018" y="2423326"/>
            <a:ext cx="2451652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48+0,75*48=48+36=84 дет.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6505189" y="2874291"/>
            <a:ext cx="1386481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72%*150=108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</a:t>
            </a:r>
            <a:r>
              <a:rPr lang="bg-BG" sz="2800" dirty="0" smtClean="0"/>
              <a:t>работа</a:t>
            </a:r>
          </a:p>
          <a:p>
            <a:pPr algn="ctr"/>
            <a:r>
              <a:rPr lang="bg-BG" sz="2800" dirty="0" smtClean="0"/>
              <a:t>Учебник стр.51/зад.7-10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9" y="164718"/>
            <a:ext cx="7562155" cy="42130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75803" y="89812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0,08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2435912" y="89812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0,35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3594823" y="898121"/>
            <a:ext cx="673799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0,125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4754932" y="89812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5810964" y="901828"/>
            <a:ext cx="78339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19/300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7037157" y="910320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1/3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1274691" y="1791386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50%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2434800" y="1791386"/>
            <a:ext cx="73988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37,5%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3660993" y="1791386"/>
            <a:ext cx="704099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125%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4516378" y="1791386"/>
            <a:ext cx="105679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366 2/3 %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5809852" y="1795093"/>
            <a:ext cx="78450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300%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6956871" y="1803585"/>
            <a:ext cx="68680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8,5%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2708608" y="2271267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64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5177126" y="225161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340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7248457" y="2251614"/>
            <a:ext cx="683506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24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2739999" y="2540840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36,1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5183521" y="2515107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2,4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7248456" y="2514587"/>
            <a:ext cx="681846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0,032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1276631" y="3483187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0,05</a:t>
            </a:r>
            <a:endParaRPr lang="bg-BG" dirty="0"/>
          </a:p>
        </p:txBody>
      </p:sp>
      <p:sp>
        <p:nvSpPr>
          <p:cNvPr id="24" name="Rounded Rectangle 23"/>
          <p:cNvSpPr/>
          <p:nvPr/>
        </p:nvSpPr>
        <p:spPr>
          <a:xfrm>
            <a:off x="2436740" y="3483187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0,36</a:t>
            </a:r>
            <a:endParaRPr lang="bg-BG" dirty="0"/>
          </a:p>
        </p:txBody>
      </p:sp>
      <p:sp>
        <p:nvSpPr>
          <p:cNvPr id="25" name="Rounded Rectangle 24"/>
          <p:cNvSpPr/>
          <p:nvPr/>
        </p:nvSpPr>
        <p:spPr>
          <a:xfrm>
            <a:off x="3662933" y="3483187"/>
            <a:ext cx="702159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0,375</a:t>
            </a:r>
            <a:endParaRPr lang="bg-BG" dirty="0"/>
          </a:p>
        </p:txBody>
      </p:sp>
      <p:sp>
        <p:nvSpPr>
          <p:cNvPr id="26" name="Rounded Rectangle 25"/>
          <p:cNvSpPr/>
          <p:nvPr/>
        </p:nvSpPr>
        <p:spPr>
          <a:xfrm>
            <a:off x="4755760" y="3483187"/>
            <a:ext cx="764012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0,0205</a:t>
            </a:r>
            <a:endParaRPr lang="bg-BG" dirty="0"/>
          </a:p>
        </p:txBody>
      </p:sp>
      <p:sp>
        <p:nvSpPr>
          <p:cNvPr id="27" name="Rounded Rectangle 26"/>
          <p:cNvSpPr/>
          <p:nvPr/>
        </p:nvSpPr>
        <p:spPr>
          <a:xfrm>
            <a:off x="5811792" y="3486894"/>
            <a:ext cx="78256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0,2425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7037985" y="3495386"/>
            <a:ext cx="8923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0,0018</a:t>
            </a:r>
            <a:endParaRPr lang="bg-BG" dirty="0"/>
          </a:p>
        </p:txBody>
      </p:sp>
      <p:sp>
        <p:nvSpPr>
          <p:cNvPr id="29" name="Rounded Rectangle 28"/>
          <p:cNvSpPr/>
          <p:nvPr/>
        </p:nvSpPr>
        <p:spPr>
          <a:xfrm>
            <a:off x="7490736" y="401240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5" y="293543"/>
            <a:ext cx="7662272" cy="39634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06382" y="62537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17,9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5128437" y="62537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29,1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7647584" y="621119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4,6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2806382" y="869875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5128437" y="869875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0,6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7637960" y="864959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19,6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4441623" y="1693283"/>
            <a:ext cx="94466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57,6 лв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4441623" y="1937123"/>
            <a:ext cx="94466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36,00 лв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6937868" y="2941406"/>
            <a:ext cx="1004731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807,50 лв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6937868" y="3465258"/>
            <a:ext cx="1004731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969 лв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6937867" y="3989110"/>
            <a:ext cx="1004732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710,60 лв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35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1" y="270549"/>
            <a:ext cx="7522108" cy="39727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83655" y="1092584"/>
            <a:ext cx="1565384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128 страници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6183655" y="1891456"/>
            <a:ext cx="1565384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16 </a:t>
            </a:r>
            <a:r>
              <a:rPr lang="en-US" dirty="0" smtClean="0"/>
              <a:t>kg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6183654" y="3090538"/>
            <a:ext cx="156538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 kg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6185908" y="3999454"/>
            <a:ext cx="1563131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448 </a:t>
            </a:r>
            <a:r>
              <a:rPr lang="bg-BG" dirty="0" smtClean="0"/>
              <a:t>ел. книги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81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146</Words>
  <Application>Microsoft Office PowerPoint</Application>
  <PresentationFormat>On-screen Show (16:9)</PresentationFormat>
  <Paragraphs>82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Dosis</vt:lpstr>
      <vt:lpstr>Alfa Slab One</vt:lpstr>
      <vt:lpstr>Catamaran Black</vt:lpstr>
      <vt:lpstr>Catamaran Medium</vt:lpstr>
      <vt:lpstr>Arial</vt:lpstr>
      <vt:lpstr>Cambria Math</vt:lpstr>
      <vt:lpstr>Wingdings</vt:lpstr>
      <vt:lpstr>Catamaran</vt:lpstr>
      <vt:lpstr>Math Subject for Elementary - 3rd Grade: Practice Standards by Slidesgo</vt:lpstr>
      <vt:lpstr>106. Приложение на процент. Упражнение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105</cp:revision>
  <dcterms:modified xsi:type="dcterms:W3CDTF">2024-03-14T19:52:30Z</dcterms:modified>
</cp:coreProperties>
</file>