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1"/>
  </p:notesMasterIdLst>
  <p:sldIdLst>
    <p:sldId id="257" r:id="rId2"/>
    <p:sldId id="256" r:id="rId3"/>
    <p:sldId id="260" r:id="rId4"/>
    <p:sldId id="262" r:id="rId5"/>
    <p:sldId id="263" r:id="rId6"/>
    <p:sldId id="258" r:id="rId7"/>
    <p:sldId id="259" r:id="rId8"/>
    <p:sldId id="268" r:id="rId9"/>
    <p:sldId id="269" r:id="rId10"/>
  </p:sldIdLst>
  <p:sldSz cx="9144000" cy="5143500" type="screen16x9"/>
  <p:notesSz cx="6858000" cy="9144000"/>
  <p:embeddedFontLst>
    <p:embeddedFont>
      <p:font typeface="Itim" panose="020B0604020202020204" charset="-34"/>
      <p:regular r:id="rId12"/>
    </p:embeddedFont>
    <p:embeddedFont>
      <p:font typeface="Permanent Marker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470" y="3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" name="Google Shape;1775;g11619fd1901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6" name="Google Shape;1776;g11619fd1901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3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293" name="Google Shape;293;p1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4" name="Google Shape;294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5" name="Google Shape;295;p1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296" name="Google Shape;296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312" name="Google Shape;312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27" name="Google Shape;327;p1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1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1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1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3" name="Google Shape;333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34" name="Google Shape;334;p13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5" name="Google Shape;335;p13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" name="Google Shape;336;p13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5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6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1" name="Google Shape;341;p13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0" r:id="rId6"/>
    <p:sldLayoutId id="2147483661" r:id="rId7"/>
    <p:sldLayoutId id="2147483663" r:id="rId8"/>
    <p:sldLayoutId id="2147483664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5.tmp"/><Relationship Id="rId7" Type="http://schemas.openxmlformats.org/officeDocument/2006/relationships/image" Target="../media/image8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08332" y="693569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692202" y="236638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88750" y="827111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/>
            <a:r>
              <a:rPr lang="ru-RU" sz="2400" dirty="0"/>
              <a:t>Колко вида деление има?</a:t>
            </a:r>
          </a:p>
          <a:p>
            <a:pPr marL="914400" lvl="0" indent="-228600"/>
            <a:r>
              <a:rPr lang="ru-RU" sz="2400" dirty="0"/>
              <a:t>Каква е зависимостта между делителя и остатъка?</a:t>
            </a:r>
          </a:p>
          <a:p>
            <a:pPr marL="914400" lvl="0" indent="-228600"/>
            <a:r>
              <a:rPr lang="ru-RU" sz="2400" dirty="0"/>
              <a:t>Как определяме броя на остатъците при деление с естествено число?</a:t>
            </a:r>
          </a:p>
          <a:p>
            <a:pPr marL="914400" lvl="0" indent="-228600"/>
            <a:r>
              <a:rPr lang="bg-BG" sz="2400" dirty="0" smtClean="0"/>
              <a:t>Какво означва кратно на едно число? А делител?</a:t>
            </a:r>
          </a:p>
          <a:p>
            <a:pPr marL="914400" lvl="0" indent="-228600"/>
            <a:r>
              <a:rPr lang="bg-BG" sz="2400" dirty="0" smtClean="0"/>
              <a:t>Как е определяме, че сбор се дели на дадено число? </a:t>
            </a:r>
          </a:p>
          <a:p>
            <a:pPr marL="914400" indent="-228600"/>
            <a:r>
              <a:rPr lang="ru-RU" sz="2400" dirty="0"/>
              <a:t>Как е определяме, че </a:t>
            </a:r>
            <a:r>
              <a:rPr lang="ru-RU" sz="2400" dirty="0" smtClean="0"/>
              <a:t>произведение </a:t>
            </a:r>
            <a:r>
              <a:rPr lang="ru-RU" sz="2400" dirty="0"/>
              <a:t>се дели на дадено число? </a:t>
            </a:r>
          </a:p>
          <a:p>
            <a:pPr marL="914400" lvl="0" indent="-228600"/>
            <a:endParaRPr sz="24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798104" y="2140815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ru-RU" sz="3200" dirty="0"/>
              <a:t>Признаци за делимост на 2, на 5 и на 10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354192" y="377166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899740" y="84995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6096193" y="3040384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74" y="721788"/>
            <a:ext cx="6478192" cy="52586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77" y="3287018"/>
            <a:ext cx="5382376" cy="733527"/>
          </a:xfrm>
          <a:prstGeom prst="rect">
            <a:avLst/>
          </a:prstGeom>
        </p:spPr>
      </p:pic>
      <p:sp>
        <p:nvSpPr>
          <p:cNvPr id="52" name="Oval 51"/>
          <p:cNvSpPr/>
          <p:nvPr/>
        </p:nvSpPr>
        <p:spPr>
          <a:xfrm>
            <a:off x="290881" y="3318701"/>
            <a:ext cx="542445" cy="5486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1.</a:t>
            </a:r>
            <a:endParaRPr lang="bg-BG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04" y="2468608"/>
            <a:ext cx="1638529" cy="628738"/>
          </a:xfrm>
          <a:prstGeom prst="rect">
            <a:avLst/>
          </a:prstGeom>
        </p:spPr>
      </p:pic>
      <p:pic>
        <p:nvPicPr>
          <p:cNvPr id="2056" name="Picture 8" descr="300 г нарязан на малки парченца шоколад по ваш избор&#10;330 г брашно&#10;1-2 яйца&#10;1 ч.л. сода за хляб&#10;150 г меко масло&#10;90 г бяла захар&#10;150 г кафява тръстикова захар&#10;1 ч.л. ванилов екстракт&#10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279" y="1337363"/>
            <a:ext cx="3250140" cy="177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 rot="-546322">
            <a:off x="58517" y="1664546"/>
            <a:ext cx="2438302" cy="1793689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1060007" y="2045027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457401" y="116556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15" y="623684"/>
            <a:ext cx="5928392" cy="2219267"/>
          </a:xfrm>
          <a:prstGeom prst="rect">
            <a:avLst/>
          </a:prstGeom>
        </p:spPr>
      </p:pic>
      <p:pic>
        <p:nvPicPr>
          <p:cNvPr id="34" name="Picture 4" descr="Blue Check Mark - ClipArt Best - ClipArt Bes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520" r="22653" b="9028"/>
          <a:stretch/>
        </p:blipFill>
        <p:spPr bwMode="auto">
          <a:xfrm>
            <a:off x="2569535" y="1067549"/>
            <a:ext cx="392224" cy="3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Giphy Transparent posted by Kristine Timothy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81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65581" y="1590397"/>
            <a:ext cx="554471" cy="40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Giphy Transparent posted by Kristine Timothy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81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69668" y="2123383"/>
            <a:ext cx="554471" cy="40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15" y="2878411"/>
            <a:ext cx="6343848" cy="52400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69535" y="3509008"/>
            <a:ext cx="6223591" cy="3510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bg2"/>
                </a:solidFill>
              </a:rPr>
              <a:t>10, 15, 20, 25, 30, 35, 40, 45, 50, 55, 60, 65, 70, 75, 80, 85, 90, 95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92990" y="4102802"/>
            <a:ext cx="542445" cy="5486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2.</a:t>
            </a:r>
            <a:endParaRPr lang="bg-BG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7" y="3487042"/>
            <a:ext cx="1733792" cy="5715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313" y="4072279"/>
            <a:ext cx="5020376" cy="609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65"/>
          <p:cNvGrpSpPr/>
          <p:nvPr/>
        </p:nvGrpSpPr>
        <p:grpSpPr>
          <a:xfrm rot="474737">
            <a:off x="6489860" y="4555125"/>
            <a:ext cx="2049331" cy="585348"/>
            <a:chOff x="4345425" y="2175475"/>
            <a:chExt cx="800750" cy="176025"/>
          </a:xfrm>
        </p:grpSpPr>
        <p:sp>
          <p:nvSpPr>
            <p:cNvPr id="1779" name="Google Shape;1779;p65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5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3" name="Google Shape;1783;p65"/>
          <p:cNvGrpSpPr/>
          <p:nvPr/>
        </p:nvGrpSpPr>
        <p:grpSpPr>
          <a:xfrm>
            <a:off x="7570309" y="3647545"/>
            <a:ext cx="1120351" cy="1246921"/>
            <a:chOff x="7067073" y="717225"/>
            <a:chExt cx="1120351" cy="1246921"/>
          </a:xfrm>
        </p:grpSpPr>
        <p:sp>
          <p:nvSpPr>
            <p:cNvPr id="1784" name="Google Shape;1784;p65"/>
            <p:cNvSpPr/>
            <p:nvPr/>
          </p:nvSpPr>
          <p:spPr>
            <a:xfrm>
              <a:off x="7067073" y="717225"/>
              <a:ext cx="1120351" cy="1246921"/>
            </a:xfrm>
            <a:custGeom>
              <a:avLst/>
              <a:gdLst/>
              <a:ahLst/>
              <a:cxnLst/>
              <a:rect l="l" t="t" r="r" b="b"/>
              <a:pathLst>
                <a:path w="21254" h="23654" extrusionOk="0">
                  <a:moveTo>
                    <a:pt x="11151" y="62"/>
                  </a:moveTo>
                  <a:cubicBezTo>
                    <a:pt x="12260" y="92"/>
                    <a:pt x="13369" y="122"/>
                    <a:pt x="14493" y="107"/>
                  </a:cubicBezTo>
                  <a:cubicBezTo>
                    <a:pt x="15876" y="92"/>
                    <a:pt x="17258" y="62"/>
                    <a:pt x="18640" y="31"/>
                  </a:cubicBezTo>
                  <a:cubicBezTo>
                    <a:pt x="19248" y="16"/>
                    <a:pt x="19840" y="46"/>
                    <a:pt x="20433" y="77"/>
                  </a:cubicBezTo>
                  <a:cubicBezTo>
                    <a:pt x="20782" y="92"/>
                    <a:pt x="21041" y="229"/>
                    <a:pt x="21132" y="608"/>
                  </a:cubicBezTo>
                  <a:cubicBezTo>
                    <a:pt x="21193" y="867"/>
                    <a:pt x="21238" y="1125"/>
                    <a:pt x="21238" y="1383"/>
                  </a:cubicBezTo>
                  <a:cubicBezTo>
                    <a:pt x="21238" y="2279"/>
                    <a:pt x="21253" y="3176"/>
                    <a:pt x="21238" y="4072"/>
                  </a:cubicBezTo>
                  <a:cubicBezTo>
                    <a:pt x="21208" y="5941"/>
                    <a:pt x="21238" y="7824"/>
                    <a:pt x="21208" y="9708"/>
                  </a:cubicBezTo>
                  <a:cubicBezTo>
                    <a:pt x="21162" y="12230"/>
                    <a:pt x="21193" y="14752"/>
                    <a:pt x="21208" y="17273"/>
                  </a:cubicBezTo>
                  <a:cubicBezTo>
                    <a:pt x="21208" y="17835"/>
                    <a:pt x="21162" y="18413"/>
                    <a:pt x="21086" y="18975"/>
                  </a:cubicBezTo>
                  <a:cubicBezTo>
                    <a:pt x="21071" y="19066"/>
                    <a:pt x="21056" y="19157"/>
                    <a:pt x="21025" y="19248"/>
                  </a:cubicBezTo>
                  <a:cubicBezTo>
                    <a:pt x="20904" y="19795"/>
                    <a:pt x="20630" y="20053"/>
                    <a:pt x="20084" y="20145"/>
                  </a:cubicBezTo>
                  <a:cubicBezTo>
                    <a:pt x="19673" y="20205"/>
                    <a:pt x="19278" y="20220"/>
                    <a:pt x="18868" y="20220"/>
                  </a:cubicBezTo>
                  <a:cubicBezTo>
                    <a:pt x="17167" y="20160"/>
                    <a:pt x="15465" y="20266"/>
                    <a:pt x="13764" y="20220"/>
                  </a:cubicBezTo>
                  <a:cubicBezTo>
                    <a:pt x="12078" y="20175"/>
                    <a:pt x="10407" y="20251"/>
                    <a:pt x="8736" y="20190"/>
                  </a:cubicBezTo>
                  <a:cubicBezTo>
                    <a:pt x="8295" y="20175"/>
                    <a:pt x="7855" y="20145"/>
                    <a:pt x="7429" y="20114"/>
                  </a:cubicBezTo>
                  <a:cubicBezTo>
                    <a:pt x="7308" y="20084"/>
                    <a:pt x="7186" y="20145"/>
                    <a:pt x="7110" y="20251"/>
                  </a:cubicBezTo>
                  <a:cubicBezTo>
                    <a:pt x="6214" y="21436"/>
                    <a:pt x="5105" y="22469"/>
                    <a:pt x="3859" y="23289"/>
                  </a:cubicBezTo>
                  <a:cubicBezTo>
                    <a:pt x="3692" y="23395"/>
                    <a:pt x="3510" y="23487"/>
                    <a:pt x="3327" y="23547"/>
                  </a:cubicBezTo>
                  <a:cubicBezTo>
                    <a:pt x="3069" y="23654"/>
                    <a:pt x="2781" y="23456"/>
                    <a:pt x="2811" y="23183"/>
                  </a:cubicBezTo>
                  <a:cubicBezTo>
                    <a:pt x="2811" y="22833"/>
                    <a:pt x="2841" y="22484"/>
                    <a:pt x="2902" y="22150"/>
                  </a:cubicBezTo>
                  <a:cubicBezTo>
                    <a:pt x="3008" y="21390"/>
                    <a:pt x="3130" y="20631"/>
                    <a:pt x="3252" y="19871"/>
                  </a:cubicBezTo>
                  <a:cubicBezTo>
                    <a:pt x="3297" y="19613"/>
                    <a:pt x="3297" y="19598"/>
                    <a:pt x="3039" y="19613"/>
                  </a:cubicBezTo>
                  <a:cubicBezTo>
                    <a:pt x="2735" y="19613"/>
                    <a:pt x="2446" y="19628"/>
                    <a:pt x="2158" y="19643"/>
                  </a:cubicBezTo>
                  <a:cubicBezTo>
                    <a:pt x="1930" y="19643"/>
                    <a:pt x="1717" y="19628"/>
                    <a:pt x="1505" y="19582"/>
                  </a:cubicBezTo>
                  <a:cubicBezTo>
                    <a:pt x="927" y="19522"/>
                    <a:pt x="441" y="19096"/>
                    <a:pt x="320" y="18534"/>
                  </a:cubicBezTo>
                  <a:cubicBezTo>
                    <a:pt x="244" y="18185"/>
                    <a:pt x="198" y="17820"/>
                    <a:pt x="213" y="17471"/>
                  </a:cubicBezTo>
                  <a:cubicBezTo>
                    <a:pt x="198" y="16985"/>
                    <a:pt x="228" y="16499"/>
                    <a:pt x="228" y="15997"/>
                  </a:cubicBezTo>
                  <a:cubicBezTo>
                    <a:pt x="244" y="14098"/>
                    <a:pt x="198" y="12184"/>
                    <a:pt x="152" y="10285"/>
                  </a:cubicBezTo>
                  <a:cubicBezTo>
                    <a:pt x="122" y="8295"/>
                    <a:pt x="1" y="6320"/>
                    <a:pt x="61" y="4345"/>
                  </a:cubicBezTo>
                  <a:cubicBezTo>
                    <a:pt x="77" y="3404"/>
                    <a:pt x="137" y="2462"/>
                    <a:pt x="244" y="1535"/>
                  </a:cubicBezTo>
                  <a:cubicBezTo>
                    <a:pt x="335" y="654"/>
                    <a:pt x="1094" y="1"/>
                    <a:pt x="1975" y="16"/>
                  </a:cubicBezTo>
                  <a:cubicBezTo>
                    <a:pt x="2492" y="16"/>
                    <a:pt x="2993" y="31"/>
                    <a:pt x="3510" y="31"/>
                  </a:cubicBezTo>
                  <a:lnTo>
                    <a:pt x="10361" y="62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5"/>
            <p:cNvSpPr/>
            <p:nvPr/>
          </p:nvSpPr>
          <p:spPr>
            <a:xfrm>
              <a:off x="7095117" y="742844"/>
              <a:ext cx="1065847" cy="1185297"/>
            </a:xfrm>
            <a:custGeom>
              <a:avLst/>
              <a:gdLst/>
              <a:ahLst/>
              <a:cxnLst/>
              <a:rect l="l" t="t" r="r" b="b"/>
              <a:pathLst>
                <a:path w="20220" h="22485" extrusionOk="0">
                  <a:moveTo>
                    <a:pt x="2795" y="22484"/>
                  </a:moveTo>
                  <a:cubicBezTo>
                    <a:pt x="2856" y="22059"/>
                    <a:pt x="2887" y="21649"/>
                    <a:pt x="2947" y="21238"/>
                  </a:cubicBezTo>
                  <a:cubicBezTo>
                    <a:pt x="3039" y="20570"/>
                    <a:pt x="3130" y="19886"/>
                    <a:pt x="3221" y="19218"/>
                  </a:cubicBezTo>
                  <a:cubicBezTo>
                    <a:pt x="3282" y="18853"/>
                    <a:pt x="3099" y="18641"/>
                    <a:pt x="2720" y="18656"/>
                  </a:cubicBezTo>
                  <a:cubicBezTo>
                    <a:pt x="2370" y="18671"/>
                    <a:pt x="2006" y="18656"/>
                    <a:pt x="1656" y="18656"/>
                  </a:cubicBezTo>
                  <a:cubicBezTo>
                    <a:pt x="1443" y="18656"/>
                    <a:pt x="1216" y="18626"/>
                    <a:pt x="1003" y="18580"/>
                  </a:cubicBezTo>
                  <a:cubicBezTo>
                    <a:pt x="638" y="18534"/>
                    <a:pt x="350" y="18246"/>
                    <a:pt x="289" y="17896"/>
                  </a:cubicBezTo>
                  <a:cubicBezTo>
                    <a:pt x="228" y="17593"/>
                    <a:pt x="183" y="17289"/>
                    <a:pt x="198" y="17000"/>
                  </a:cubicBezTo>
                  <a:cubicBezTo>
                    <a:pt x="167" y="16362"/>
                    <a:pt x="228" y="15739"/>
                    <a:pt x="213" y="15116"/>
                  </a:cubicBezTo>
                  <a:cubicBezTo>
                    <a:pt x="213" y="13157"/>
                    <a:pt x="183" y="11197"/>
                    <a:pt x="122" y="9237"/>
                  </a:cubicBezTo>
                  <a:cubicBezTo>
                    <a:pt x="91" y="7900"/>
                    <a:pt x="46" y="6548"/>
                    <a:pt x="31" y="5212"/>
                  </a:cubicBezTo>
                  <a:cubicBezTo>
                    <a:pt x="0" y="3981"/>
                    <a:pt x="61" y="2751"/>
                    <a:pt x="167" y="1520"/>
                  </a:cubicBezTo>
                  <a:cubicBezTo>
                    <a:pt x="198" y="1323"/>
                    <a:pt x="228" y="1110"/>
                    <a:pt x="274" y="912"/>
                  </a:cubicBezTo>
                  <a:cubicBezTo>
                    <a:pt x="365" y="472"/>
                    <a:pt x="729" y="122"/>
                    <a:pt x="1185" y="62"/>
                  </a:cubicBezTo>
                  <a:cubicBezTo>
                    <a:pt x="1428" y="16"/>
                    <a:pt x="1702" y="1"/>
                    <a:pt x="1960" y="16"/>
                  </a:cubicBezTo>
                  <a:cubicBezTo>
                    <a:pt x="3054" y="62"/>
                    <a:pt x="4148" y="62"/>
                    <a:pt x="5241" y="62"/>
                  </a:cubicBezTo>
                  <a:cubicBezTo>
                    <a:pt x="7596" y="62"/>
                    <a:pt x="9951" y="46"/>
                    <a:pt x="12305" y="122"/>
                  </a:cubicBezTo>
                  <a:cubicBezTo>
                    <a:pt x="13323" y="153"/>
                    <a:pt x="14326" y="138"/>
                    <a:pt x="15344" y="92"/>
                  </a:cubicBezTo>
                  <a:cubicBezTo>
                    <a:pt x="16012" y="62"/>
                    <a:pt x="16680" y="77"/>
                    <a:pt x="17349" y="107"/>
                  </a:cubicBezTo>
                  <a:cubicBezTo>
                    <a:pt x="17729" y="122"/>
                    <a:pt x="18124" y="107"/>
                    <a:pt x="18503" y="77"/>
                  </a:cubicBezTo>
                  <a:cubicBezTo>
                    <a:pt x="18944" y="46"/>
                    <a:pt x="19369" y="46"/>
                    <a:pt x="19810" y="77"/>
                  </a:cubicBezTo>
                  <a:cubicBezTo>
                    <a:pt x="19977" y="62"/>
                    <a:pt x="20114" y="183"/>
                    <a:pt x="20144" y="335"/>
                  </a:cubicBezTo>
                  <a:cubicBezTo>
                    <a:pt x="20190" y="533"/>
                    <a:pt x="20205" y="730"/>
                    <a:pt x="20205" y="928"/>
                  </a:cubicBezTo>
                  <a:cubicBezTo>
                    <a:pt x="20220" y="2416"/>
                    <a:pt x="20205" y="3890"/>
                    <a:pt x="20190" y="5363"/>
                  </a:cubicBezTo>
                  <a:lnTo>
                    <a:pt x="20190" y="5652"/>
                  </a:lnTo>
                  <a:cubicBezTo>
                    <a:pt x="20220" y="8280"/>
                    <a:pt x="20144" y="10908"/>
                    <a:pt x="20144" y="13536"/>
                  </a:cubicBezTo>
                  <a:cubicBezTo>
                    <a:pt x="20144" y="14676"/>
                    <a:pt x="20220" y="15815"/>
                    <a:pt x="20190" y="16939"/>
                  </a:cubicBezTo>
                  <a:cubicBezTo>
                    <a:pt x="20174" y="17349"/>
                    <a:pt x="20159" y="17775"/>
                    <a:pt x="20129" y="18185"/>
                  </a:cubicBezTo>
                  <a:cubicBezTo>
                    <a:pt x="20114" y="18398"/>
                    <a:pt x="20068" y="18610"/>
                    <a:pt x="19962" y="18808"/>
                  </a:cubicBezTo>
                  <a:cubicBezTo>
                    <a:pt x="19855" y="19020"/>
                    <a:pt x="19658" y="19142"/>
                    <a:pt x="19430" y="19157"/>
                  </a:cubicBezTo>
                  <a:cubicBezTo>
                    <a:pt x="19065" y="19218"/>
                    <a:pt x="18701" y="19233"/>
                    <a:pt x="18336" y="19233"/>
                  </a:cubicBezTo>
                  <a:cubicBezTo>
                    <a:pt x="16635" y="19172"/>
                    <a:pt x="14933" y="19264"/>
                    <a:pt x="13232" y="19233"/>
                  </a:cubicBezTo>
                  <a:cubicBezTo>
                    <a:pt x="11561" y="19203"/>
                    <a:pt x="9905" y="19233"/>
                    <a:pt x="8234" y="19233"/>
                  </a:cubicBezTo>
                  <a:cubicBezTo>
                    <a:pt x="7717" y="19218"/>
                    <a:pt x="7186" y="19188"/>
                    <a:pt x="6669" y="19142"/>
                  </a:cubicBezTo>
                  <a:cubicBezTo>
                    <a:pt x="6517" y="19112"/>
                    <a:pt x="6350" y="19188"/>
                    <a:pt x="6274" y="19324"/>
                  </a:cubicBezTo>
                  <a:cubicBezTo>
                    <a:pt x="5697" y="20205"/>
                    <a:pt x="4922" y="20904"/>
                    <a:pt x="4132" y="21588"/>
                  </a:cubicBezTo>
                  <a:cubicBezTo>
                    <a:pt x="3798" y="21861"/>
                    <a:pt x="3449" y="22104"/>
                    <a:pt x="3099" y="22347"/>
                  </a:cubicBezTo>
                  <a:cubicBezTo>
                    <a:pt x="3008" y="22423"/>
                    <a:pt x="2917" y="22469"/>
                    <a:pt x="2795" y="22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5"/>
            <p:cNvSpPr/>
            <p:nvPr/>
          </p:nvSpPr>
          <p:spPr>
            <a:xfrm>
              <a:off x="7249676" y="1281802"/>
              <a:ext cx="830433" cy="39325"/>
            </a:xfrm>
            <a:custGeom>
              <a:avLst/>
              <a:gdLst/>
              <a:ahLst/>
              <a:cxnLst/>
              <a:rect l="l" t="t" r="r" b="b"/>
              <a:pathLst>
                <a:path w="15754" h="746" extrusionOk="0">
                  <a:moveTo>
                    <a:pt x="7854" y="608"/>
                  </a:moveTo>
                  <a:cubicBezTo>
                    <a:pt x="5894" y="669"/>
                    <a:pt x="4056" y="730"/>
                    <a:pt x="2218" y="699"/>
                  </a:cubicBezTo>
                  <a:cubicBezTo>
                    <a:pt x="1580" y="684"/>
                    <a:pt x="957" y="699"/>
                    <a:pt x="334" y="730"/>
                  </a:cubicBezTo>
                  <a:cubicBezTo>
                    <a:pt x="152" y="745"/>
                    <a:pt x="46" y="699"/>
                    <a:pt x="15" y="563"/>
                  </a:cubicBezTo>
                  <a:cubicBezTo>
                    <a:pt x="0" y="441"/>
                    <a:pt x="91" y="320"/>
                    <a:pt x="274" y="274"/>
                  </a:cubicBezTo>
                  <a:cubicBezTo>
                    <a:pt x="350" y="259"/>
                    <a:pt x="426" y="259"/>
                    <a:pt x="502" y="259"/>
                  </a:cubicBezTo>
                  <a:cubicBezTo>
                    <a:pt x="1170" y="229"/>
                    <a:pt x="1854" y="183"/>
                    <a:pt x="2522" y="183"/>
                  </a:cubicBezTo>
                  <a:cubicBezTo>
                    <a:pt x="4269" y="198"/>
                    <a:pt x="6001" y="168"/>
                    <a:pt x="7748" y="92"/>
                  </a:cubicBezTo>
                  <a:cubicBezTo>
                    <a:pt x="9540" y="1"/>
                    <a:pt x="11333" y="77"/>
                    <a:pt x="13110" y="153"/>
                  </a:cubicBezTo>
                  <a:cubicBezTo>
                    <a:pt x="13612" y="183"/>
                    <a:pt x="14098" y="168"/>
                    <a:pt x="14584" y="137"/>
                  </a:cubicBezTo>
                  <a:cubicBezTo>
                    <a:pt x="14812" y="122"/>
                    <a:pt x="15040" y="122"/>
                    <a:pt x="15268" y="137"/>
                  </a:cubicBezTo>
                  <a:cubicBezTo>
                    <a:pt x="15389" y="137"/>
                    <a:pt x="15495" y="168"/>
                    <a:pt x="15602" y="229"/>
                  </a:cubicBezTo>
                  <a:cubicBezTo>
                    <a:pt x="15708" y="274"/>
                    <a:pt x="15754" y="411"/>
                    <a:pt x="15723" y="517"/>
                  </a:cubicBezTo>
                  <a:cubicBezTo>
                    <a:pt x="15693" y="639"/>
                    <a:pt x="15571" y="715"/>
                    <a:pt x="15450" y="699"/>
                  </a:cubicBezTo>
                  <a:cubicBezTo>
                    <a:pt x="14235" y="639"/>
                    <a:pt x="13004" y="699"/>
                    <a:pt x="11774" y="624"/>
                  </a:cubicBezTo>
                  <a:cubicBezTo>
                    <a:pt x="10467" y="532"/>
                    <a:pt x="9161" y="532"/>
                    <a:pt x="7854" y="6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5"/>
            <p:cNvSpPr/>
            <p:nvPr/>
          </p:nvSpPr>
          <p:spPr>
            <a:xfrm>
              <a:off x="7263276" y="956656"/>
              <a:ext cx="808821" cy="44913"/>
            </a:xfrm>
            <a:custGeom>
              <a:avLst/>
              <a:gdLst/>
              <a:ahLst/>
              <a:cxnLst/>
              <a:rect l="l" t="t" r="r" b="b"/>
              <a:pathLst>
                <a:path w="15344" h="852" extrusionOk="0">
                  <a:moveTo>
                    <a:pt x="7490" y="700"/>
                  </a:moveTo>
                  <a:cubicBezTo>
                    <a:pt x="6031" y="730"/>
                    <a:pt x="4391" y="761"/>
                    <a:pt x="2750" y="821"/>
                  </a:cubicBezTo>
                  <a:cubicBezTo>
                    <a:pt x="1945" y="852"/>
                    <a:pt x="1125" y="836"/>
                    <a:pt x="319" y="836"/>
                  </a:cubicBezTo>
                  <a:cubicBezTo>
                    <a:pt x="274" y="852"/>
                    <a:pt x="228" y="852"/>
                    <a:pt x="198" y="836"/>
                  </a:cubicBezTo>
                  <a:cubicBezTo>
                    <a:pt x="92" y="821"/>
                    <a:pt x="0" y="730"/>
                    <a:pt x="0" y="624"/>
                  </a:cubicBezTo>
                  <a:cubicBezTo>
                    <a:pt x="0" y="533"/>
                    <a:pt x="61" y="442"/>
                    <a:pt x="152" y="411"/>
                  </a:cubicBezTo>
                  <a:cubicBezTo>
                    <a:pt x="244" y="396"/>
                    <a:pt x="319" y="381"/>
                    <a:pt x="411" y="381"/>
                  </a:cubicBezTo>
                  <a:cubicBezTo>
                    <a:pt x="1125" y="366"/>
                    <a:pt x="1839" y="366"/>
                    <a:pt x="2568" y="320"/>
                  </a:cubicBezTo>
                  <a:cubicBezTo>
                    <a:pt x="4801" y="214"/>
                    <a:pt x="7064" y="244"/>
                    <a:pt x="9313" y="138"/>
                  </a:cubicBezTo>
                  <a:cubicBezTo>
                    <a:pt x="11121" y="47"/>
                    <a:pt x="12943" y="1"/>
                    <a:pt x="14766" y="31"/>
                  </a:cubicBezTo>
                  <a:cubicBezTo>
                    <a:pt x="14888" y="31"/>
                    <a:pt x="15025" y="47"/>
                    <a:pt x="15146" y="77"/>
                  </a:cubicBezTo>
                  <a:cubicBezTo>
                    <a:pt x="15268" y="107"/>
                    <a:pt x="15344" y="229"/>
                    <a:pt x="15329" y="350"/>
                  </a:cubicBezTo>
                  <a:cubicBezTo>
                    <a:pt x="15313" y="487"/>
                    <a:pt x="15192" y="578"/>
                    <a:pt x="15055" y="563"/>
                  </a:cubicBezTo>
                  <a:cubicBezTo>
                    <a:pt x="14827" y="563"/>
                    <a:pt x="14599" y="533"/>
                    <a:pt x="14371" y="533"/>
                  </a:cubicBezTo>
                  <a:cubicBezTo>
                    <a:pt x="12716" y="517"/>
                    <a:pt x="11060" y="563"/>
                    <a:pt x="9404" y="654"/>
                  </a:cubicBezTo>
                  <a:cubicBezTo>
                    <a:pt x="8827" y="685"/>
                    <a:pt x="8249" y="685"/>
                    <a:pt x="7490" y="7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5"/>
            <p:cNvSpPr/>
            <p:nvPr/>
          </p:nvSpPr>
          <p:spPr>
            <a:xfrm>
              <a:off x="7306502" y="1561297"/>
              <a:ext cx="750415" cy="44913"/>
            </a:xfrm>
            <a:custGeom>
              <a:avLst/>
              <a:gdLst/>
              <a:ahLst/>
              <a:cxnLst/>
              <a:rect l="l" t="t" r="r" b="b"/>
              <a:pathLst>
                <a:path w="14236" h="852" extrusionOk="0">
                  <a:moveTo>
                    <a:pt x="4801" y="16"/>
                  </a:moveTo>
                  <a:lnTo>
                    <a:pt x="7369" y="16"/>
                  </a:lnTo>
                  <a:cubicBezTo>
                    <a:pt x="8052" y="16"/>
                    <a:pt x="8736" y="46"/>
                    <a:pt x="9419" y="107"/>
                  </a:cubicBezTo>
                  <a:cubicBezTo>
                    <a:pt x="9632" y="122"/>
                    <a:pt x="9845" y="137"/>
                    <a:pt x="10042" y="137"/>
                  </a:cubicBezTo>
                  <a:cubicBezTo>
                    <a:pt x="11182" y="137"/>
                    <a:pt x="12336" y="228"/>
                    <a:pt x="13491" y="244"/>
                  </a:cubicBezTo>
                  <a:cubicBezTo>
                    <a:pt x="13643" y="244"/>
                    <a:pt x="13810" y="274"/>
                    <a:pt x="13977" y="319"/>
                  </a:cubicBezTo>
                  <a:cubicBezTo>
                    <a:pt x="14144" y="365"/>
                    <a:pt x="14235" y="471"/>
                    <a:pt x="14220" y="593"/>
                  </a:cubicBezTo>
                  <a:cubicBezTo>
                    <a:pt x="14190" y="745"/>
                    <a:pt x="14038" y="851"/>
                    <a:pt x="13901" y="821"/>
                  </a:cubicBezTo>
                  <a:cubicBezTo>
                    <a:pt x="13308" y="714"/>
                    <a:pt x="12731" y="745"/>
                    <a:pt x="12154" y="714"/>
                  </a:cubicBezTo>
                  <a:cubicBezTo>
                    <a:pt x="11425" y="669"/>
                    <a:pt x="10711" y="654"/>
                    <a:pt x="9997" y="639"/>
                  </a:cubicBezTo>
                  <a:cubicBezTo>
                    <a:pt x="8918" y="608"/>
                    <a:pt x="7855" y="517"/>
                    <a:pt x="6776" y="517"/>
                  </a:cubicBezTo>
                  <a:cubicBezTo>
                    <a:pt x="5530" y="517"/>
                    <a:pt x="4270" y="502"/>
                    <a:pt x="3024" y="517"/>
                  </a:cubicBezTo>
                  <a:cubicBezTo>
                    <a:pt x="2128" y="532"/>
                    <a:pt x="1246" y="456"/>
                    <a:pt x="365" y="487"/>
                  </a:cubicBezTo>
                  <a:cubicBezTo>
                    <a:pt x="289" y="502"/>
                    <a:pt x="213" y="487"/>
                    <a:pt x="153" y="456"/>
                  </a:cubicBezTo>
                  <a:cubicBezTo>
                    <a:pt x="62" y="426"/>
                    <a:pt x="1" y="319"/>
                    <a:pt x="16" y="228"/>
                  </a:cubicBezTo>
                  <a:cubicBezTo>
                    <a:pt x="16" y="137"/>
                    <a:pt x="77" y="76"/>
                    <a:pt x="168" y="61"/>
                  </a:cubicBezTo>
                  <a:cubicBezTo>
                    <a:pt x="274" y="31"/>
                    <a:pt x="396" y="16"/>
                    <a:pt x="517" y="16"/>
                  </a:cubicBezTo>
                  <a:cubicBezTo>
                    <a:pt x="1490" y="16"/>
                    <a:pt x="2477" y="0"/>
                    <a:pt x="3449" y="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5"/>
            <p:cNvSpPr/>
            <p:nvPr/>
          </p:nvSpPr>
          <p:spPr>
            <a:xfrm>
              <a:off x="7225638" y="1490817"/>
              <a:ext cx="68895" cy="60095"/>
            </a:xfrm>
            <a:custGeom>
              <a:avLst/>
              <a:gdLst/>
              <a:ahLst/>
              <a:cxnLst/>
              <a:rect l="l" t="t" r="r" b="b"/>
              <a:pathLst>
                <a:path w="1307" h="1140" extrusionOk="0">
                  <a:moveTo>
                    <a:pt x="623" y="1110"/>
                  </a:moveTo>
                  <a:cubicBezTo>
                    <a:pt x="335" y="1140"/>
                    <a:pt x="76" y="958"/>
                    <a:pt x="16" y="669"/>
                  </a:cubicBezTo>
                  <a:cubicBezTo>
                    <a:pt x="0" y="411"/>
                    <a:pt x="168" y="168"/>
                    <a:pt x="441" y="107"/>
                  </a:cubicBezTo>
                  <a:cubicBezTo>
                    <a:pt x="730" y="1"/>
                    <a:pt x="1049" y="137"/>
                    <a:pt x="1170" y="426"/>
                  </a:cubicBezTo>
                  <a:cubicBezTo>
                    <a:pt x="1307" y="760"/>
                    <a:pt x="1033" y="1110"/>
                    <a:pt x="623" y="1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5"/>
            <p:cNvSpPr/>
            <p:nvPr/>
          </p:nvSpPr>
          <p:spPr>
            <a:xfrm>
              <a:off x="7221632" y="1192134"/>
              <a:ext cx="57720" cy="57723"/>
            </a:xfrm>
            <a:custGeom>
              <a:avLst/>
              <a:gdLst/>
              <a:ahLst/>
              <a:cxnLst/>
              <a:rect l="l" t="t" r="r" b="b"/>
              <a:pathLst>
                <a:path w="1095" h="1095" extrusionOk="0">
                  <a:moveTo>
                    <a:pt x="532" y="1094"/>
                  </a:moveTo>
                  <a:cubicBezTo>
                    <a:pt x="244" y="1079"/>
                    <a:pt x="16" y="851"/>
                    <a:pt x="16" y="562"/>
                  </a:cubicBezTo>
                  <a:cubicBezTo>
                    <a:pt x="0" y="274"/>
                    <a:pt x="228" y="15"/>
                    <a:pt x="517" y="15"/>
                  </a:cubicBezTo>
                  <a:cubicBezTo>
                    <a:pt x="821" y="0"/>
                    <a:pt x="1064" y="243"/>
                    <a:pt x="1094" y="547"/>
                  </a:cubicBezTo>
                  <a:cubicBezTo>
                    <a:pt x="1064" y="836"/>
                    <a:pt x="821" y="1079"/>
                    <a:pt x="532" y="1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5"/>
            <p:cNvSpPr/>
            <p:nvPr/>
          </p:nvSpPr>
          <p:spPr>
            <a:xfrm>
              <a:off x="7218416" y="875001"/>
              <a:ext cx="56929" cy="55298"/>
            </a:xfrm>
            <a:custGeom>
              <a:avLst/>
              <a:gdLst/>
              <a:ahLst/>
              <a:cxnLst/>
              <a:rect l="l" t="t" r="r" b="b"/>
              <a:pathLst>
                <a:path w="1080" h="1049" extrusionOk="0">
                  <a:moveTo>
                    <a:pt x="1079" y="547"/>
                  </a:moveTo>
                  <a:cubicBezTo>
                    <a:pt x="1064" y="836"/>
                    <a:pt x="806" y="1049"/>
                    <a:pt x="532" y="1018"/>
                  </a:cubicBezTo>
                  <a:cubicBezTo>
                    <a:pt x="244" y="1018"/>
                    <a:pt x="16" y="790"/>
                    <a:pt x="1" y="502"/>
                  </a:cubicBezTo>
                  <a:cubicBezTo>
                    <a:pt x="31" y="213"/>
                    <a:pt x="274" y="0"/>
                    <a:pt x="578" y="16"/>
                  </a:cubicBezTo>
                  <a:cubicBezTo>
                    <a:pt x="851" y="31"/>
                    <a:pt x="1079" y="259"/>
                    <a:pt x="1079" y="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2" name="Google Shape;1792;p65"/>
          <p:cNvGrpSpPr/>
          <p:nvPr/>
        </p:nvGrpSpPr>
        <p:grpSpPr>
          <a:xfrm rot="807327">
            <a:off x="189399" y="117557"/>
            <a:ext cx="1508549" cy="1450751"/>
            <a:chOff x="1857000" y="3245400"/>
            <a:chExt cx="1233825" cy="1186575"/>
          </a:xfrm>
        </p:grpSpPr>
        <p:sp>
          <p:nvSpPr>
            <p:cNvPr id="1793" name="Google Shape;1793;p65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5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5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5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1799;p65"/>
          <p:cNvGrpSpPr/>
          <p:nvPr/>
        </p:nvGrpSpPr>
        <p:grpSpPr>
          <a:xfrm rot="2556159">
            <a:off x="642650" y="482641"/>
            <a:ext cx="691381" cy="1184422"/>
            <a:chOff x="2946668" y="3613769"/>
            <a:chExt cx="640047" cy="1096481"/>
          </a:xfrm>
        </p:grpSpPr>
        <p:sp>
          <p:nvSpPr>
            <p:cNvPr id="1800" name="Google Shape;1800;p65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5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5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5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5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5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5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65"/>
          <p:cNvGrpSpPr/>
          <p:nvPr/>
        </p:nvGrpSpPr>
        <p:grpSpPr>
          <a:xfrm rot="674490">
            <a:off x="-68488" y="3465002"/>
            <a:ext cx="3474315" cy="888859"/>
            <a:chOff x="3809875" y="1963175"/>
            <a:chExt cx="1923600" cy="492150"/>
          </a:xfrm>
        </p:grpSpPr>
        <p:sp>
          <p:nvSpPr>
            <p:cNvPr id="1831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65"/>
          <p:cNvGrpSpPr/>
          <p:nvPr/>
        </p:nvGrpSpPr>
        <p:grpSpPr>
          <a:xfrm rot="854098">
            <a:off x="8049557" y="227256"/>
            <a:ext cx="639528" cy="438002"/>
            <a:chOff x="5501450" y="2545600"/>
            <a:chExt cx="639525" cy="438000"/>
          </a:xfrm>
        </p:grpSpPr>
        <p:sp>
          <p:nvSpPr>
            <p:cNvPr id="1843" name="Google Shape;1843;p65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5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862" y="700128"/>
            <a:ext cx="7011239" cy="600613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006184" y="1311355"/>
            <a:ext cx="4478469" cy="42741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bg2"/>
                </a:solidFill>
              </a:rPr>
              <a:t>22, 24, 26, 28, 30, 32, 34, 36, 38, 40, 42, 44, 46, 48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809156" y="2174457"/>
            <a:ext cx="542445" cy="5486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bg-BG" dirty="0" smtClean="0"/>
              <a:t>.</a:t>
            </a:r>
            <a:endParaRPr lang="bg-BG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510" y="2626637"/>
            <a:ext cx="6463265" cy="90461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10" y="1976661"/>
            <a:ext cx="1667108" cy="657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8" y="885442"/>
            <a:ext cx="8173864" cy="1039051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1172456" y="2107957"/>
            <a:ext cx="1125236" cy="202719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bg2"/>
                </a:solidFill>
              </a:rPr>
              <a:t>38, 300, 436, 1300, 2004, 17 934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80038" y="2107957"/>
            <a:ext cx="1125236" cy="202719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bg2"/>
                </a:solidFill>
              </a:rPr>
              <a:t>205,</a:t>
            </a:r>
          </a:p>
          <a:p>
            <a:pPr algn="ctr"/>
            <a:r>
              <a:rPr lang="bg-BG" sz="2000" b="1" dirty="0" smtClean="0">
                <a:solidFill>
                  <a:schemeClr val="bg2"/>
                </a:solidFill>
              </a:rPr>
              <a:t>300,</a:t>
            </a:r>
          </a:p>
          <a:p>
            <a:pPr algn="ctr"/>
            <a:r>
              <a:rPr lang="bg-BG" sz="2000" b="1" dirty="0" smtClean="0">
                <a:solidFill>
                  <a:schemeClr val="bg2"/>
                </a:solidFill>
              </a:rPr>
              <a:t>1300, 2015,</a:t>
            </a:r>
          </a:p>
          <a:p>
            <a:pPr algn="ctr"/>
            <a:r>
              <a:rPr lang="bg-BG" sz="2000" b="1" dirty="0" smtClean="0">
                <a:solidFill>
                  <a:schemeClr val="bg2"/>
                </a:solidFill>
              </a:rPr>
              <a:t>12 005</a:t>
            </a:r>
            <a:endParaRPr lang="en-US" sz="2000" b="1" dirty="0">
              <a:solidFill>
                <a:schemeClr val="bg2"/>
              </a:solidFill>
            </a:endParaRPr>
          </a:p>
        </p:txBody>
      </p:sp>
      <p:grpSp>
        <p:nvGrpSpPr>
          <p:cNvPr id="17" name="Google Shape;1830;p65"/>
          <p:cNvGrpSpPr/>
          <p:nvPr/>
        </p:nvGrpSpPr>
        <p:grpSpPr>
          <a:xfrm rot="6478041">
            <a:off x="5998136" y="2829968"/>
            <a:ext cx="3474315" cy="888859"/>
            <a:chOff x="3809875" y="1963175"/>
            <a:chExt cx="1923600" cy="492150"/>
          </a:xfrm>
        </p:grpSpPr>
        <p:sp>
          <p:nvSpPr>
            <p:cNvPr id="18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457026" y="2913777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1448816" y="4240396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09922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50" y="236179"/>
            <a:ext cx="8074633" cy="1114156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2383529" y="1598191"/>
            <a:ext cx="4478469" cy="42741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bg2"/>
                </a:solidFill>
              </a:rPr>
              <a:t>А) 72, 308, 1006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383530" y="2273464"/>
            <a:ext cx="4478469" cy="42741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bg2"/>
                </a:solidFill>
              </a:rPr>
              <a:t>Б) 245, 445, 1225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83529" y="2942156"/>
            <a:ext cx="4478469" cy="42741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bg2"/>
                </a:solidFill>
              </a:rPr>
              <a:t>В) 100, 390, 143 900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83531" y="3559376"/>
            <a:ext cx="4478469" cy="42741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bg2"/>
                </a:solidFill>
              </a:rPr>
              <a:t>Г) 89, 297</a:t>
            </a:r>
            <a:r>
              <a:rPr lang="bg-BG" b="1" dirty="0" smtClean="0">
                <a:solidFill>
                  <a:schemeClr val="bg2"/>
                </a:solidFill>
              </a:rPr>
              <a:t>,</a:t>
            </a:r>
            <a:r>
              <a:rPr lang="en-US" b="1" dirty="0" smtClean="0">
                <a:solidFill>
                  <a:schemeClr val="bg2"/>
                </a:solidFill>
              </a:rPr>
              <a:t> 343, 1007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47" y="476303"/>
            <a:ext cx="7382713" cy="106541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372901" y="1679943"/>
            <a:ext cx="2709464" cy="3853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bg2"/>
                </a:solidFill>
              </a:rPr>
              <a:t>90 и  15</a:t>
            </a:r>
            <a:endParaRPr lang="en-US" b="1" dirty="0">
              <a:solidFill>
                <a:schemeClr val="bg2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33" y="2203470"/>
            <a:ext cx="6942339" cy="109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/>
          <p:cNvSpPr/>
          <p:nvPr/>
        </p:nvSpPr>
        <p:spPr>
          <a:xfrm>
            <a:off x="1850065" y="839973"/>
            <a:ext cx="5773479" cy="2679404"/>
          </a:xfrm>
          <a:prstGeom prst="flowChartDocumen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 smtClean="0"/>
              <a:t>Домашна работа</a:t>
            </a:r>
          </a:p>
          <a:p>
            <a:pPr algn="ctr"/>
            <a:r>
              <a:rPr lang="bg-BG" sz="3200" dirty="0" smtClean="0"/>
              <a:t> </a:t>
            </a:r>
          </a:p>
          <a:p>
            <a:pPr algn="ctr"/>
            <a:r>
              <a:rPr lang="bg-BG" sz="3200" dirty="0" smtClean="0"/>
              <a:t>Учебна тетрадка стр.7/1-7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58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204</Words>
  <Application>Microsoft Office PowerPoint</Application>
  <PresentationFormat>On-screen Show (16:9)</PresentationFormat>
  <Paragraphs>27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Itim</vt:lpstr>
      <vt:lpstr>Muli</vt:lpstr>
      <vt:lpstr>Arial</vt:lpstr>
      <vt:lpstr>Permanent Marker</vt:lpstr>
      <vt:lpstr>Online Notebook XL by Slidesgo</vt:lpstr>
      <vt:lpstr>Нека припомним</vt:lpstr>
      <vt:lpstr>Признаци за делимост на 2, на 5 и на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Teacher</cp:lastModifiedBy>
  <cp:revision>48</cp:revision>
  <dcterms:modified xsi:type="dcterms:W3CDTF">2023-10-06T13:31:21Z</dcterms:modified>
</cp:coreProperties>
</file>