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0"/>
  </p:notesMasterIdLst>
  <p:sldIdLst>
    <p:sldId id="256" r:id="rId2"/>
    <p:sldId id="261" r:id="rId3"/>
    <p:sldId id="264" r:id="rId4"/>
    <p:sldId id="265" r:id="rId5"/>
    <p:sldId id="267" r:id="rId6"/>
    <p:sldId id="266" r:id="rId7"/>
    <p:sldId id="268" r:id="rId8"/>
    <p:sldId id="283" r:id="rId9"/>
  </p:sldIdLst>
  <p:sldSz cx="9144000" cy="5143500" type="screen16x9"/>
  <p:notesSz cx="6858000" cy="9144000"/>
  <p:embeddedFontLst>
    <p:embeddedFont>
      <p:font typeface="Bebas Neue" panose="020B0604020202020204" charset="0"/>
      <p:regular r:id="rId11"/>
    </p:embeddedFont>
    <p:embeddedFont>
      <p:font typeface="Archivo Black" panose="020B0604020202020204" charset="0"/>
      <p:regular r:id="rId12"/>
    </p:embeddedFont>
    <p:embeddedFont>
      <p:font typeface="Assistant" panose="020B0604020202020204" charset="-79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AE5F1F-B21D-451E-972F-5B02C3B34701}">
  <a:tblStyle styleId="{3BAE5F1F-B21D-451E-972F-5B02C3B347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" name="Google Shape;2375;gd362d286f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6" name="Google Shape;2376;gd362d286f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1" name="Google Shape;2431;gd362d286f3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2" name="Google Shape;2432;gd362d286f3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" name="Google Shape;2468;gd362d286f3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9" name="Google Shape;2469;gd362d286f3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" name="Google Shape;2496;gd362d286f3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7" name="Google Shape;2497;gd362d286f3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" name="Google Shape;2552;gd362d286f3_1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3" name="Google Shape;2553;gd362d286f3_1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" name="Google Shape;2527;gd362d286f3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8" name="Google Shape;2528;gd362d286f3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0" name="Google Shape;2610;gecc7082a3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1" name="Google Shape;2611;gecc7082a3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" name="Google Shape;2869;gd362d286f3_1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0" name="Google Shape;2870;gd362d286f3_1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1" name="Google Shape;11;p2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2" name="Google Shape;32;p2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33" name="Google Shape;33;p2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2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2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2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2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2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2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" name="Google Shape;58;p2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" name="Google Shape;59;p2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2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2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2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" name="Google Shape;63;p2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64;p2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2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6" name="Google Shape;66;p2"/>
          <p:cNvSpPr txBox="1">
            <a:spLocks noGrp="1"/>
          </p:cNvSpPr>
          <p:nvPr>
            <p:ph type="ctrTitle"/>
          </p:nvPr>
        </p:nvSpPr>
        <p:spPr>
          <a:xfrm>
            <a:off x="1577525" y="1541125"/>
            <a:ext cx="5988900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1"/>
          </p:nvPr>
        </p:nvSpPr>
        <p:spPr>
          <a:xfrm>
            <a:off x="2392525" y="349515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9" name="Google Shape;1899;p30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900" name="Google Shape;1900;p30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901" name="Google Shape;1901;p30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2" name="Google Shape;1902;p30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3" name="Google Shape;1903;p30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4" name="Google Shape;1904;p30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5" name="Google Shape;1905;p30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6" name="Google Shape;1906;p30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7" name="Google Shape;1907;p30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8" name="Google Shape;1908;p30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9" name="Google Shape;1909;p30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0" name="Google Shape;1910;p30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1" name="Google Shape;1911;p30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2" name="Google Shape;1912;p30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3" name="Google Shape;1913;p30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4" name="Google Shape;1914;p30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5" name="Google Shape;1915;p30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6" name="Google Shape;1916;p30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7" name="Google Shape;1917;p30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8" name="Google Shape;1918;p30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9" name="Google Shape;1919;p30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0" name="Google Shape;1920;p30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1" name="Google Shape;1921;p30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22" name="Google Shape;1922;p30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1923" name="Google Shape;1923;p30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4" name="Google Shape;1924;p30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5" name="Google Shape;1925;p30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6" name="Google Shape;1926;p30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7" name="Google Shape;1927;p30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8" name="Google Shape;1928;p30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9" name="Google Shape;1929;p30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0" name="Google Shape;1930;p30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1" name="Google Shape;1931;p30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2" name="Google Shape;1932;p30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3" name="Google Shape;1933;p30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4" name="Google Shape;1934;p30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5" name="Google Shape;1935;p30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6" name="Google Shape;1936;p30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7" name="Google Shape;1937;p30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8" name="Google Shape;1938;p30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9" name="Google Shape;1939;p30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0" name="Google Shape;1940;p30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1" name="Google Shape;1941;p30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2" name="Google Shape;1942;p30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3" name="Google Shape;1943;p30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4" name="Google Shape;1944;p30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5" name="Google Shape;1945;p30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6" name="Google Shape;1946;p30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7" name="Google Shape;1947;p30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8" name="Google Shape;1948;p30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9" name="Google Shape;1949;p30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0" name="Google Shape;1950;p30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1" name="Google Shape;1951;p30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2" name="Google Shape;1952;p30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3" name="Google Shape;1953;p30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4" name="Google Shape;1954;p30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5" name="Google Shape;1955;p30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956" name="Google Shape;1956;p30"/>
          <p:cNvSpPr txBox="1">
            <a:spLocks noGrp="1"/>
          </p:cNvSpPr>
          <p:nvPr>
            <p:ph type="title"/>
          </p:nvPr>
        </p:nvSpPr>
        <p:spPr>
          <a:xfrm>
            <a:off x="720000" y="1905750"/>
            <a:ext cx="2508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7" name="Google Shape;1957;p30"/>
          <p:cNvSpPr txBox="1">
            <a:spLocks noGrp="1"/>
          </p:cNvSpPr>
          <p:nvPr>
            <p:ph type="subTitle" idx="1"/>
          </p:nvPr>
        </p:nvSpPr>
        <p:spPr>
          <a:xfrm>
            <a:off x="979350" y="2362950"/>
            <a:ext cx="19893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8" name="Google Shape;1958;p30"/>
          <p:cNvSpPr txBox="1">
            <a:spLocks noGrp="1"/>
          </p:cNvSpPr>
          <p:nvPr>
            <p:ph type="title" idx="2"/>
          </p:nvPr>
        </p:nvSpPr>
        <p:spPr>
          <a:xfrm>
            <a:off x="3317966" y="1905750"/>
            <a:ext cx="2508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59" name="Google Shape;1959;p30"/>
          <p:cNvSpPr txBox="1">
            <a:spLocks noGrp="1"/>
          </p:cNvSpPr>
          <p:nvPr>
            <p:ph type="subTitle" idx="3"/>
          </p:nvPr>
        </p:nvSpPr>
        <p:spPr>
          <a:xfrm>
            <a:off x="3577316" y="2362950"/>
            <a:ext cx="19893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0" name="Google Shape;1960;p30"/>
          <p:cNvSpPr txBox="1">
            <a:spLocks noGrp="1"/>
          </p:cNvSpPr>
          <p:nvPr>
            <p:ph type="title" idx="4"/>
          </p:nvPr>
        </p:nvSpPr>
        <p:spPr>
          <a:xfrm>
            <a:off x="720000" y="3661500"/>
            <a:ext cx="2508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61" name="Google Shape;1961;p30"/>
          <p:cNvSpPr txBox="1">
            <a:spLocks noGrp="1"/>
          </p:cNvSpPr>
          <p:nvPr>
            <p:ph type="subTitle" idx="5"/>
          </p:nvPr>
        </p:nvSpPr>
        <p:spPr>
          <a:xfrm>
            <a:off x="979350" y="4118700"/>
            <a:ext cx="19893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2" name="Google Shape;1962;p30"/>
          <p:cNvSpPr txBox="1">
            <a:spLocks noGrp="1"/>
          </p:cNvSpPr>
          <p:nvPr>
            <p:ph type="title" idx="6"/>
          </p:nvPr>
        </p:nvSpPr>
        <p:spPr>
          <a:xfrm>
            <a:off x="3317966" y="3661500"/>
            <a:ext cx="2508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63" name="Google Shape;1963;p30"/>
          <p:cNvSpPr txBox="1">
            <a:spLocks noGrp="1"/>
          </p:cNvSpPr>
          <p:nvPr>
            <p:ph type="subTitle" idx="7"/>
          </p:nvPr>
        </p:nvSpPr>
        <p:spPr>
          <a:xfrm>
            <a:off x="3577316" y="4118700"/>
            <a:ext cx="19893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4" name="Google Shape;1964;p30"/>
          <p:cNvSpPr txBox="1">
            <a:spLocks noGrp="1"/>
          </p:cNvSpPr>
          <p:nvPr>
            <p:ph type="title" idx="8"/>
          </p:nvPr>
        </p:nvSpPr>
        <p:spPr>
          <a:xfrm>
            <a:off x="5915938" y="1905750"/>
            <a:ext cx="2508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65" name="Google Shape;1965;p30"/>
          <p:cNvSpPr txBox="1">
            <a:spLocks noGrp="1"/>
          </p:cNvSpPr>
          <p:nvPr>
            <p:ph type="subTitle" idx="9"/>
          </p:nvPr>
        </p:nvSpPr>
        <p:spPr>
          <a:xfrm>
            <a:off x="6175288" y="2362950"/>
            <a:ext cx="19893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6" name="Google Shape;1966;p30"/>
          <p:cNvSpPr txBox="1">
            <a:spLocks noGrp="1"/>
          </p:cNvSpPr>
          <p:nvPr>
            <p:ph type="title" idx="13"/>
          </p:nvPr>
        </p:nvSpPr>
        <p:spPr>
          <a:xfrm>
            <a:off x="5915938" y="3661500"/>
            <a:ext cx="2508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67" name="Google Shape;1967;p30"/>
          <p:cNvSpPr txBox="1">
            <a:spLocks noGrp="1"/>
          </p:cNvSpPr>
          <p:nvPr>
            <p:ph type="subTitle" idx="14"/>
          </p:nvPr>
        </p:nvSpPr>
        <p:spPr>
          <a:xfrm>
            <a:off x="6175288" y="4118700"/>
            <a:ext cx="19893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8" name="Google Shape;1968;p30"/>
          <p:cNvSpPr txBox="1">
            <a:spLocks noGrp="1"/>
          </p:cNvSpPr>
          <p:nvPr>
            <p:ph type="title" idx="15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969" name="Google Shape;1969;p30"/>
          <p:cNvGrpSpPr/>
          <p:nvPr/>
        </p:nvGrpSpPr>
        <p:grpSpPr>
          <a:xfrm>
            <a:off x="-613375" y="264500"/>
            <a:ext cx="1383900" cy="836725"/>
            <a:chOff x="-613375" y="264500"/>
            <a:chExt cx="1383900" cy="836725"/>
          </a:xfrm>
        </p:grpSpPr>
        <p:sp>
          <p:nvSpPr>
            <p:cNvPr id="1970" name="Google Shape;1970;p30"/>
            <p:cNvSpPr/>
            <p:nvPr/>
          </p:nvSpPr>
          <p:spPr>
            <a:xfrm>
              <a:off x="-482897" y="264500"/>
              <a:ext cx="1122950" cy="662450"/>
            </a:xfrm>
            <a:prstGeom prst="flowChartInputOutpu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0"/>
            <p:cNvSpPr/>
            <p:nvPr/>
          </p:nvSpPr>
          <p:spPr>
            <a:xfrm rot="-2700000">
              <a:off x="141703" y="659767"/>
              <a:ext cx="365716" cy="36571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72" name="Google Shape;1972;p30"/>
            <p:cNvCxnSpPr/>
            <p:nvPr/>
          </p:nvCxnSpPr>
          <p:spPr>
            <a:xfrm rot="10800000" flipH="1">
              <a:off x="-613375" y="349525"/>
              <a:ext cx="1383900" cy="2928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3" name="Google Shape;2183;p34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2184" name="Google Shape;2184;p34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2185" name="Google Shape;2185;p34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6" name="Google Shape;2186;p34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7" name="Google Shape;2187;p34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8" name="Google Shape;2188;p34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9" name="Google Shape;2189;p34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0" name="Google Shape;2190;p34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1" name="Google Shape;2191;p34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2" name="Google Shape;2192;p34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3" name="Google Shape;2193;p34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4" name="Google Shape;2194;p34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5" name="Google Shape;2195;p34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6" name="Google Shape;2196;p34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7" name="Google Shape;2197;p34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8" name="Google Shape;2198;p34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9" name="Google Shape;2199;p34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0" name="Google Shape;2200;p34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1" name="Google Shape;2201;p34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2" name="Google Shape;2202;p34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3" name="Google Shape;2203;p34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4" name="Google Shape;2204;p34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5" name="Google Shape;2205;p34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06" name="Google Shape;2206;p34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2207" name="Google Shape;2207;p34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8" name="Google Shape;2208;p34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9" name="Google Shape;2209;p34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0" name="Google Shape;2210;p34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1" name="Google Shape;2211;p34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2" name="Google Shape;2212;p34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3" name="Google Shape;2213;p34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4" name="Google Shape;2214;p34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5" name="Google Shape;2215;p34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6" name="Google Shape;2216;p34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7" name="Google Shape;2217;p34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8" name="Google Shape;2218;p34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9" name="Google Shape;2219;p34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0" name="Google Shape;2220;p34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1" name="Google Shape;2221;p34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2" name="Google Shape;2222;p34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3" name="Google Shape;2223;p34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4" name="Google Shape;2224;p34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5" name="Google Shape;2225;p34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6" name="Google Shape;2226;p34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7" name="Google Shape;2227;p34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8" name="Google Shape;2228;p34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9" name="Google Shape;2229;p34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0" name="Google Shape;2230;p34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1" name="Google Shape;2231;p34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2" name="Google Shape;2232;p34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3" name="Google Shape;2233;p34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4" name="Google Shape;2234;p34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5" name="Google Shape;2235;p34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6" name="Google Shape;2236;p34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7" name="Google Shape;2237;p34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8" name="Google Shape;2238;p34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9" name="Google Shape;2239;p34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240" name="Google Shape;2240;p34"/>
          <p:cNvGrpSpPr/>
          <p:nvPr/>
        </p:nvGrpSpPr>
        <p:grpSpPr>
          <a:xfrm>
            <a:off x="-318663" y="-153114"/>
            <a:ext cx="888600" cy="1190139"/>
            <a:chOff x="-318663" y="-153114"/>
            <a:chExt cx="888600" cy="1190139"/>
          </a:xfrm>
        </p:grpSpPr>
        <p:sp>
          <p:nvSpPr>
            <p:cNvPr id="2241" name="Google Shape;2241;p34"/>
            <p:cNvSpPr/>
            <p:nvPr/>
          </p:nvSpPr>
          <p:spPr>
            <a:xfrm rot="4501290">
              <a:off x="-285844" y="-15009"/>
              <a:ext cx="822962" cy="69969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34"/>
            <p:cNvSpPr/>
            <p:nvPr/>
          </p:nvSpPr>
          <p:spPr>
            <a:xfrm>
              <a:off x="73525" y="579825"/>
              <a:ext cx="457200" cy="457200"/>
            </a:xfrm>
            <a:prstGeom prst="pie">
              <a:avLst>
                <a:gd name="adj1" fmla="val 10740153"/>
                <a:gd name="adj2" fmla="val 2156601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2243" name="Google Shape;2243;p34"/>
            <p:cNvSpPr/>
            <p:nvPr/>
          </p:nvSpPr>
          <p:spPr>
            <a:xfrm flipH="1">
              <a:off x="204225" y="540000"/>
              <a:ext cx="365700" cy="365700"/>
            </a:xfrm>
            <a:prstGeom prst="rtTriangl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5" name="Google Shape;2245;p35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2246" name="Google Shape;2246;p35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2247" name="Google Shape;2247;p35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8" name="Google Shape;2248;p35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9" name="Google Shape;2249;p35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0" name="Google Shape;2250;p35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1" name="Google Shape;2251;p35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2" name="Google Shape;2252;p35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3" name="Google Shape;2253;p35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4" name="Google Shape;2254;p35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5" name="Google Shape;2255;p35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6" name="Google Shape;2256;p35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7" name="Google Shape;2257;p35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8" name="Google Shape;2258;p35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9" name="Google Shape;2259;p35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0" name="Google Shape;2260;p35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1" name="Google Shape;2261;p35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2" name="Google Shape;2262;p35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3" name="Google Shape;2263;p35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4" name="Google Shape;2264;p35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5" name="Google Shape;2265;p35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6" name="Google Shape;2266;p35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7" name="Google Shape;2267;p35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68" name="Google Shape;2268;p35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2269" name="Google Shape;2269;p35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0" name="Google Shape;2270;p35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1" name="Google Shape;2271;p35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2" name="Google Shape;2272;p35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3" name="Google Shape;2273;p35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4" name="Google Shape;2274;p35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5" name="Google Shape;2275;p35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6" name="Google Shape;2276;p35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7" name="Google Shape;2277;p35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8" name="Google Shape;2278;p35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9" name="Google Shape;2279;p35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0" name="Google Shape;2280;p35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1" name="Google Shape;2281;p35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2" name="Google Shape;2282;p35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3" name="Google Shape;2283;p35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4" name="Google Shape;2284;p35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5" name="Google Shape;2285;p35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6" name="Google Shape;2286;p35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7" name="Google Shape;2287;p35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8" name="Google Shape;2288;p35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9" name="Google Shape;2289;p35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0" name="Google Shape;2290;p35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1" name="Google Shape;2291;p35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2" name="Google Shape;2292;p35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3" name="Google Shape;2293;p35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4" name="Google Shape;2294;p35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5" name="Google Shape;2295;p35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6" name="Google Shape;2296;p35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7" name="Google Shape;2297;p35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8" name="Google Shape;2298;p35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9" name="Google Shape;2299;p35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0" name="Google Shape;2300;p35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1" name="Google Shape;2301;p35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302" name="Google Shape;2302;p35"/>
          <p:cNvGrpSpPr/>
          <p:nvPr/>
        </p:nvGrpSpPr>
        <p:grpSpPr>
          <a:xfrm>
            <a:off x="-613375" y="264500"/>
            <a:ext cx="1383900" cy="836725"/>
            <a:chOff x="-613375" y="264500"/>
            <a:chExt cx="1383900" cy="836725"/>
          </a:xfrm>
        </p:grpSpPr>
        <p:sp>
          <p:nvSpPr>
            <p:cNvPr id="2303" name="Google Shape;2303;p35"/>
            <p:cNvSpPr/>
            <p:nvPr/>
          </p:nvSpPr>
          <p:spPr>
            <a:xfrm>
              <a:off x="-482897" y="264500"/>
              <a:ext cx="1122950" cy="662450"/>
            </a:xfrm>
            <a:prstGeom prst="flowChartInputOutpu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35"/>
            <p:cNvSpPr/>
            <p:nvPr/>
          </p:nvSpPr>
          <p:spPr>
            <a:xfrm rot="-2700000">
              <a:off x="141703" y="659767"/>
              <a:ext cx="365716" cy="36571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05" name="Google Shape;2305;p35"/>
            <p:cNvCxnSpPr/>
            <p:nvPr/>
          </p:nvCxnSpPr>
          <p:spPr>
            <a:xfrm rot="10800000" flipH="1">
              <a:off x="-613375" y="349525"/>
              <a:ext cx="1383900" cy="2928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2">
    <p:spTree>
      <p:nvGrpSpPr>
        <p:cNvPr id="1" name="Shape 2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7" name="Google Shape;2307;p36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2308" name="Google Shape;2308;p36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2309" name="Google Shape;2309;p36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0" name="Google Shape;2310;p36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1" name="Google Shape;2311;p36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2" name="Google Shape;2312;p36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3" name="Google Shape;2313;p36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4" name="Google Shape;2314;p36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5" name="Google Shape;2315;p36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6" name="Google Shape;2316;p36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7" name="Google Shape;2317;p36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8" name="Google Shape;2318;p36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9" name="Google Shape;2319;p36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0" name="Google Shape;2320;p36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1" name="Google Shape;2321;p36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2" name="Google Shape;2322;p36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3" name="Google Shape;2323;p36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4" name="Google Shape;2324;p36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5" name="Google Shape;2325;p36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6" name="Google Shape;2326;p36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7" name="Google Shape;2327;p36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8" name="Google Shape;2328;p36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9" name="Google Shape;2329;p36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330" name="Google Shape;2330;p36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2331" name="Google Shape;2331;p36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2" name="Google Shape;2332;p36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3" name="Google Shape;2333;p36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4" name="Google Shape;2334;p36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5" name="Google Shape;2335;p36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6" name="Google Shape;2336;p36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7" name="Google Shape;2337;p36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8" name="Google Shape;2338;p36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9" name="Google Shape;2339;p36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0" name="Google Shape;2340;p36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1" name="Google Shape;2341;p36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2" name="Google Shape;2342;p36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3" name="Google Shape;2343;p36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4" name="Google Shape;2344;p36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5" name="Google Shape;2345;p36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6" name="Google Shape;2346;p36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7" name="Google Shape;2347;p36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8" name="Google Shape;2348;p36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9" name="Google Shape;2349;p36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0" name="Google Shape;2350;p36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1" name="Google Shape;2351;p36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2" name="Google Shape;2352;p36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3" name="Google Shape;2353;p36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4" name="Google Shape;2354;p36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5" name="Google Shape;2355;p36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6" name="Google Shape;2356;p36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7" name="Google Shape;2357;p36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8" name="Google Shape;2358;p36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9" name="Google Shape;2359;p36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0" name="Google Shape;2360;p36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1" name="Google Shape;2361;p36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2" name="Google Shape;2362;p36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3" name="Google Shape;2363;p36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364" name="Google Shape;2364;p36"/>
          <p:cNvGrpSpPr/>
          <p:nvPr/>
        </p:nvGrpSpPr>
        <p:grpSpPr>
          <a:xfrm>
            <a:off x="-318663" y="-153114"/>
            <a:ext cx="890249" cy="1131098"/>
            <a:chOff x="-318663" y="-153114"/>
            <a:chExt cx="890249" cy="1131098"/>
          </a:xfrm>
        </p:grpSpPr>
        <p:sp>
          <p:nvSpPr>
            <p:cNvPr id="2365" name="Google Shape;2365;p36"/>
            <p:cNvSpPr/>
            <p:nvPr/>
          </p:nvSpPr>
          <p:spPr>
            <a:xfrm rot="4501290">
              <a:off x="-285844" y="-15009"/>
              <a:ext cx="822962" cy="69969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36"/>
            <p:cNvSpPr/>
            <p:nvPr/>
          </p:nvSpPr>
          <p:spPr>
            <a:xfrm rot="5400000" flipH="1">
              <a:off x="12811" y="508959"/>
              <a:ext cx="479353" cy="282775"/>
            </a:xfrm>
            <a:prstGeom prst="flowChartInputOutpu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36"/>
            <p:cNvSpPr/>
            <p:nvPr/>
          </p:nvSpPr>
          <p:spPr>
            <a:xfrm>
              <a:off x="205886" y="612284"/>
              <a:ext cx="365700" cy="365700"/>
            </a:xfrm>
            <a:prstGeom prst="rtTriangl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4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59" name="Google Shape;159;p4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60" name="Google Shape;160;p4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" name="Google Shape;161;p4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" name="Google Shape;162;p4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" name="Google Shape;163;p4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" name="Google Shape;164;p4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" name="Google Shape;165;p4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" name="Google Shape;166;p4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" name="Google Shape;167;p4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8" name="Google Shape;168;p4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9" name="Google Shape;169;p4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0" name="Google Shape;170;p4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1" name="Google Shape;171;p4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2" name="Google Shape;172;p4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3" name="Google Shape;173;p4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4" name="Google Shape;174;p4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5" name="Google Shape;175;p4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" name="Google Shape;176;p4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" name="Google Shape;177;p4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" name="Google Shape;178;p4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" name="Google Shape;179;p4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" name="Google Shape;180;p4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1" name="Google Shape;181;p4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182" name="Google Shape;182;p4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3" name="Google Shape;183;p4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4" name="Google Shape;184;p4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5" name="Google Shape;185;p4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6" name="Google Shape;186;p4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7" name="Google Shape;187;p4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" name="Google Shape;188;p4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9" name="Google Shape;189;p4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0" name="Google Shape;190;p4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1" name="Google Shape;191;p4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2" name="Google Shape;192;p4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" name="Google Shape;193;p4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" name="Google Shape;194;p4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" name="Google Shape;195;p4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" name="Google Shape;196;p4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" name="Google Shape;197;p4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4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4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" name="Google Shape;200;p4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" name="Google Shape;201;p4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4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4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4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4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4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4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" name="Google Shape;208;p4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" name="Google Shape;209;p4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" name="Google Shape;210;p4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1" name="Google Shape;211;p4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" name="Google Shape;212;p4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3" name="Google Shape;213;p4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4" name="Google Shape;214;p4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15" name="Google Shape;215;p4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5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219" name="Google Shape;219;p5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220" name="Google Shape;220;p5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" name="Google Shape;221;p5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" name="Google Shape;222;p5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" name="Google Shape;223;p5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" name="Google Shape;224;p5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" name="Google Shape;225;p5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" name="Google Shape;226;p5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" name="Google Shape;227;p5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" name="Google Shape;228;p5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5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" name="Google Shape;230;p5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5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5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5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5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" name="Google Shape;235;p5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" name="Google Shape;236;p5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" name="Google Shape;237;p5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" name="Google Shape;238;p5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9" name="Google Shape;239;p5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0" name="Google Shape;240;p5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41" name="Google Shape;241;p5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242" name="Google Shape;242;p5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3" name="Google Shape;243;p5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4" name="Google Shape;244;p5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5" name="Google Shape;245;p5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6" name="Google Shape;246;p5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5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5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5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5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5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5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5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5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5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5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5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5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" name="Google Shape;259;p5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" name="Google Shape;260;p5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" name="Google Shape;261;p5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" name="Google Shape;262;p5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3" name="Google Shape;263;p5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4" name="Google Shape;264;p5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5" name="Google Shape;265;p5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" name="Google Shape;266;p5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" name="Google Shape;267;p5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5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5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5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5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2" name="Google Shape;272;p5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3" name="Google Shape;273;p5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4" name="Google Shape;274;p5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75" name="Google Shape;275;p5"/>
          <p:cNvSpPr txBox="1">
            <a:spLocks noGrp="1"/>
          </p:cNvSpPr>
          <p:nvPr>
            <p:ph type="subTitle" idx="1"/>
          </p:nvPr>
        </p:nvSpPr>
        <p:spPr>
          <a:xfrm>
            <a:off x="719900" y="2760325"/>
            <a:ext cx="35115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76" name="Google Shape;276;p5"/>
          <p:cNvSpPr txBox="1">
            <a:spLocks noGrp="1"/>
          </p:cNvSpPr>
          <p:nvPr>
            <p:ph type="subTitle" idx="2"/>
          </p:nvPr>
        </p:nvSpPr>
        <p:spPr>
          <a:xfrm>
            <a:off x="4912489" y="2760325"/>
            <a:ext cx="35115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77" name="Google Shape;277;p5"/>
          <p:cNvSpPr txBox="1">
            <a:spLocks noGrp="1"/>
          </p:cNvSpPr>
          <p:nvPr>
            <p:ph type="subTitle" idx="3"/>
          </p:nvPr>
        </p:nvSpPr>
        <p:spPr>
          <a:xfrm>
            <a:off x="719900" y="3202225"/>
            <a:ext cx="35115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5"/>
          <p:cNvSpPr txBox="1">
            <a:spLocks noGrp="1"/>
          </p:cNvSpPr>
          <p:nvPr>
            <p:ph type="subTitle" idx="4"/>
          </p:nvPr>
        </p:nvSpPr>
        <p:spPr>
          <a:xfrm>
            <a:off x="4912489" y="3202225"/>
            <a:ext cx="35115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5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80" name="Google Shape;280;p5"/>
          <p:cNvGrpSpPr/>
          <p:nvPr/>
        </p:nvGrpSpPr>
        <p:grpSpPr>
          <a:xfrm>
            <a:off x="-318663" y="-153114"/>
            <a:ext cx="890249" cy="1131098"/>
            <a:chOff x="-318663" y="-153114"/>
            <a:chExt cx="890249" cy="1131098"/>
          </a:xfrm>
        </p:grpSpPr>
        <p:sp>
          <p:nvSpPr>
            <p:cNvPr id="281" name="Google Shape;281;p5"/>
            <p:cNvSpPr/>
            <p:nvPr/>
          </p:nvSpPr>
          <p:spPr>
            <a:xfrm rot="4501290">
              <a:off x="-285844" y="-15009"/>
              <a:ext cx="822962" cy="69969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 rot="5400000" flipH="1">
              <a:off x="12811" y="508959"/>
              <a:ext cx="479353" cy="282775"/>
            </a:xfrm>
            <a:prstGeom prst="flowChartInputOutpu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205886" y="612284"/>
              <a:ext cx="365700" cy="365700"/>
            </a:xfrm>
            <a:prstGeom prst="rtTriangl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2" name="Google Shape;832;p15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833" name="Google Shape;833;p15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834" name="Google Shape;834;p15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5" name="Google Shape;835;p15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6" name="Google Shape;836;p15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7" name="Google Shape;837;p15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8" name="Google Shape;838;p15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9" name="Google Shape;839;p15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0" name="Google Shape;840;p15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1" name="Google Shape;841;p15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2" name="Google Shape;842;p15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3" name="Google Shape;843;p15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4" name="Google Shape;844;p15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5" name="Google Shape;845;p15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6" name="Google Shape;846;p15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7" name="Google Shape;847;p15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8" name="Google Shape;848;p15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9" name="Google Shape;849;p15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0" name="Google Shape;850;p15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1" name="Google Shape;851;p15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2" name="Google Shape;852;p15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3" name="Google Shape;853;p15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4" name="Google Shape;854;p15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55" name="Google Shape;855;p15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856" name="Google Shape;856;p15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7" name="Google Shape;857;p15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8" name="Google Shape;858;p15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9" name="Google Shape;859;p15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0" name="Google Shape;860;p15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1" name="Google Shape;861;p15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2" name="Google Shape;862;p15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3" name="Google Shape;863;p15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4" name="Google Shape;864;p15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5" name="Google Shape;865;p15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6" name="Google Shape;866;p15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7" name="Google Shape;867;p15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8" name="Google Shape;868;p15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9" name="Google Shape;869;p15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0" name="Google Shape;870;p15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1" name="Google Shape;871;p15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2" name="Google Shape;872;p15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3" name="Google Shape;873;p15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4" name="Google Shape;874;p15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5" name="Google Shape;875;p15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6" name="Google Shape;876;p15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7" name="Google Shape;877;p15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8" name="Google Shape;878;p15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9" name="Google Shape;879;p15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0" name="Google Shape;880;p15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1" name="Google Shape;881;p15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15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15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15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15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15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15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15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889" name="Google Shape;889;p15"/>
          <p:cNvSpPr txBox="1">
            <a:spLocks noGrp="1"/>
          </p:cNvSpPr>
          <p:nvPr>
            <p:ph type="subTitle" idx="1"/>
          </p:nvPr>
        </p:nvSpPr>
        <p:spPr>
          <a:xfrm>
            <a:off x="2377496" y="1564750"/>
            <a:ext cx="37491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90" name="Google Shape;890;p15"/>
          <p:cNvSpPr txBox="1">
            <a:spLocks noGrp="1"/>
          </p:cNvSpPr>
          <p:nvPr>
            <p:ph type="subTitle" idx="2"/>
          </p:nvPr>
        </p:nvSpPr>
        <p:spPr>
          <a:xfrm>
            <a:off x="3017421" y="3023075"/>
            <a:ext cx="37491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91" name="Google Shape;891;p15"/>
          <p:cNvSpPr txBox="1">
            <a:spLocks noGrp="1"/>
          </p:cNvSpPr>
          <p:nvPr>
            <p:ph type="subTitle" idx="3"/>
          </p:nvPr>
        </p:nvSpPr>
        <p:spPr>
          <a:xfrm>
            <a:off x="2377479" y="2021950"/>
            <a:ext cx="37491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2" name="Google Shape;892;p15"/>
          <p:cNvSpPr txBox="1">
            <a:spLocks noGrp="1"/>
          </p:cNvSpPr>
          <p:nvPr>
            <p:ph type="subTitle" idx="4"/>
          </p:nvPr>
        </p:nvSpPr>
        <p:spPr>
          <a:xfrm>
            <a:off x="3017404" y="3480275"/>
            <a:ext cx="37491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3" name="Google Shape;893;p15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94" name="Google Shape;894;p15"/>
          <p:cNvGrpSpPr/>
          <p:nvPr/>
        </p:nvGrpSpPr>
        <p:grpSpPr>
          <a:xfrm>
            <a:off x="-318663" y="-153114"/>
            <a:ext cx="888600" cy="1190139"/>
            <a:chOff x="-318663" y="-153114"/>
            <a:chExt cx="888600" cy="1190139"/>
          </a:xfrm>
        </p:grpSpPr>
        <p:sp>
          <p:nvSpPr>
            <p:cNvPr id="895" name="Google Shape;895;p15"/>
            <p:cNvSpPr/>
            <p:nvPr/>
          </p:nvSpPr>
          <p:spPr>
            <a:xfrm rot="4501290">
              <a:off x="-285844" y="-15009"/>
              <a:ext cx="822962" cy="69969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5"/>
            <p:cNvSpPr/>
            <p:nvPr/>
          </p:nvSpPr>
          <p:spPr>
            <a:xfrm>
              <a:off x="73525" y="579825"/>
              <a:ext cx="457200" cy="457200"/>
            </a:xfrm>
            <a:prstGeom prst="pie">
              <a:avLst>
                <a:gd name="adj1" fmla="val 10740153"/>
                <a:gd name="adj2" fmla="val 2156601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897" name="Google Shape;897;p15"/>
            <p:cNvSpPr/>
            <p:nvPr/>
          </p:nvSpPr>
          <p:spPr>
            <a:xfrm flipH="1">
              <a:off x="204225" y="540000"/>
              <a:ext cx="365700" cy="365700"/>
            </a:xfrm>
            <a:prstGeom prst="rtTriangl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6" name="Google Shape;1076;p18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077" name="Google Shape;1077;p18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078" name="Google Shape;1078;p18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9" name="Google Shape;1079;p18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0" name="Google Shape;1080;p18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1" name="Google Shape;1081;p18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2" name="Google Shape;1082;p18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3" name="Google Shape;1083;p18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4" name="Google Shape;1084;p18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5" name="Google Shape;1085;p18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6" name="Google Shape;1086;p18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7" name="Google Shape;1087;p18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8" name="Google Shape;1088;p18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9" name="Google Shape;1089;p18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0" name="Google Shape;1090;p18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1" name="Google Shape;1091;p18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2" name="Google Shape;1092;p18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3" name="Google Shape;1093;p18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4" name="Google Shape;1094;p18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5" name="Google Shape;1095;p18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6" name="Google Shape;1096;p18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7" name="Google Shape;1097;p18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8" name="Google Shape;1098;p18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99" name="Google Shape;1099;p18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1100" name="Google Shape;1100;p18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1" name="Google Shape;1101;p18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2" name="Google Shape;1102;p18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3" name="Google Shape;1103;p18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4" name="Google Shape;1104;p18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5" name="Google Shape;1105;p18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6" name="Google Shape;1106;p18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7" name="Google Shape;1107;p18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8" name="Google Shape;1108;p18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9" name="Google Shape;1109;p18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0" name="Google Shape;1110;p18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1" name="Google Shape;1111;p18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2" name="Google Shape;1112;p18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3" name="Google Shape;1113;p18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4" name="Google Shape;1114;p18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5" name="Google Shape;1115;p18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6" name="Google Shape;1116;p18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7" name="Google Shape;1117;p18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8" name="Google Shape;1118;p18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9" name="Google Shape;1119;p18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0" name="Google Shape;1120;p18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1" name="Google Shape;1121;p18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2" name="Google Shape;1122;p18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3" name="Google Shape;1123;p18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4" name="Google Shape;1124;p18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5" name="Google Shape;1125;p18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6" name="Google Shape;1126;p18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7" name="Google Shape;1127;p18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8" name="Google Shape;1128;p18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9" name="Google Shape;1129;p18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0" name="Google Shape;1130;p18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1" name="Google Shape;1131;p18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2" name="Google Shape;1132;p18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33" name="Google Shape;1133;p18"/>
          <p:cNvSpPr txBox="1">
            <a:spLocks noGrp="1"/>
          </p:cNvSpPr>
          <p:nvPr>
            <p:ph type="title"/>
          </p:nvPr>
        </p:nvSpPr>
        <p:spPr>
          <a:xfrm>
            <a:off x="915538" y="1637606"/>
            <a:ext cx="1814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4" name="Google Shape;1134;p18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27280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35" name="Google Shape;1135;p18"/>
          <p:cNvSpPr txBox="1">
            <a:spLocks noGrp="1"/>
          </p:cNvSpPr>
          <p:nvPr>
            <p:ph type="subTitle" idx="1"/>
          </p:nvPr>
        </p:nvSpPr>
        <p:spPr>
          <a:xfrm>
            <a:off x="915538" y="2003306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6" name="Google Shape;1136;p18"/>
          <p:cNvSpPr txBox="1">
            <a:spLocks noGrp="1"/>
          </p:cNvSpPr>
          <p:nvPr>
            <p:ph type="title" idx="3"/>
          </p:nvPr>
        </p:nvSpPr>
        <p:spPr>
          <a:xfrm>
            <a:off x="3761627" y="1637606"/>
            <a:ext cx="1814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7" name="Google Shape;1137;p18"/>
          <p:cNvSpPr txBox="1">
            <a:spLocks noGrp="1"/>
          </p:cNvSpPr>
          <p:nvPr>
            <p:ph type="title" idx="4" hasCustomPrompt="1"/>
          </p:nvPr>
        </p:nvSpPr>
        <p:spPr>
          <a:xfrm>
            <a:off x="3566100" y="127280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38" name="Google Shape;1138;p18"/>
          <p:cNvSpPr txBox="1">
            <a:spLocks noGrp="1"/>
          </p:cNvSpPr>
          <p:nvPr>
            <p:ph type="subTitle" idx="5"/>
          </p:nvPr>
        </p:nvSpPr>
        <p:spPr>
          <a:xfrm>
            <a:off x="3761627" y="2003306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9" name="Google Shape;1139;p18"/>
          <p:cNvSpPr txBox="1">
            <a:spLocks noGrp="1"/>
          </p:cNvSpPr>
          <p:nvPr>
            <p:ph type="title" idx="6"/>
          </p:nvPr>
        </p:nvSpPr>
        <p:spPr>
          <a:xfrm>
            <a:off x="6607741" y="1637606"/>
            <a:ext cx="1814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0" name="Google Shape;1140;p18"/>
          <p:cNvSpPr txBox="1">
            <a:spLocks noGrp="1"/>
          </p:cNvSpPr>
          <p:nvPr>
            <p:ph type="title" idx="7" hasCustomPrompt="1"/>
          </p:nvPr>
        </p:nvSpPr>
        <p:spPr>
          <a:xfrm>
            <a:off x="6412200" y="127280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41" name="Google Shape;1141;p18"/>
          <p:cNvSpPr txBox="1">
            <a:spLocks noGrp="1"/>
          </p:cNvSpPr>
          <p:nvPr>
            <p:ph type="subTitle" idx="8"/>
          </p:nvPr>
        </p:nvSpPr>
        <p:spPr>
          <a:xfrm>
            <a:off x="6607741" y="2003306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2" name="Google Shape;1142;p18"/>
          <p:cNvSpPr txBox="1">
            <a:spLocks noGrp="1"/>
          </p:cNvSpPr>
          <p:nvPr>
            <p:ph type="title" idx="9"/>
          </p:nvPr>
        </p:nvSpPr>
        <p:spPr>
          <a:xfrm>
            <a:off x="915538" y="3483531"/>
            <a:ext cx="1814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3" name="Google Shape;1143;p18"/>
          <p:cNvSpPr txBox="1">
            <a:spLocks noGrp="1"/>
          </p:cNvSpPr>
          <p:nvPr>
            <p:ph type="title" idx="13" hasCustomPrompt="1"/>
          </p:nvPr>
        </p:nvSpPr>
        <p:spPr>
          <a:xfrm>
            <a:off x="720000" y="311895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44" name="Google Shape;1144;p18"/>
          <p:cNvSpPr txBox="1">
            <a:spLocks noGrp="1"/>
          </p:cNvSpPr>
          <p:nvPr>
            <p:ph type="subTitle" idx="14"/>
          </p:nvPr>
        </p:nvSpPr>
        <p:spPr>
          <a:xfrm>
            <a:off x="915538" y="3849231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5" name="Google Shape;1145;p18"/>
          <p:cNvSpPr txBox="1">
            <a:spLocks noGrp="1"/>
          </p:cNvSpPr>
          <p:nvPr>
            <p:ph type="title" idx="15"/>
          </p:nvPr>
        </p:nvSpPr>
        <p:spPr>
          <a:xfrm>
            <a:off x="3761627" y="3483531"/>
            <a:ext cx="1814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46" name="Google Shape;1146;p18"/>
          <p:cNvSpPr txBox="1">
            <a:spLocks noGrp="1"/>
          </p:cNvSpPr>
          <p:nvPr>
            <p:ph type="title" idx="16" hasCustomPrompt="1"/>
          </p:nvPr>
        </p:nvSpPr>
        <p:spPr>
          <a:xfrm>
            <a:off x="3566100" y="311895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47" name="Google Shape;1147;p18"/>
          <p:cNvSpPr txBox="1">
            <a:spLocks noGrp="1"/>
          </p:cNvSpPr>
          <p:nvPr>
            <p:ph type="subTitle" idx="17"/>
          </p:nvPr>
        </p:nvSpPr>
        <p:spPr>
          <a:xfrm>
            <a:off x="3761627" y="3849231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8" name="Google Shape;1148;p18"/>
          <p:cNvSpPr txBox="1">
            <a:spLocks noGrp="1"/>
          </p:cNvSpPr>
          <p:nvPr>
            <p:ph type="title" idx="18"/>
          </p:nvPr>
        </p:nvSpPr>
        <p:spPr>
          <a:xfrm>
            <a:off x="720000" y="421102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149" name="Google Shape;1149;p18"/>
          <p:cNvGrpSpPr/>
          <p:nvPr/>
        </p:nvGrpSpPr>
        <p:grpSpPr>
          <a:xfrm>
            <a:off x="-613375" y="264500"/>
            <a:ext cx="1383900" cy="836725"/>
            <a:chOff x="-613375" y="264500"/>
            <a:chExt cx="1383900" cy="836725"/>
          </a:xfrm>
        </p:grpSpPr>
        <p:sp>
          <p:nvSpPr>
            <p:cNvPr id="1150" name="Google Shape;1150;p18"/>
            <p:cNvSpPr/>
            <p:nvPr/>
          </p:nvSpPr>
          <p:spPr>
            <a:xfrm>
              <a:off x="-482897" y="264500"/>
              <a:ext cx="1122950" cy="662450"/>
            </a:xfrm>
            <a:prstGeom prst="flowChartInputOutpu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18"/>
            <p:cNvSpPr/>
            <p:nvPr/>
          </p:nvSpPr>
          <p:spPr>
            <a:xfrm rot="-2700000">
              <a:off x="141703" y="659767"/>
              <a:ext cx="365716" cy="36571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52" name="Google Shape;1152;p18"/>
            <p:cNvCxnSpPr/>
            <p:nvPr/>
          </p:nvCxnSpPr>
          <p:spPr>
            <a:xfrm rot="10800000" flipH="1">
              <a:off x="-613375" y="349525"/>
              <a:ext cx="1383900" cy="2928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1_1_1">
    <p:spTree>
      <p:nvGrpSpPr>
        <p:cNvPr id="1" name="Shape 1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1" name="Google Shape;1481;p24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482" name="Google Shape;1482;p24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483" name="Google Shape;1483;p24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4" name="Google Shape;1484;p24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5" name="Google Shape;1485;p24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6" name="Google Shape;1486;p24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7" name="Google Shape;1487;p24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8" name="Google Shape;1488;p24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9" name="Google Shape;1489;p24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0" name="Google Shape;1490;p24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1" name="Google Shape;1491;p24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2" name="Google Shape;1492;p24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3" name="Google Shape;1493;p24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4" name="Google Shape;1494;p24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5" name="Google Shape;1495;p24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6" name="Google Shape;1496;p24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7" name="Google Shape;1497;p24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8" name="Google Shape;1498;p24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9" name="Google Shape;1499;p24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0" name="Google Shape;1500;p24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1" name="Google Shape;1501;p24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2" name="Google Shape;1502;p24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3" name="Google Shape;1503;p24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04" name="Google Shape;1504;p24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1505" name="Google Shape;1505;p24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6" name="Google Shape;1506;p24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7" name="Google Shape;1507;p24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8" name="Google Shape;1508;p24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9" name="Google Shape;1509;p24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0" name="Google Shape;1510;p24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1" name="Google Shape;1511;p24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2" name="Google Shape;1512;p24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3" name="Google Shape;1513;p24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4" name="Google Shape;1514;p24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5" name="Google Shape;1515;p24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6" name="Google Shape;1516;p24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7" name="Google Shape;1517;p24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8" name="Google Shape;1518;p24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9" name="Google Shape;1519;p24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0" name="Google Shape;1520;p24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1" name="Google Shape;1521;p24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2" name="Google Shape;1522;p24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3" name="Google Shape;1523;p24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4" name="Google Shape;1524;p24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5" name="Google Shape;1525;p24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6" name="Google Shape;1526;p24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7" name="Google Shape;1527;p24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8" name="Google Shape;1528;p24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9" name="Google Shape;1529;p24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0" name="Google Shape;1530;p24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1" name="Google Shape;1531;p24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2" name="Google Shape;1532;p24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3" name="Google Shape;1533;p24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4" name="Google Shape;1534;p24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5" name="Google Shape;1535;p24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6" name="Google Shape;1536;p24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7" name="Google Shape;1537;p24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538" name="Google Shape;1538;p24"/>
          <p:cNvSpPr txBox="1">
            <a:spLocks noGrp="1"/>
          </p:cNvSpPr>
          <p:nvPr>
            <p:ph type="subTitle" idx="1"/>
          </p:nvPr>
        </p:nvSpPr>
        <p:spPr>
          <a:xfrm>
            <a:off x="6159875" y="2023050"/>
            <a:ext cx="1974600" cy="12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9" name="Google Shape;1539;p24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540" name="Google Shape;1540;p24"/>
          <p:cNvGrpSpPr/>
          <p:nvPr/>
        </p:nvGrpSpPr>
        <p:grpSpPr>
          <a:xfrm>
            <a:off x="-613375" y="264500"/>
            <a:ext cx="1383900" cy="836725"/>
            <a:chOff x="-613375" y="264500"/>
            <a:chExt cx="1383900" cy="836725"/>
          </a:xfrm>
        </p:grpSpPr>
        <p:sp>
          <p:nvSpPr>
            <p:cNvPr id="1541" name="Google Shape;1541;p24"/>
            <p:cNvSpPr/>
            <p:nvPr/>
          </p:nvSpPr>
          <p:spPr>
            <a:xfrm>
              <a:off x="-482897" y="264500"/>
              <a:ext cx="1122950" cy="662450"/>
            </a:xfrm>
            <a:prstGeom prst="flowChartInputOutpu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24"/>
            <p:cNvSpPr/>
            <p:nvPr/>
          </p:nvSpPr>
          <p:spPr>
            <a:xfrm rot="-2700000">
              <a:off x="141703" y="659767"/>
              <a:ext cx="365716" cy="36571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43" name="Google Shape;1543;p24"/>
            <p:cNvCxnSpPr/>
            <p:nvPr/>
          </p:nvCxnSpPr>
          <p:spPr>
            <a:xfrm rot="10800000" flipH="1">
              <a:off x="-613375" y="349525"/>
              <a:ext cx="1383900" cy="2928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9" name="Google Shape;1619;p26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620" name="Google Shape;1620;p26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621" name="Google Shape;1621;p26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2" name="Google Shape;1622;p26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3" name="Google Shape;1623;p26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4" name="Google Shape;1624;p26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5" name="Google Shape;1625;p26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6" name="Google Shape;1626;p26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7" name="Google Shape;1627;p26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8" name="Google Shape;1628;p26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9" name="Google Shape;1629;p26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0" name="Google Shape;1630;p26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1" name="Google Shape;1631;p26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2" name="Google Shape;1632;p26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3" name="Google Shape;1633;p26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4" name="Google Shape;1634;p26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5" name="Google Shape;1635;p26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6" name="Google Shape;1636;p26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7" name="Google Shape;1637;p26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8" name="Google Shape;1638;p26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9" name="Google Shape;1639;p26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0" name="Google Shape;1640;p26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1" name="Google Shape;1641;p26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642" name="Google Shape;1642;p26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1643" name="Google Shape;1643;p26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4" name="Google Shape;1644;p26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5" name="Google Shape;1645;p26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6" name="Google Shape;1646;p26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7" name="Google Shape;1647;p26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8" name="Google Shape;1648;p26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9" name="Google Shape;1649;p26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0" name="Google Shape;1650;p26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1" name="Google Shape;1651;p26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2" name="Google Shape;1652;p26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3" name="Google Shape;1653;p26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4" name="Google Shape;1654;p26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5" name="Google Shape;1655;p26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6" name="Google Shape;1656;p26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7" name="Google Shape;1657;p26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8" name="Google Shape;1658;p26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9" name="Google Shape;1659;p26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0" name="Google Shape;1660;p26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1" name="Google Shape;1661;p26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2" name="Google Shape;1662;p26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3" name="Google Shape;1663;p26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4" name="Google Shape;1664;p26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5" name="Google Shape;1665;p26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6" name="Google Shape;1666;p26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7" name="Google Shape;1667;p26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8" name="Google Shape;1668;p26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9" name="Google Shape;1669;p26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0" name="Google Shape;1670;p26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1" name="Google Shape;1671;p26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2" name="Google Shape;1672;p26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3" name="Google Shape;1673;p26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4" name="Google Shape;1674;p26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5" name="Google Shape;1675;p26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676" name="Google Shape;1676;p26"/>
          <p:cNvSpPr txBox="1">
            <a:spLocks noGrp="1"/>
          </p:cNvSpPr>
          <p:nvPr>
            <p:ph type="title"/>
          </p:nvPr>
        </p:nvSpPr>
        <p:spPr>
          <a:xfrm>
            <a:off x="720000" y="2724138"/>
            <a:ext cx="2336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77" name="Google Shape;1677;p26"/>
          <p:cNvSpPr txBox="1">
            <a:spLocks noGrp="1"/>
          </p:cNvSpPr>
          <p:nvPr>
            <p:ph type="subTitle" idx="1"/>
          </p:nvPr>
        </p:nvSpPr>
        <p:spPr>
          <a:xfrm>
            <a:off x="720000" y="3200860"/>
            <a:ext cx="23364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8" name="Google Shape;1678;p26"/>
          <p:cNvSpPr txBox="1">
            <a:spLocks noGrp="1"/>
          </p:cNvSpPr>
          <p:nvPr>
            <p:ph type="title" idx="2"/>
          </p:nvPr>
        </p:nvSpPr>
        <p:spPr>
          <a:xfrm>
            <a:off x="3403800" y="2724138"/>
            <a:ext cx="2336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79" name="Google Shape;1679;p26"/>
          <p:cNvSpPr txBox="1">
            <a:spLocks noGrp="1"/>
          </p:cNvSpPr>
          <p:nvPr>
            <p:ph type="subTitle" idx="3"/>
          </p:nvPr>
        </p:nvSpPr>
        <p:spPr>
          <a:xfrm>
            <a:off x="3403800" y="3200860"/>
            <a:ext cx="23364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0" name="Google Shape;1680;p26"/>
          <p:cNvSpPr txBox="1">
            <a:spLocks noGrp="1"/>
          </p:cNvSpPr>
          <p:nvPr>
            <p:ph type="title" idx="4"/>
          </p:nvPr>
        </p:nvSpPr>
        <p:spPr>
          <a:xfrm>
            <a:off x="6087600" y="2724138"/>
            <a:ext cx="2336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81" name="Google Shape;1681;p26"/>
          <p:cNvSpPr txBox="1">
            <a:spLocks noGrp="1"/>
          </p:cNvSpPr>
          <p:nvPr>
            <p:ph type="subTitle" idx="5"/>
          </p:nvPr>
        </p:nvSpPr>
        <p:spPr>
          <a:xfrm>
            <a:off x="6087600" y="3200860"/>
            <a:ext cx="23364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2" name="Google Shape;1682;p26"/>
          <p:cNvSpPr txBox="1">
            <a:spLocks noGrp="1"/>
          </p:cNvSpPr>
          <p:nvPr>
            <p:ph type="title" idx="6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683" name="Google Shape;1683;p26"/>
          <p:cNvGrpSpPr/>
          <p:nvPr/>
        </p:nvGrpSpPr>
        <p:grpSpPr>
          <a:xfrm>
            <a:off x="-318663" y="-153114"/>
            <a:ext cx="888600" cy="1190139"/>
            <a:chOff x="-318663" y="-153114"/>
            <a:chExt cx="888600" cy="1190139"/>
          </a:xfrm>
        </p:grpSpPr>
        <p:sp>
          <p:nvSpPr>
            <p:cNvPr id="1684" name="Google Shape;1684;p26"/>
            <p:cNvSpPr/>
            <p:nvPr/>
          </p:nvSpPr>
          <p:spPr>
            <a:xfrm rot="4501290">
              <a:off x="-285844" y="-15009"/>
              <a:ext cx="822962" cy="69969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26"/>
            <p:cNvSpPr/>
            <p:nvPr/>
          </p:nvSpPr>
          <p:spPr>
            <a:xfrm>
              <a:off x="73525" y="579825"/>
              <a:ext cx="457200" cy="457200"/>
            </a:xfrm>
            <a:prstGeom prst="pie">
              <a:avLst>
                <a:gd name="adj1" fmla="val 10740153"/>
                <a:gd name="adj2" fmla="val 2156601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1686" name="Google Shape;1686;p26"/>
            <p:cNvSpPr/>
            <p:nvPr/>
          </p:nvSpPr>
          <p:spPr>
            <a:xfrm flipH="1">
              <a:off x="204225" y="540000"/>
              <a:ext cx="365700" cy="365700"/>
            </a:xfrm>
            <a:prstGeom prst="rtTriangl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7" name="Google Shape;1757;p28"/>
          <p:cNvGrpSpPr/>
          <p:nvPr/>
        </p:nvGrpSpPr>
        <p:grpSpPr>
          <a:xfrm>
            <a:off x="-69750" y="-11100"/>
            <a:ext cx="9283500" cy="5165700"/>
            <a:chOff x="-66525" y="-11100"/>
            <a:chExt cx="9283500" cy="5165700"/>
          </a:xfrm>
        </p:grpSpPr>
        <p:grpSp>
          <p:nvGrpSpPr>
            <p:cNvPr id="1758" name="Google Shape;1758;p28"/>
            <p:cNvGrpSpPr/>
            <p:nvPr/>
          </p:nvGrpSpPr>
          <p:grpSpPr>
            <a:xfrm>
              <a:off x="-66525" y="129500"/>
              <a:ext cx="9283500" cy="4884500"/>
              <a:chOff x="-66525" y="129500"/>
              <a:chExt cx="9283500" cy="4884500"/>
            </a:xfrm>
          </p:grpSpPr>
          <p:cxnSp>
            <p:nvCxnSpPr>
              <p:cNvPr id="1759" name="Google Shape;1759;p28"/>
              <p:cNvCxnSpPr/>
              <p:nvPr/>
            </p:nvCxnSpPr>
            <p:spPr>
              <a:xfrm rot="10800000">
                <a:off x="-66525" y="1295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0" name="Google Shape;1760;p28"/>
              <p:cNvCxnSpPr/>
              <p:nvPr/>
            </p:nvCxnSpPr>
            <p:spPr>
              <a:xfrm rot="10800000">
                <a:off x="-66525" y="3737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1" name="Google Shape;1761;p28"/>
              <p:cNvCxnSpPr/>
              <p:nvPr/>
            </p:nvCxnSpPr>
            <p:spPr>
              <a:xfrm rot="10800000">
                <a:off x="-66525" y="6179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2" name="Google Shape;1762;p28"/>
              <p:cNvCxnSpPr/>
              <p:nvPr/>
            </p:nvCxnSpPr>
            <p:spPr>
              <a:xfrm rot="10800000">
                <a:off x="-66525" y="8621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3" name="Google Shape;1763;p28"/>
              <p:cNvCxnSpPr/>
              <p:nvPr/>
            </p:nvCxnSpPr>
            <p:spPr>
              <a:xfrm rot="10800000">
                <a:off x="-66525" y="11064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4" name="Google Shape;1764;p28"/>
              <p:cNvCxnSpPr/>
              <p:nvPr/>
            </p:nvCxnSpPr>
            <p:spPr>
              <a:xfrm rot="10800000">
                <a:off x="-66525" y="13506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5" name="Google Shape;1765;p28"/>
              <p:cNvCxnSpPr/>
              <p:nvPr/>
            </p:nvCxnSpPr>
            <p:spPr>
              <a:xfrm rot="10800000">
                <a:off x="-66525" y="15948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6" name="Google Shape;1766;p28"/>
              <p:cNvCxnSpPr/>
              <p:nvPr/>
            </p:nvCxnSpPr>
            <p:spPr>
              <a:xfrm rot="10800000">
                <a:off x="-66525" y="18390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7" name="Google Shape;1767;p28"/>
              <p:cNvCxnSpPr/>
              <p:nvPr/>
            </p:nvCxnSpPr>
            <p:spPr>
              <a:xfrm rot="10800000">
                <a:off x="-66525" y="20833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8" name="Google Shape;1768;p28"/>
              <p:cNvCxnSpPr/>
              <p:nvPr/>
            </p:nvCxnSpPr>
            <p:spPr>
              <a:xfrm rot="10800000">
                <a:off x="-66525" y="23275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9" name="Google Shape;1769;p28"/>
              <p:cNvCxnSpPr/>
              <p:nvPr/>
            </p:nvCxnSpPr>
            <p:spPr>
              <a:xfrm rot="10800000">
                <a:off x="-66525" y="25717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0" name="Google Shape;1770;p28"/>
              <p:cNvCxnSpPr/>
              <p:nvPr/>
            </p:nvCxnSpPr>
            <p:spPr>
              <a:xfrm rot="10800000">
                <a:off x="-66525" y="28159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1" name="Google Shape;1771;p28"/>
              <p:cNvCxnSpPr/>
              <p:nvPr/>
            </p:nvCxnSpPr>
            <p:spPr>
              <a:xfrm rot="10800000">
                <a:off x="-66525" y="30602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2" name="Google Shape;1772;p28"/>
              <p:cNvCxnSpPr/>
              <p:nvPr/>
            </p:nvCxnSpPr>
            <p:spPr>
              <a:xfrm rot="10800000">
                <a:off x="-66525" y="33044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3" name="Google Shape;1773;p28"/>
              <p:cNvCxnSpPr/>
              <p:nvPr/>
            </p:nvCxnSpPr>
            <p:spPr>
              <a:xfrm rot="10800000">
                <a:off x="-66525" y="35486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4" name="Google Shape;1774;p28"/>
              <p:cNvCxnSpPr/>
              <p:nvPr/>
            </p:nvCxnSpPr>
            <p:spPr>
              <a:xfrm rot="10800000">
                <a:off x="-66525" y="37928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5" name="Google Shape;1775;p28"/>
              <p:cNvCxnSpPr/>
              <p:nvPr/>
            </p:nvCxnSpPr>
            <p:spPr>
              <a:xfrm rot="10800000">
                <a:off x="-66525" y="40371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6" name="Google Shape;1776;p28"/>
              <p:cNvCxnSpPr/>
              <p:nvPr/>
            </p:nvCxnSpPr>
            <p:spPr>
              <a:xfrm rot="10800000">
                <a:off x="-66525" y="428132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7" name="Google Shape;1777;p28"/>
              <p:cNvCxnSpPr/>
              <p:nvPr/>
            </p:nvCxnSpPr>
            <p:spPr>
              <a:xfrm rot="10800000">
                <a:off x="-66525" y="452555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8" name="Google Shape;1778;p28"/>
              <p:cNvCxnSpPr/>
              <p:nvPr/>
            </p:nvCxnSpPr>
            <p:spPr>
              <a:xfrm rot="10800000">
                <a:off x="-66525" y="4769775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9" name="Google Shape;1779;p28"/>
              <p:cNvCxnSpPr/>
              <p:nvPr/>
            </p:nvCxnSpPr>
            <p:spPr>
              <a:xfrm rot="10800000">
                <a:off x="-66525" y="5014000"/>
                <a:ext cx="9283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780" name="Google Shape;1780;p28"/>
            <p:cNvGrpSpPr/>
            <p:nvPr/>
          </p:nvGrpSpPr>
          <p:grpSpPr>
            <a:xfrm>
              <a:off x="194025" y="-11100"/>
              <a:ext cx="8762400" cy="5165700"/>
              <a:chOff x="226400" y="-11100"/>
              <a:chExt cx="8762400" cy="5165700"/>
            </a:xfrm>
          </p:grpSpPr>
          <p:cxnSp>
            <p:nvCxnSpPr>
              <p:cNvPr id="1781" name="Google Shape;1781;p28"/>
              <p:cNvCxnSpPr/>
              <p:nvPr/>
            </p:nvCxnSpPr>
            <p:spPr>
              <a:xfrm>
                <a:off x="2264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2" name="Google Shape;1782;p28"/>
              <p:cNvCxnSpPr/>
              <p:nvPr/>
            </p:nvCxnSpPr>
            <p:spPr>
              <a:xfrm>
                <a:off x="5002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3" name="Google Shape;1783;p28"/>
              <p:cNvCxnSpPr/>
              <p:nvPr/>
            </p:nvCxnSpPr>
            <p:spPr>
              <a:xfrm>
                <a:off x="7740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4" name="Google Shape;1784;p28"/>
              <p:cNvCxnSpPr/>
              <p:nvPr/>
            </p:nvCxnSpPr>
            <p:spPr>
              <a:xfrm>
                <a:off x="10478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5" name="Google Shape;1785;p28"/>
              <p:cNvCxnSpPr/>
              <p:nvPr/>
            </p:nvCxnSpPr>
            <p:spPr>
              <a:xfrm>
                <a:off x="13217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6" name="Google Shape;1786;p28"/>
              <p:cNvCxnSpPr/>
              <p:nvPr/>
            </p:nvCxnSpPr>
            <p:spPr>
              <a:xfrm>
                <a:off x="15955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7" name="Google Shape;1787;p28"/>
              <p:cNvCxnSpPr/>
              <p:nvPr/>
            </p:nvCxnSpPr>
            <p:spPr>
              <a:xfrm>
                <a:off x="18693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8" name="Google Shape;1788;p28"/>
              <p:cNvCxnSpPr/>
              <p:nvPr/>
            </p:nvCxnSpPr>
            <p:spPr>
              <a:xfrm>
                <a:off x="21431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9" name="Google Shape;1789;p28"/>
              <p:cNvCxnSpPr/>
              <p:nvPr/>
            </p:nvCxnSpPr>
            <p:spPr>
              <a:xfrm>
                <a:off x="24170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0" name="Google Shape;1790;p28"/>
              <p:cNvCxnSpPr/>
              <p:nvPr/>
            </p:nvCxnSpPr>
            <p:spPr>
              <a:xfrm>
                <a:off x="26908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1" name="Google Shape;1791;p28"/>
              <p:cNvCxnSpPr/>
              <p:nvPr/>
            </p:nvCxnSpPr>
            <p:spPr>
              <a:xfrm>
                <a:off x="29646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2" name="Google Shape;1792;p28"/>
              <p:cNvCxnSpPr/>
              <p:nvPr/>
            </p:nvCxnSpPr>
            <p:spPr>
              <a:xfrm>
                <a:off x="32384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3" name="Google Shape;1793;p28"/>
              <p:cNvCxnSpPr/>
              <p:nvPr/>
            </p:nvCxnSpPr>
            <p:spPr>
              <a:xfrm>
                <a:off x="35123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4" name="Google Shape;1794;p28"/>
              <p:cNvCxnSpPr/>
              <p:nvPr/>
            </p:nvCxnSpPr>
            <p:spPr>
              <a:xfrm>
                <a:off x="37861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5" name="Google Shape;1795;p28"/>
              <p:cNvCxnSpPr/>
              <p:nvPr/>
            </p:nvCxnSpPr>
            <p:spPr>
              <a:xfrm>
                <a:off x="40599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6" name="Google Shape;1796;p28"/>
              <p:cNvCxnSpPr/>
              <p:nvPr/>
            </p:nvCxnSpPr>
            <p:spPr>
              <a:xfrm>
                <a:off x="43337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7" name="Google Shape;1797;p28"/>
              <p:cNvCxnSpPr/>
              <p:nvPr/>
            </p:nvCxnSpPr>
            <p:spPr>
              <a:xfrm>
                <a:off x="46076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8" name="Google Shape;1798;p28"/>
              <p:cNvCxnSpPr/>
              <p:nvPr/>
            </p:nvCxnSpPr>
            <p:spPr>
              <a:xfrm>
                <a:off x="48814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9" name="Google Shape;1799;p28"/>
              <p:cNvCxnSpPr/>
              <p:nvPr/>
            </p:nvCxnSpPr>
            <p:spPr>
              <a:xfrm>
                <a:off x="51552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0" name="Google Shape;1800;p28"/>
              <p:cNvCxnSpPr/>
              <p:nvPr/>
            </p:nvCxnSpPr>
            <p:spPr>
              <a:xfrm>
                <a:off x="54290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1" name="Google Shape;1801;p28"/>
              <p:cNvCxnSpPr/>
              <p:nvPr/>
            </p:nvCxnSpPr>
            <p:spPr>
              <a:xfrm>
                <a:off x="57029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2" name="Google Shape;1802;p28"/>
              <p:cNvCxnSpPr/>
              <p:nvPr/>
            </p:nvCxnSpPr>
            <p:spPr>
              <a:xfrm>
                <a:off x="59767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3" name="Google Shape;1803;p28"/>
              <p:cNvCxnSpPr/>
              <p:nvPr/>
            </p:nvCxnSpPr>
            <p:spPr>
              <a:xfrm>
                <a:off x="62505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4" name="Google Shape;1804;p28"/>
              <p:cNvCxnSpPr/>
              <p:nvPr/>
            </p:nvCxnSpPr>
            <p:spPr>
              <a:xfrm>
                <a:off x="65243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5" name="Google Shape;1805;p28"/>
              <p:cNvCxnSpPr/>
              <p:nvPr/>
            </p:nvCxnSpPr>
            <p:spPr>
              <a:xfrm>
                <a:off x="67982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6" name="Google Shape;1806;p28"/>
              <p:cNvCxnSpPr/>
              <p:nvPr/>
            </p:nvCxnSpPr>
            <p:spPr>
              <a:xfrm>
                <a:off x="70720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7" name="Google Shape;1807;p28"/>
              <p:cNvCxnSpPr/>
              <p:nvPr/>
            </p:nvCxnSpPr>
            <p:spPr>
              <a:xfrm>
                <a:off x="73458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8" name="Google Shape;1808;p28"/>
              <p:cNvCxnSpPr/>
              <p:nvPr/>
            </p:nvCxnSpPr>
            <p:spPr>
              <a:xfrm>
                <a:off x="76196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9" name="Google Shape;1809;p28"/>
              <p:cNvCxnSpPr/>
              <p:nvPr/>
            </p:nvCxnSpPr>
            <p:spPr>
              <a:xfrm>
                <a:off x="78935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0" name="Google Shape;1810;p28"/>
              <p:cNvCxnSpPr/>
              <p:nvPr/>
            </p:nvCxnSpPr>
            <p:spPr>
              <a:xfrm>
                <a:off x="816732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1" name="Google Shape;1811;p28"/>
              <p:cNvCxnSpPr/>
              <p:nvPr/>
            </p:nvCxnSpPr>
            <p:spPr>
              <a:xfrm>
                <a:off x="844115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2" name="Google Shape;1812;p28"/>
              <p:cNvCxnSpPr/>
              <p:nvPr/>
            </p:nvCxnSpPr>
            <p:spPr>
              <a:xfrm>
                <a:off x="8714975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3" name="Google Shape;1813;p28"/>
              <p:cNvCxnSpPr/>
              <p:nvPr/>
            </p:nvCxnSpPr>
            <p:spPr>
              <a:xfrm>
                <a:off x="8988800" y="-11100"/>
                <a:ext cx="0" cy="516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814" name="Google Shape;1814;p28"/>
          <p:cNvSpPr txBox="1">
            <a:spLocks noGrp="1"/>
          </p:cNvSpPr>
          <p:nvPr>
            <p:ph type="title"/>
          </p:nvPr>
        </p:nvSpPr>
        <p:spPr>
          <a:xfrm>
            <a:off x="720009" y="2719427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15" name="Google Shape;1815;p28"/>
          <p:cNvSpPr txBox="1">
            <a:spLocks noGrp="1"/>
          </p:cNvSpPr>
          <p:nvPr>
            <p:ph type="subTitle" idx="1"/>
          </p:nvPr>
        </p:nvSpPr>
        <p:spPr>
          <a:xfrm>
            <a:off x="720009" y="3195519"/>
            <a:ext cx="16458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6" name="Google Shape;1816;p28"/>
          <p:cNvSpPr txBox="1">
            <a:spLocks noGrp="1"/>
          </p:cNvSpPr>
          <p:nvPr>
            <p:ph type="title" idx="2"/>
          </p:nvPr>
        </p:nvSpPr>
        <p:spPr>
          <a:xfrm>
            <a:off x="4758811" y="2719427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17" name="Google Shape;1817;p28"/>
          <p:cNvSpPr txBox="1">
            <a:spLocks noGrp="1"/>
          </p:cNvSpPr>
          <p:nvPr>
            <p:ph type="subTitle" idx="3"/>
          </p:nvPr>
        </p:nvSpPr>
        <p:spPr>
          <a:xfrm>
            <a:off x="4758806" y="3195519"/>
            <a:ext cx="16458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8" name="Google Shape;1818;p28"/>
          <p:cNvSpPr txBox="1">
            <a:spLocks noGrp="1"/>
          </p:cNvSpPr>
          <p:nvPr>
            <p:ph type="title" idx="4"/>
          </p:nvPr>
        </p:nvSpPr>
        <p:spPr>
          <a:xfrm>
            <a:off x="2739410" y="2719427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19" name="Google Shape;1819;p28"/>
          <p:cNvSpPr txBox="1">
            <a:spLocks noGrp="1"/>
          </p:cNvSpPr>
          <p:nvPr>
            <p:ph type="subTitle" idx="5"/>
          </p:nvPr>
        </p:nvSpPr>
        <p:spPr>
          <a:xfrm>
            <a:off x="2739408" y="3195519"/>
            <a:ext cx="16458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0" name="Google Shape;1820;p28"/>
          <p:cNvSpPr txBox="1">
            <a:spLocks noGrp="1"/>
          </p:cNvSpPr>
          <p:nvPr>
            <p:ph type="title" idx="6"/>
          </p:nvPr>
        </p:nvSpPr>
        <p:spPr>
          <a:xfrm>
            <a:off x="6778212" y="2719427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21" name="Google Shape;1821;p28"/>
          <p:cNvSpPr txBox="1">
            <a:spLocks noGrp="1"/>
          </p:cNvSpPr>
          <p:nvPr>
            <p:ph type="subTitle" idx="7"/>
          </p:nvPr>
        </p:nvSpPr>
        <p:spPr>
          <a:xfrm>
            <a:off x="6778205" y="3195519"/>
            <a:ext cx="16458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2" name="Google Shape;1822;p28"/>
          <p:cNvSpPr txBox="1">
            <a:spLocks noGrp="1"/>
          </p:cNvSpPr>
          <p:nvPr>
            <p:ph type="title" idx="8"/>
          </p:nvPr>
        </p:nvSpPr>
        <p:spPr>
          <a:xfrm>
            <a:off x="720000" y="42551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823" name="Google Shape;1823;p28"/>
          <p:cNvGrpSpPr/>
          <p:nvPr/>
        </p:nvGrpSpPr>
        <p:grpSpPr>
          <a:xfrm>
            <a:off x="-318663" y="-153114"/>
            <a:ext cx="890249" cy="1131098"/>
            <a:chOff x="-318663" y="-153114"/>
            <a:chExt cx="890249" cy="1131098"/>
          </a:xfrm>
        </p:grpSpPr>
        <p:sp>
          <p:nvSpPr>
            <p:cNvPr id="1824" name="Google Shape;1824;p28"/>
            <p:cNvSpPr/>
            <p:nvPr/>
          </p:nvSpPr>
          <p:spPr>
            <a:xfrm rot="4501290">
              <a:off x="-285844" y="-15009"/>
              <a:ext cx="822962" cy="69969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28"/>
            <p:cNvSpPr/>
            <p:nvPr/>
          </p:nvSpPr>
          <p:spPr>
            <a:xfrm rot="5400000" flipH="1">
              <a:off x="12811" y="508959"/>
              <a:ext cx="479353" cy="282775"/>
            </a:xfrm>
            <a:prstGeom prst="flowChartInputOutpu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28"/>
            <p:cNvSpPr/>
            <p:nvPr/>
          </p:nvSpPr>
          <p:spPr>
            <a:xfrm>
              <a:off x="205886" y="612284"/>
              <a:ext cx="365700" cy="365700"/>
            </a:xfrm>
            <a:prstGeom prst="rtTriangl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 Black"/>
              <a:buNone/>
              <a:defRPr sz="35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●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Char char="○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ssistant"/>
              <a:buChar char="■"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61" r:id="rId5"/>
    <p:sldLayoutId id="2147483664" r:id="rId6"/>
    <p:sldLayoutId id="2147483670" r:id="rId7"/>
    <p:sldLayoutId id="2147483672" r:id="rId8"/>
    <p:sldLayoutId id="2147483674" r:id="rId9"/>
    <p:sldLayoutId id="2147483676" r:id="rId10"/>
    <p:sldLayoutId id="2147483680" r:id="rId11"/>
    <p:sldLayoutId id="2147483681" r:id="rId12"/>
    <p:sldLayoutId id="214748368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" name="Google Shape;2378;p40"/>
          <p:cNvSpPr/>
          <p:nvPr/>
        </p:nvSpPr>
        <p:spPr>
          <a:xfrm>
            <a:off x="6777131" y="323987"/>
            <a:ext cx="2282425" cy="1346425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79" name="Google Shape;2379;p40"/>
          <p:cNvSpPr/>
          <p:nvPr/>
        </p:nvSpPr>
        <p:spPr>
          <a:xfrm>
            <a:off x="4599272" y="68325"/>
            <a:ext cx="1520850" cy="897150"/>
          </a:xfrm>
          <a:prstGeom prst="flowChartInputOutpu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0" name="Google Shape;2380;p40"/>
          <p:cNvSpPr/>
          <p:nvPr/>
        </p:nvSpPr>
        <p:spPr>
          <a:xfrm rot="347133">
            <a:off x="370537" y="1277383"/>
            <a:ext cx="547589" cy="182883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1" name="Google Shape;2381;p40"/>
          <p:cNvSpPr txBox="1">
            <a:spLocks noGrp="1"/>
          </p:cNvSpPr>
          <p:nvPr>
            <p:ph type="ctrTitle"/>
          </p:nvPr>
        </p:nvSpPr>
        <p:spPr>
          <a:xfrm>
            <a:off x="1459207" y="1605640"/>
            <a:ext cx="6895915" cy="17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bg-BG" dirty="0" smtClean="0">
                <a:solidFill>
                  <a:schemeClr val="dk1"/>
                </a:solidFill>
              </a:rPr>
              <a:t>116.1. </a:t>
            </a:r>
            <a:r>
              <a:rPr lang="ru-RU" dirty="0">
                <a:solidFill>
                  <a:schemeClr val="dk1"/>
                </a:solidFill>
              </a:rPr>
              <a:t>Перпендикулярни прави. </a:t>
            </a:r>
            <a:r>
              <a:rPr lang="ru-RU" dirty="0" smtClean="0">
                <a:solidFill>
                  <a:schemeClr val="dk1"/>
                </a:solidFill>
              </a:rPr>
              <a:t/>
            </a:r>
            <a:br>
              <a:rPr lang="ru-RU" dirty="0" smtClean="0">
                <a:solidFill>
                  <a:schemeClr val="dk1"/>
                </a:solidFill>
              </a:rPr>
            </a:br>
            <a:r>
              <a:rPr lang="ru-RU" dirty="0" smtClean="0">
                <a:solidFill>
                  <a:schemeClr val="dk1"/>
                </a:solidFill>
              </a:rPr>
              <a:t>Разстояние </a:t>
            </a:r>
            <a:r>
              <a:rPr lang="ru-RU" dirty="0">
                <a:solidFill>
                  <a:schemeClr val="dk1"/>
                </a:solidFill>
              </a:rPr>
              <a:t>от точка до </a:t>
            </a:r>
            <a:r>
              <a:rPr lang="ru-RU" dirty="0" smtClean="0">
                <a:solidFill>
                  <a:schemeClr val="dk1"/>
                </a:solidFill>
              </a:rPr>
              <a:t>права. </a:t>
            </a:r>
            <a:r>
              <a:rPr lang="ru-RU" smtClean="0">
                <a:solidFill>
                  <a:schemeClr val="dk1"/>
                </a:solidFill>
              </a:rPr>
              <a:t>Упражнение</a:t>
            </a:r>
            <a:endParaRPr dirty="0">
              <a:solidFill>
                <a:schemeClr val="dk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2382" name="Google Shape;2382;p40"/>
          <p:cNvSpPr txBox="1">
            <a:spLocks noGrp="1"/>
          </p:cNvSpPr>
          <p:nvPr>
            <p:ph type="subTitle" idx="1"/>
          </p:nvPr>
        </p:nvSpPr>
        <p:spPr>
          <a:xfrm>
            <a:off x="2392525" y="349515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Геометрични фигури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383" name="Google Shape;2383;p40"/>
          <p:cNvSpPr/>
          <p:nvPr/>
        </p:nvSpPr>
        <p:spPr>
          <a:xfrm rot="-415847">
            <a:off x="234256" y="244423"/>
            <a:ext cx="1613490" cy="14521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4" name="Google Shape;2384;p40"/>
          <p:cNvGrpSpPr/>
          <p:nvPr/>
        </p:nvGrpSpPr>
        <p:grpSpPr>
          <a:xfrm>
            <a:off x="1459207" y="3360575"/>
            <a:ext cx="1188586" cy="1782935"/>
            <a:chOff x="6751632" y="3183400"/>
            <a:chExt cx="1188586" cy="1782935"/>
          </a:xfrm>
        </p:grpSpPr>
        <p:sp>
          <p:nvSpPr>
            <p:cNvPr id="2385" name="Google Shape;2385;p40"/>
            <p:cNvSpPr/>
            <p:nvPr/>
          </p:nvSpPr>
          <p:spPr>
            <a:xfrm flipH="1">
              <a:off x="6751632" y="3183400"/>
              <a:ext cx="594300" cy="118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40"/>
            <p:cNvSpPr/>
            <p:nvPr/>
          </p:nvSpPr>
          <p:spPr>
            <a:xfrm flipH="1">
              <a:off x="7345918" y="3777717"/>
              <a:ext cx="594300" cy="594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40"/>
            <p:cNvSpPr/>
            <p:nvPr/>
          </p:nvSpPr>
          <p:spPr>
            <a:xfrm flipH="1">
              <a:off x="7345918" y="4372035"/>
              <a:ext cx="594300" cy="594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8" name="Google Shape;2388;p40"/>
          <p:cNvGrpSpPr/>
          <p:nvPr/>
        </p:nvGrpSpPr>
        <p:grpSpPr>
          <a:xfrm>
            <a:off x="6827831" y="3317997"/>
            <a:ext cx="1371641" cy="1371641"/>
            <a:chOff x="1185500" y="3448175"/>
            <a:chExt cx="1133400" cy="1133400"/>
          </a:xfrm>
        </p:grpSpPr>
        <p:sp>
          <p:nvSpPr>
            <p:cNvPr id="2389" name="Google Shape;2389;p40"/>
            <p:cNvSpPr/>
            <p:nvPr/>
          </p:nvSpPr>
          <p:spPr>
            <a:xfrm>
              <a:off x="1185500" y="3448175"/>
              <a:ext cx="1133400" cy="1133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40"/>
            <p:cNvSpPr/>
            <p:nvPr/>
          </p:nvSpPr>
          <p:spPr>
            <a:xfrm>
              <a:off x="1369700" y="4107875"/>
              <a:ext cx="949200" cy="473700"/>
            </a:xfrm>
            <a:prstGeom prst="triangle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1" name="Google Shape;2391;p40"/>
          <p:cNvSpPr/>
          <p:nvPr/>
        </p:nvSpPr>
        <p:spPr>
          <a:xfrm>
            <a:off x="6778200" y="540000"/>
            <a:ext cx="1645800" cy="4572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rPr>
              <a:t>V </a:t>
            </a:r>
            <a:r>
              <a:rPr lang="bg-BG" sz="1800" dirty="0" smtClean="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rPr>
              <a:t>клас</a:t>
            </a:r>
            <a:endParaRPr dirty="0"/>
          </a:p>
        </p:txBody>
      </p:sp>
      <p:sp>
        <p:nvSpPr>
          <p:cNvPr id="2392" name="Google Shape;2392;p40"/>
          <p:cNvSpPr/>
          <p:nvPr/>
        </p:nvSpPr>
        <p:spPr>
          <a:xfrm>
            <a:off x="5630000" y="416775"/>
            <a:ext cx="548700" cy="548700"/>
          </a:xfrm>
          <a:prstGeom prst="diamond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3" name="Google Shape;2393;p40"/>
          <p:cNvSpPr/>
          <p:nvPr/>
        </p:nvSpPr>
        <p:spPr>
          <a:xfrm>
            <a:off x="4764826" y="403184"/>
            <a:ext cx="775037" cy="457200"/>
          </a:xfrm>
          <a:prstGeom prst="flowChartInputOutpu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4" name="Google Shape;2394;p40"/>
          <p:cNvSpPr/>
          <p:nvPr/>
        </p:nvSpPr>
        <p:spPr>
          <a:xfrm>
            <a:off x="7601100" y="1068077"/>
            <a:ext cx="948900" cy="548700"/>
          </a:xfrm>
          <a:prstGeom prst="trapezoid">
            <a:avLst>
              <a:gd name="adj" fmla="val 49576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5" name="Google Shape;2395;p40"/>
          <p:cNvSpPr/>
          <p:nvPr/>
        </p:nvSpPr>
        <p:spPr>
          <a:xfrm>
            <a:off x="6751525" y="4187243"/>
            <a:ext cx="2248200" cy="727375"/>
          </a:xfrm>
          <a:prstGeom prst="flowChartInputOutpu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6" name="Google Shape;2396;p40"/>
          <p:cNvSpPr/>
          <p:nvPr/>
        </p:nvSpPr>
        <p:spPr>
          <a:xfrm>
            <a:off x="444389" y="3528725"/>
            <a:ext cx="548700" cy="54870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grpSp>
        <p:nvGrpSpPr>
          <p:cNvPr id="2397" name="Google Shape;2397;p40"/>
          <p:cNvGrpSpPr/>
          <p:nvPr/>
        </p:nvGrpSpPr>
        <p:grpSpPr>
          <a:xfrm rot="300150">
            <a:off x="1013460" y="541913"/>
            <a:ext cx="1828719" cy="183002"/>
            <a:chOff x="1029650" y="2215150"/>
            <a:chExt cx="1828702" cy="183000"/>
          </a:xfrm>
        </p:grpSpPr>
        <p:sp>
          <p:nvSpPr>
            <p:cNvPr id="2398" name="Google Shape;2398;p40"/>
            <p:cNvSpPr/>
            <p:nvPr/>
          </p:nvSpPr>
          <p:spPr>
            <a:xfrm>
              <a:off x="1029650" y="2215150"/>
              <a:ext cx="1013100" cy="183000"/>
            </a:xfrm>
            <a:prstGeom prst="parallelogram">
              <a:avLst>
                <a:gd name="adj" fmla="val 67679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40"/>
            <p:cNvSpPr/>
            <p:nvPr/>
          </p:nvSpPr>
          <p:spPr>
            <a:xfrm>
              <a:off x="1681452" y="2215150"/>
              <a:ext cx="1176900" cy="183000"/>
            </a:xfrm>
            <a:prstGeom prst="parallelogram">
              <a:avLst>
                <a:gd name="adj" fmla="val 6767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0" name="Google Shape;2400;p40"/>
          <p:cNvSpPr/>
          <p:nvPr/>
        </p:nvSpPr>
        <p:spPr>
          <a:xfrm rot="-1047066">
            <a:off x="395133" y="3865477"/>
            <a:ext cx="2038736" cy="183314"/>
          </a:xfrm>
          <a:prstGeom prst="parallelogram">
            <a:avLst>
              <a:gd name="adj" fmla="val 6767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Перпендикулярни прави .Разтояние от точка до права .5.кла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647" y="3880503"/>
            <a:ext cx="3303159" cy="11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03880" y="1293346"/>
            <a:ext cx="62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ИУЧ</a:t>
            </a:r>
            <a:endParaRPr lang="bg-BG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" name="Google Shape;2434;p45"/>
          <p:cNvSpPr txBox="1">
            <a:spLocks noGrp="1"/>
          </p:cNvSpPr>
          <p:nvPr>
            <p:ph type="title" idx="2"/>
          </p:nvPr>
        </p:nvSpPr>
        <p:spPr>
          <a:xfrm>
            <a:off x="720000" y="127280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>
                    <a:lumMod val="75000"/>
                  </a:schemeClr>
                </a:solidFill>
              </a:rPr>
              <a:t>01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35" name="Google Shape;2435;p45"/>
          <p:cNvSpPr txBox="1">
            <a:spLocks noGrp="1"/>
          </p:cNvSpPr>
          <p:nvPr>
            <p:ph type="title" idx="4"/>
          </p:nvPr>
        </p:nvSpPr>
        <p:spPr>
          <a:xfrm>
            <a:off x="3566100" y="127280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>
                    <a:lumMod val="75000"/>
                  </a:schemeClr>
                </a:solidFill>
              </a:rPr>
              <a:t>02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37" name="Google Shape;2437;p45"/>
          <p:cNvSpPr txBox="1">
            <a:spLocks noGrp="1"/>
          </p:cNvSpPr>
          <p:nvPr>
            <p:ph type="title" idx="13"/>
          </p:nvPr>
        </p:nvSpPr>
        <p:spPr>
          <a:xfrm>
            <a:off x="720000" y="311895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bg-BG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38" name="Google Shape;2438;p45"/>
          <p:cNvSpPr txBox="1">
            <a:spLocks noGrp="1"/>
          </p:cNvSpPr>
          <p:nvPr>
            <p:ph type="title" idx="16"/>
          </p:nvPr>
        </p:nvSpPr>
        <p:spPr>
          <a:xfrm>
            <a:off x="3566100" y="3118956"/>
            <a:ext cx="1188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bg-BG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39" name="Google Shape;2439;p45"/>
          <p:cNvSpPr txBox="1">
            <a:spLocks noGrp="1"/>
          </p:cNvSpPr>
          <p:nvPr>
            <p:ph type="title" idx="18"/>
          </p:nvPr>
        </p:nvSpPr>
        <p:spPr>
          <a:xfrm>
            <a:off x="720000" y="421102"/>
            <a:ext cx="7704000" cy="45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този урок ще затвърдим</a:t>
            </a:r>
            <a:endParaRPr dirty="0"/>
          </a:p>
        </p:txBody>
      </p:sp>
      <p:sp>
        <p:nvSpPr>
          <p:cNvPr id="2441" name="Google Shape;2441;p45"/>
          <p:cNvSpPr txBox="1">
            <a:spLocks noGrp="1"/>
          </p:cNvSpPr>
          <p:nvPr>
            <p:ph type="subTitle" idx="1"/>
          </p:nvPr>
        </p:nvSpPr>
        <p:spPr>
          <a:xfrm>
            <a:off x="915538" y="2003306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кои прави са перпендикулярни</a:t>
            </a:r>
            <a:endParaRPr dirty="0"/>
          </a:p>
        </p:txBody>
      </p:sp>
      <p:sp>
        <p:nvSpPr>
          <p:cNvPr id="2443" name="Google Shape;2443;p45"/>
          <p:cNvSpPr txBox="1">
            <a:spLocks noGrp="1"/>
          </p:cNvSpPr>
          <p:nvPr>
            <p:ph type="subTitle" idx="5"/>
          </p:nvPr>
        </p:nvSpPr>
        <p:spPr>
          <a:xfrm>
            <a:off x="3761627" y="2003306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как определяме разстоянието между две успоредни прави</a:t>
            </a:r>
            <a:endParaRPr dirty="0"/>
          </a:p>
        </p:txBody>
      </p:sp>
      <p:sp>
        <p:nvSpPr>
          <p:cNvPr id="2447" name="Google Shape;2447;p45"/>
          <p:cNvSpPr txBox="1">
            <a:spLocks noGrp="1"/>
          </p:cNvSpPr>
          <p:nvPr>
            <p:ph type="subTitle" idx="14"/>
          </p:nvPr>
        </p:nvSpPr>
        <p:spPr>
          <a:xfrm>
            <a:off x="915538" y="3849231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как се определя разстояние от точка до права</a:t>
            </a:r>
            <a:endParaRPr dirty="0"/>
          </a:p>
        </p:txBody>
      </p:sp>
      <p:sp>
        <p:nvSpPr>
          <p:cNvPr id="2449" name="Google Shape;2449;p45"/>
          <p:cNvSpPr txBox="1">
            <a:spLocks noGrp="1"/>
          </p:cNvSpPr>
          <p:nvPr>
            <p:ph type="subTitle" idx="17"/>
          </p:nvPr>
        </p:nvSpPr>
        <p:spPr>
          <a:xfrm>
            <a:off x="3761627" y="3849231"/>
            <a:ext cx="1814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някои трикове за бързо и лесно смятане</a:t>
            </a:r>
            <a:endParaRPr dirty="0"/>
          </a:p>
        </p:txBody>
      </p:sp>
      <p:sp>
        <p:nvSpPr>
          <p:cNvPr id="2450" name="Google Shape;2450;p45"/>
          <p:cNvSpPr/>
          <p:nvPr/>
        </p:nvSpPr>
        <p:spPr>
          <a:xfrm rot="-900172">
            <a:off x="6587855" y="1608288"/>
            <a:ext cx="1828736" cy="159790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1" name="Google Shape;2451;p45"/>
          <p:cNvSpPr/>
          <p:nvPr/>
        </p:nvSpPr>
        <p:spPr>
          <a:xfrm>
            <a:off x="7891372" y="1364016"/>
            <a:ext cx="816900" cy="8169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2" name="Google Shape;2452;p45"/>
          <p:cNvSpPr/>
          <p:nvPr/>
        </p:nvSpPr>
        <p:spPr>
          <a:xfrm rot="-1047066">
            <a:off x="6482855" y="3391873"/>
            <a:ext cx="2038736" cy="183314"/>
          </a:xfrm>
          <a:prstGeom prst="parallelogram">
            <a:avLst>
              <a:gd name="adj" fmla="val 6767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3" name="Google Shape;2453;p45"/>
          <p:cNvSpPr/>
          <p:nvPr/>
        </p:nvSpPr>
        <p:spPr>
          <a:xfrm>
            <a:off x="6566100" y="2303940"/>
            <a:ext cx="955000" cy="563364"/>
          </a:xfrm>
          <a:prstGeom prst="flowChartInputOutpu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6" name="Google Shape;2476;p48"/>
          <p:cNvGrpSpPr/>
          <p:nvPr/>
        </p:nvGrpSpPr>
        <p:grpSpPr>
          <a:xfrm>
            <a:off x="8427262" y="37420"/>
            <a:ext cx="642789" cy="639876"/>
            <a:chOff x="5391366" y="2680717"/>
            <a:chExt cx="393697" cy="393697"/>
          </a:xfrm>
        </p:grpSpPr>
        <p:sp>
          <p:nvSpPr>
            <p:cNvPr id="2477" name="Google Shape;2477;p48"/>
            <p:cNvSpPr/>
            <p:nvPr/>
          </p:nvSpPr>
          <p:spPr>
            <a:xfrm>
              <a:off x="5392049" y="2921867"/>
              <a:ext cx="154655" cy="151864"/>
            </a:xfrm>
            <a:custGeom>
              <a:avLst/>
              <a:gdLst/>
              <a:ahLst/>
              <a:cxnLst/>
              <a:rect l="l" t="t" r="r" b="b"/>
              <a:pathLst>
                <a:path w="5209" h="5115" extrusionOk="0">
                  <a:moveTo>
                    <a:pt x="114" y="1"/>
                  </a:moveTo>
                  <a:lnTo>
                    <a:pt x="0" y="130"/>
                  </a:lnTo>
                  <a:cubicBezTo>
                    <a:pt x="24" y="179"/>
                    <a:pt x="45" y="195"/>
                    <a:pt x="95" y="244"/>
                  </a:cubicBezTo>
                  <a:cubicBezTo>
                    <a:pt x="835" y="970"/>
                    <a:pt x="4796" y="4859"/>
                    <a:pt x="5007" y="5065"/>
                  </a:cubicBezTo>
                  <a:cubicBezTo>
                    <a:pt x="5028" y="5085"/>
                    <a:pt x="5052" y="5102"/>
                    <a:pt x="5079" y="5114"/>
                  </a:cubicBezTo>
                  <a:lnTo>
                    <a:pt x="5208" y="4963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48"/>
            <p:cNvSpPr/>
            <p:nvPr/>
          </p:nvSpPr>
          <p:spPr>
            <a:xfrm>
              <a:off x="5391366" y="2682944"/>
              <a:ext cx="155338" cy="242835"/>
            </a:xfrm>
            <a:custGeom>
              <a:avLst/>
              <a:gdLst/>
              <a:ahLst/>
              <a:cxnLst/>
              <a:rect l="l" t="t" r="r" b="b"/>
              <a:pathLst>
                <a:path w="5232" h="8179" extrusionOk="0">
                  <a:moveTo>
                    <a:pt x="77" y="1"/>
                  </a:moveTo>
                  <a:cubicBezTo>
                    <a:pt x="29" y="49"/>
                    <a:pt x="0" y="114"/>
                    <a:pt x="0" y="185"/>
                  </a:cubicBezTo>
                  <a:lnTo>
                    <a:pt x="0" y="8072"/>
                  </a:lnTo>
                  <a:cubicBezTo>
                    <a:pt x="0" y="8109"/>
                    <a:pt x="9" y="8146"/>
                    <a:pt x="23" y="8178"/>
                  </a:cubicBezTo>
                  <a:lnTo>
                    <a:pt x="5231" y="8178"/>
                  </a:lnTo>
                  <a:lnTo>
                    <a:pt x="5231" y="5027"/>
                  </a:lnTo>
                  <a:lnTo>
                    <a:pt x="5037" y="4780"/>
                  </a:lnTo>
                  <a:lnTo>
                    <a:pt x="320" y="6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FEB5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48"/>
            <p:cNvSpPr/>
            <p:nvPr/>
          </p:nvSpPr>
          <p:spPr>
            <a:xfrm>
              <a:off x="5393563" y="2680717"/>
              <a:ext cx="242805" cy="151508"/>
            </a:xfrm>
            <a:custGeom>
              <a:avLst/>
              <a:gdLst/>
              <a:ahLst/>
              <a:cxnLst/>
              <a:rect l="l" t="t" r="r" b="b"/>
              <a:pathLst>
                <a:path w="8178" h="5103" extrusionOk="0">
                  <a:moveTo>
                    <a:pt x="185" y="0"/>
                  </a:moveTo>
                  <a:cubicBezTo>
                    <a:pt x="112" y="0"/>
                    <a:pt x="48" y="29"/>
                    <a:pt x="0" y="77"/>
                  </a:cubicBezTo>
                  <a:lnTo>
                    <a:pt x="5027" y="5102"/>
                  </a:lnTo>
                  <a:lnTo>
                    <a:pt x="8178" y="5102"/>
                  </a:lnTo>
                  <a:lnTo>
                    <a:pt x="8178" y="21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48"/>
            <p:cNvSpPr/>
            <p:nvPr/>
          </p:nvSpPr>
          <p:spPr>
            <a:xfrm>
              <a:off x="5542790" y="2832230"/>
              <a:ext cx="101302" cy="93553"/>
            </a:xfrm>
            <a:custGeom>
              <a:avLst/>
              <a:gdLst/>
              <a:ahLst/>
              <a:cxnLst/>
              <a:rect l="l" t="t" r="r" b="b"/>
              <a:pathLst>
                <a:path w="3412" h="3151" extrusionOk="0">
                  <a:moveTo>
                    <a:pt x="1" y="1"/>
                  </a:moveTo>
                  <a:lnTo>
                    <a:pt x="1" y="3150"/>
                  </a:lnTo>
                  <a:lnTo>
                    <a:pt x="3152" y="3150"/>
                  </a:lnTo>
                  <a:lnTo>
                    <a:pt x="3412" y="1575"/>
                  </a:lnTo>
                  <a:lnTo>
                    <a:pt x="3152" y="1"/>
                  </a:lnTo>
                  <a:close/>
                </a:path>
              </a:pathLst>
            </a:custGeom>
            <a:solidFill>
              <a:srgbClr val="5A1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48"/>
            <p:cNvSpPr/>
            <p:nvPr/>
          </p:nvSpPr>
          <p:spPr>
            <a:xfrm>
              <a:off x="5542850" y="2925756"/>
              <a:ext cx="239925" cy="148658"/>
            </a:xfrm>
            <a:custGeom>
              <a:avLst/>
              <a:gdLst/>
              <a:ahLst/>
              <a:cxnLst/>
              <a:rect l="l" t="t" r="r" b="b"/>
              <a:pathLst>
                <a:path w="8081" h="5007" extrusionOk="0">
                  <a:moveTo>
                    <a:pt x="0" y="0"/>
                  </a:moveTo>
                  <a:lnTo>
                    <a:pt x="0" y="4985"/>
                  </a:lnTo>
                  <a:cubicBezTo>
                    <a:pt x="32" y="4999"/>
                    <a:pt x="68" y="5006"/>
                    <a:pt x="105" y="5006"/>
                  </a:cubicBezTo>
                  <a:lnTo>
                    <a:pt x="1575" y="5006"/>
                  </a:lnTo>
                  <a:lnTo>
                    <a:pt x="8080" y="4931"/>
                  </a:lnTo>
                  <a:lnTo>
                    <a:pt x="3151" y="0"/>
                  </a:ln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48"/>
            <p:cNvSpPr/>
            <p:nvPr/>
          </p:nvSpPr>
          <p:spPr>
            <a:xfrm>
              <a:off x="5589583" y="2925697"/>
              <a:ext cx="193193" cy="148717"/>
            </a:xfrm>
            <a:custGeom>
              <a:avLst/>
              <a:gdLst/>
              <a:ahLst/>
              <a:cxnLst/>
              <a:rect l="l" t="t" r="r" b="b"/>
              <a:pathLst>
                <a:path w="6507" h="5009" extrusionOk="0">
                  <a:moveTo>
                    <a:pt x="1" y="1"/>
                  </a:moveTo>
                  <a:lnTo>
                    <a:pt x="1" y="5008"/>
                  </a:lnTo>
                  <a:lnTo>
                    <a:pt x="6324" y="5008"/>
                  </a:lnTo>
                  <a:cubicBezTo>
                    <a:pt x="6396" y="5008"/>
                    <a:pt x="6460" y="4979"/>
                    <a:pt x="6506" y="4933"/>
                  </a:cubicBezTo>
                  <a:lnTo>
                    <a:pt x="6469" y="4712"/>
                  </a:lnTo>
                  <a:lnTo>
                    <a:pt x="1839" y="82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48"/>
            <p:cNvSpPr/>
            <p:nvPr/>
          </p:nvSpPr>
          <p:spPr>
            <a:xfrm>
              <a:off x="5636346" y="2828311"/>
              <a:ext cx="148717" cy="243844"/>
            </a:xfrm>
            <a:custGeom>
              <a:avLst/>
              <a:gdLst/>
              <a:ahLst/>
              <a:cxnLst/>
              <a:rect l="l" t="t" r="r" b="b"/>
              <a:pathLst>
                <a:path w="5009" h="8213" extrusionOk="0">
                  <a:moveTo>
                    <a:pt x="118" y="0"/>
                  </a:moveTo>
                  <a:lnTo>
                    <a:pt x="1" y="130"/>
                  </a:lnTo>
                  <a:lnTo>
                    <a:pt x="1" y="3281"/>
                  </a:lnTo>
                  <a:lnTo>
                    <a:pt x="4931" y="8213"/>
                  </a:lnTo>
                  <a:cubicBezTo>
                    <a:pt x="4979" y="8165"/>
                    <a:pt x="5008" y="8100"/>
                    <a:pt x="5008" y="8029"/>
                  </a:cubicBezTo>
                  <a:lnTo>
                    <a:pt x="5008" y="237"/>
                  </a:lnTo>
                  <a:cubicBezTo>
                    <a:pt x="5008" y="201"/>
                    <a:pt x="5000" y="164"/>
                    <a:pt x="4985" y="130"/>
                  </a:cubicBezTo>
                  <a:lnTo>
                    <a:pt x="4756" y="0"/>
                  </a:lnTo>
                  <a:close/>
                </a:path>
              </a:pathLst>
            </a:custGeom>
            <a:solidFill>
              <a:srgbClr val="5A1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48"/>
            <p:cNvSpPr/>
            <p:nvPr/>
          </p:nvSpPr>
          <p:spPr>
            <a:xfrm>
              <a:off x="5632516" y="2681281"/>
              <a:ext cx="151864" cy="150944"/>
            </a:xfrm>
            <a:custGeom>
              <a:avLst/>
              <a:gdLst/>
              <a:ahLst/>
              <a:cxnLst/>
              <a:rect l="l" t="t" r="r" b="b"/>
              <a:pathLst>
                <a:path w="5115" h="5084" extrusionOk="0">
                  <a:moveTo>
                    <a:pt x="130" y="0"/>
                  </a:moveTo>
                  <a:lnTo>
                    <a:pt x="1" y="154"/>
                  </a:lnTo>
                  <a:lnTo>
                    <a:pt x="1" y="4902"/>
                  </a:lnTo>
                  <a:lnTo>
                    <a:pt x="130" y="5083"/>
                  </a:lnTo>
                  <a:lnTo>
                    <a:pt x="5114" y="5083"/>
                  </a:lnTo>
                  <a:cubicBezTo>
                    <a:pt x="5091" y="5031"/>
                    <a:pt x="5065" y="5009"/>
                    <a:pt x="5027" y="4968"/>
                  </a:cubicBezTo>
                  <a:lnTo>
                    <a:pt x="192" y="44"/>
                  </a:lnTo>
                  <a:lnTo>
                    <a:pt x="189" y="41"/>
                  </a:lnTo>
                  <a:cubicBezTo>
                    <a:pt x="173" y="23"/>
                    <a:pt x="152" y="10"/>
                    <a:pt x="130" y="0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48"/>
            <p:cNvSpPr/>
            <p:nvPr/>
          </p:nvSpPr>
          <p:spPr>
            <a:xfrm>
              <a:off x="5589583" y="2680717"/>
              <a:ext cx="46791" cy="151508"/>
            </a:xfrm>
            <a:custGeom>
              <a:avLst/>
              <a:gdLst/>
              <a:ahLst/>
              <a:cxnLst/>
              <a:rect l="l" t="t" r="r" b="b"/>
              <a:pathLst>
                <a:path w="1576" h="5103" extrusionOk="0">
                  <a:moveTo>
                    <a:pt x="1" y="0"/>
                  </a:moveTo>
                  <a:lnTo>
                    <a:pt x="1" y="5102"/>
                  </a:lnTo>
                  <a:lnTo>
                    <a:pt x="1576" y="5102"/>
                  </a:lnTo>
                  <a:lnTo>
                    <a:pt x="1576" y="21"/>
                  </a:lnTo>
                  <a:cubicBezTo>
                    <a:pt x="1548" y="7"/>
                    <a:pt x="1519" y="0"/>
                    <a:pt x="1489" y="0"/>
                  </a:cubicBez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75" y="766303"/>
            <a:ext cx="8302487" cy="185487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75" y="2621181"/>
            <a:ext cx="8302487" cy="2352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71" y="251097"/>
            <a:ext cx="7470711" cy="418175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4"/>
          <a:stretch/>
        </p:blipFill>
        <p:spPr>
          <a:xfrm>
            <a:off x="545166" y="4499113"/>
            <a:ext cx="8222320" cy="427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4" name="Google Shape;2574;p51"/>
          <p:cNvGrpSpPr/>
          <p:nvPr/>
        </p:nvGrpSpPr>
        <p:grpSpPr>
          <a:xfrm>
            <a:off x="8344688" y="240777"/>
            <a:ext cx="604811" cy="639629"/>
            <a:chOff x="732619" y="3378989"/>
            <a:chExt cx="370686" cy="393642"/>
          </a:xfrm>
        </p:grpSpPr>
        <p:sp>
          <p:nvSpPr>
            <p:cNvPr id="2575" name="Google Shape;2575;p51"/>
            <p:cNvSpPr/>
            <p:nvPr/>
          </p:nvSpPr>
          <p:spPr>
            <a:xfrm>
              <a:off x="883360" y="3378989"/>
              <a:ext cx="69237" cy="49998"/>
            </a:xfrm>
            <a:custGeom>
              <a:avLst/>
              <a:gdLst/>
              <a:ahLst/>
              <a:cxnLst/>
              <a:rect l="l" t="t" r="r" b="b"/>
              <a:pathLst>
                <a:path w="2332" h="1684" extrusionOk="0">
                  <a:moveTo>
                    <a:pt x="390" y="0"/>
                  </a:moveTo>
                  <a:cubicBezTo>
                    <a:pt x="175" y="0"/>
                    <a:pt x="1" y="174"/>
                    <a:pt x="1" y="388"/>
                  </a:cubicBezTo>
                  <a:lnTo>
                    <a:pt x="1" y="1684"/>
                  </a:lnTo>
                  <a:lnTo>
                    <a:pt x="2332" y="1684"/>
                  </a:lnTo>
                  <a:lnTo>
                    <a:pt x="2332" y="388"/>
                  </a:lnTo>
                  <a:cubicBezTo>
                    <a:pt x="2332" y="174"/>
                    <a:pt x="2158" y="0"/>
                    <a:pt x="1944" y="0"/>
                  </a:cubicBezTo>
                  <a:close/>
                </a:path>
              </a:pathLst>
            </a:custGeom>
            <a:solidFill>
              <a:srgbClr val="16CA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51"/>
            <p:cNvSpPr/>
            <p:nvPr/>
          </p:nvSpPr>
          <p:spPr>
            <a:xfrm>
              <a:off x="839655" y="3675750"/>
              <a:ext cx="156615" cy="77669"/>
            </a:xfrm>
            <a:custGeom>
              <a:avLst/>
              <a:gdLst/>
              <a:ahLst/>
              <a:cxnLst/>
              <a:rect l="l" t="t" r="r" b="b"/>
              <a:pathLst>
                <a:path w="5275" h="2616" extrusionOk="0">
                  <a:moveTo>
                    <a:pt x="696" y="0"/>
                  </a:moveTo>
                  <a:lnTo>
                    <a:pt x="696" y="1205"/>
                  </a:lnTo>
                  <a:lnTo>
                    <a:pt x="1" y="2616"/>
                  </a:lnTo>
                  <a:lnTo>
                    <a:pt x="5274" y="2616"/>
                  </a:lnTo>
                  <a:lnTo>
                    <a:pt x="4580" y="1205"/>
                  </a:lnTo>
                  <a:lnTo>
                    <a:pt x="4580" y="0"/>
                  </a:lnTo>
                  <a:close/>
                </a:path>
              </a:pathLst>
            </a:custGeom>
            <a:solidFill>
              <a:srgbClr val="16CA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51"/>
            <p:cNvSpPr/>
            <p:nvPr/>
          </p:nvSpPr>
          <p:spPr>
            <a:xfrm>
              <a:off x="814150" y="3749591"/>
              <a:ext cx="207622" cy="23039"/>
            </a:xfrm>
            <a:custGeom>
              <a:avLst/>
              <a:gdLst/>
              <a:ahLst/>
              <a:cxnLst/>
              <a:rect l="l" t="t" r="r" b="b"/>
              <a:pathLst>
                <a:path w="6993" h="776" extrusionOk="0">
                  <a:moveTo>
                    <a:pt x="388" y="1"/>
                  </a:moveTo>
                  <a:cubicBezTo>
                    <a:pt x="175" y="1"/>
                    <a:pt x="1" y="175"/>
                    <a:pt x="1" y="388"/>
                  </a:cubicBezTo>
                  <a:cubicBezTo>
                    <a:pt x="1" y="603"/>
                    <a:pt x="175" y="776"/>
                    <a:pt x="388" y="776"/>
                  </a:cubicBezTo>
                  <a:lnTo>
                    <a:pt x="6605" y="776"/>
                  </a:lnTo>
                  <a:cubicBezTo>
                    <a:pt x="6818" y="776"/>
                    <a:pt x="6992" y="602"/>
                    <a:pt x="6992" y="388"/>
                  </a:cubicBezTo>
                  <a:cubicBezTo>
                    <a:pt x="6992" y="175"/>
                    <a:pt x="6818" y="1"/>
                    <a:pt x="6605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51"/>
            <p:cNvSpPr/>
            <p:nvPr/>
          </p:nvSpPr>
          <p:spPr>
            <a:xfrm>
              <a:off x="906429" y="3675779"/>
              <a:ext cx="23069" cy="50028"/>
            </a:xfrm>
            <a:custGeom>
              <a:avLst/>
              <a:gdLst/>
              <a:ahLst/>
              <a:cxnLst/>
              <a:rect l="l" t="t" r="r" b="b"/>
              <a:pathLst>
                <a:path w="777" h="1685" extrusionOk="0">
                  <a:moveTo>
                    <a:pt x="0" y="0"/>
                  </a:moveTo>
                  <a:lnTo>
                    <a:pt x="0" y="1295"/>
                  </a:lnTo>
                  <a:cubicBezTo>
                    <a:pt x="0" y="1510"/>
                    <a:pt x="174" y="1684"/>
                    <a:pt x="389" y="1684"/>
                  </a:cubicBezTo>
                  <a:cubicBezTo>
                    <a:pt x="603" y="1684"/>
                    <a:pt x="777" y="1510"/>
                    <a:pt x="777" y="1295"/>
                  </a:cubicBezTo>
                  <a:lnTo>
                    <a:pt x="777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51"/>
            <p:cNvSpPr/>
            <p:nvPr/>
          </p:nvSpPr>
          <p:spPr>
            <a:xfrm>
              <a:off x="756490" y="3444309"/>
              <a:ext cx="322968" cy="216114"/>
            </a:xfrm>
            <a:custGeom>
              <a:avLst/>
              <a:gdLst/>
              <a:ahLst/>
              <a:cxnLst/>
              <a:rect l="l" t="t" r="r" b="b"/>
              <a:pathLst>
                <a:path w="10878" h="7279" extrusionOk="0">
                  <a:moveTo>
                    <a:pt x="1" y="1"/>
                  </a:moveTo>
                  <a:lnTo>
                    <a:pt x="1" y="7278"/>
                  </a:lnTo>
                  <a:lnTo>
                    <a:pt x="10878" y="7278"/>
                  </a:lnTo>
                  <a:lnTo>
                    <a:pt x="10878" y="1"/>
                  </a:lnTo>
                  <a:close/>
                </a:path>
              </a:pathLst>
            </a:custGeom>
            <a:solidFill>
              <a:srgbClr val="FEB5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51"/>
            <p:cNvSpPr/>
            <p:nvPr/>
          </p:nvSpPr>
          <p:spPr>
            <a:xfrm>
              <a:off x="733450" y="3425099"/>
              <a:ext cx="369076" cy="23039"/>
            </a:xfrm>
            <a:custGeom>
              <a:avLst/>
              <a:gdLst/>
              <a:ahLst/>
              <a:cxnLst/>
              <a:rect l="l" t="t" r="r" b="b"/>
              <a:pathLst>
                <a:path w="12431" h="776" extrusionOk="0">
                  <a:moveTo>
                    <a:pt x="389" y="0"/>
                  </a:moveTo>
                  <a:cubicBezTo>
                    <a:pt x="174" y="0"/>
                    <a:pt x="0" y="175"/>
                    <a:pt x="0" y="388"/>
                  </a:cubicBezTo>
                  <a:cubicBezTo>
                    <a:pt x="0" y="603"/>
                    <a:pt x="174" y="775"/>
                    <a:pt x="389" y="775"/>
                  </a:cubicBezTo>
                  <a:lnTo>
                    <a:pt x="12043" y="775"/>
                  </a:lnTo>
                  <a:cubicBezTo>
                    <a:pt x="12256" y="775"/>
                    <a:pt x="12430" y="601"/>
                    <a:pt x="12430" y="388"/>
                  </a:cubicBezTo>
                  <a:cubicBezTo>
                    <a:pt x="12430" y="175"/>
                    <a:pt x="12256" y="0"/>
                    <a:pt x="12043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51"/>
            <p:cNvSpPr/>
            <p:nvPr/>
          </p:nvSpPr>
          <p:spPr>
            <a:xfrm>
              <a:off x="917979" y="3425099"/>
              <a:ext cx="184553" cy="23039"/>
            </a:xfrm>
            <a:custGeom>
              <a:avLst/>
              <a:gdLst/>
              <a:ahLst/>
              <a:cxnLst/>
              <a:rect l="l" t="t" r="r" b="b"/>
              <a:pathLst>
                <a:path w="6216" h="776" extrusionOk="0">
                  <a:moveTo>
                    <a:pt x="0" y="0"/>
                  </a:moveTo>
                  <a:lnTo>
                    <a:pt x="0" y="775"/>
                  </a:lnTo>
                  <a:lnTo>
                    <a:pt x="5826" y="775"/>
                  </a:lnTo>
                  <a:cubicBezTo>
                    <a:pt x="6041" y="775"/>
                    <a:pt x="6215" y="603"/>
                    <a:pt x="6215" y="388"/>
                  </a:cubicBezTo>
                  <a:cubicBezTo>
                    <a:pt x="6215" y="175"/>
                    <a:pt x="6041" y="0"/>
                    <a:pt x="5828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51"/>
            <p:cNvSpPr/>
            <p:nvPr/>
          </p:nvSpPr>
          <p:spPr>
            <a:xfrm>
              <a:off x="732619" y="3656569"/>
              <a:ext cx="370680" cy="23069"/>
            </a:xfrm>
            <a:custGeom>
              <a:avLst/>
              <a:gdLst/>
              <a:ahLst/>
              <a:cxnLst/>
              <a:rect l="l" t="t" r="r" b="b"/>
              <a:pathLst>
                <a:path w="12485" h="777" extrusionOk="0">
                  <a:moveTo>
                    <a:pt x="389" y="0"/>
                  </a:moveTo>
                  <a:cubicBezTo>
                    <a:pt x="175" y="0"/>
                    <a:pt x="0" y="174"/>
                    <a:pt x="0" y="388"/>
                  </a:cubicBezTo>
                  <a:cubicBezTo>
                    <a:pt x="0" y="602"/>
                    <a:pt x="175" y="777"/>
                    <a:pt x="389" y="777"/>
                  </a:cubicBezTo>
                  <a:lnTo>
                    <a:pt x="12096" y="777"/>
                  </a:lnTo>
                  <a:cubicBezTo>
                    <a:pt x="12310" y="777"/>
                    <a:pt x="12485" y="602"/>
                    <a:pt x="12485" y="388"/>
                  </a:cubicBezTo>
                  <a:cubicBezTo>
                    <a:pt x="12485" y="174"/>
                    <a:pt x="12310" y="0"/>
                    <a:pt x="12096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51"/>
            <p:cNvSpPr/>
            <p:nvPr/>
          </p:nvSpPr>
          <p:spPr>
            <a:xfrm>
              <a:off x="917979" y="3656569"/>
              <a:ext cx="185325" cy="23069"/>
            </a:xfrm>
            <a:custGeom>
              <a:avLst/>
              <a:gdLst/>
              <a:ahLst/>
              <a:cxnLst/>
              <a:rect l="l" t="t" r="r" b="b"/>
              <a:pathLst>
                <a:path w="6242" h="777" extrusionOk="0">
                  <a:moveTo>
                    <a:pt x="0" y="0"/>
                  </a:moveTo>
                  <a:lnTo>
                    <a:pt x="0" y="777"/>
                  </a:lnTo>
                  <a:lnTo>
                    <a:pt x="5853" y="777"/>
                  </a:lnTo>
                  <a:cubicBezTo>
                    <a:pt x="6067" y="777"/>
                    <a:pt x="6242" y="602"/>
                    <a:pt x="6242" y="388"/>
                  </a:cubicBezTo>
                  <a:cubicBezTo>
                    <a:pt x="6242" y="174"/>
                    <a:pt x="6067" y="0"/>
                    <a:pt x="5853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51"/>
            <p:cNvSpPr/>
            <p:nvPr/>
          </p:nvSpPr>
          <p:spPr>
            <a:xfrm>
              <a:off x="802689" y="3495051"/>
              <a:ext cx="69207" cy="115346"/>
            </a:xfrm>
            <a:custGeom>
              <a:avLst/>
              <a:gdLst/>
              <a:ahLst/>
              <a:cxnLst/>
              <a:rect l="l" t="t" r="r" b="b"/>
              <a:pathLst>
                <a:path w="2331" h="3885" extrusionOk="0">
                  <a:moveTo>
                    <a:pt x="1165" y="779"/>
                  </a:moveTo>
                  <a:cubicBezTo>
                    <a:pt x="1379" y="779"/>
                    <a:pt x="1554" y="954"/>
                    <a:pt x="1554" y="1167"/>
                  </a:cubicBezTo>
                  <a:lnTo>
                    <a:pt x="1554" y="1556"/>
                  </a:lnTo>
                  <a:lnTo>
                    <a:pt x="777" y="1556"/>
                  </a:lnTo>
                  <a:lnTo>
                    <a:pt x="777" y="1167"/>
                  </a:lnTo>
                  <a:cubicBezTo>
                    <a:pt x="777" y="954"/>
                    <a:pt x="950" y="779"/>
                    <a:pt x="1165" y="779"/>
                  </a:cubicBezTo>
                  <a:close/>
                  <a:moveTo>
                    <a:pt x="1165" y="0"/>
                  </a:moveTo>
                  <a:cubicBezTo>
                    <a:pt x="523" y="0"/>
                    <a:pt x="1" y="523"/>
                    <a:pt x="1" y="1166"/>
                  </a:cubicBezTo>
                  <a:lnTo>
                    <a:pt x="1" y="3497"/>
                  </a:lnTo>
                  <a:cubicBezTo>
                    <a:pt x="1" y="3711"/>
                    <a:pt x="173" y="3884"/>
                    <a:pt x="388" y="3884"/>
                  </a:cubicBezTo>
                  <a:cubicBezTo>
                    <a:pt x="603" y="3884"/>
                    <a:pt x="777" y="3710"/>
                    <a:pt x="777" y="3497"/>
                  </a:cubicBezTo>
                  <a:lnTo>
                    <a:pt x="777" y="2333"/>
                  </a:lnTo>
                  <a:lnTo>
                    <a:pt x="1554" y="2333"/>
                  </a:lnTo>
                  <a:lnTo>
                    <a:pt x="1554" y="3497"/>
                  </a:lnTo>
                  <a:cubicBezTo>
                    <a:pt x="1554" y="3711"/>
                    <a:pt x="1728" y="3884"/>
                    <a:pt x="1941" y="3884"/>
                  </a:cubicBezTo>
                  <a:cubicBezTo>
                    <a:pt x="2156" y="3884"/>
                    <a:pt x="2330" y="3710"/>
                    <a:pt x="2330" y="3497"/>
                  </a:cubicBezTo>
                  <a:lnTo>
                    <a:pt x="2330" y="1166"/>
                  </a:lnTo>
                  <a:cubicBezTo>
                    <a:pt x="2330" y="523"/>
                    <a:pt x="1806" y="0"/>
                    <a:pt x="1165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51"/>
            <p:cNvSpPr/>
            <p:nvPr/>
          </p:nvSpPr>
          <p:spPr>
            <a:xfrm>
              <a:off x="964119" y="3495051"/>
              <a:ext cx="80222" cy="115346"/>
            </a:xfrm>
            <a:custGeom>
              <a:avLst/>
              <a:gdLst/>
              <a:ahLst/>
              <a:cxnLst/>
              <a:rect l="l" t="t" r="r" b="b"/>
              <a:pathLst>
                <a:path w="2702" h="3885" extrusionOk="0">
                  <a:moveTo>
                    <a:pt x="1168" y="777"/>
                  </a:moveTo>
                  <a:cubicBezTo>
                    <a:pt x="1380" y="777"/>
                    <a:pt x="1554" y="949"/>
                    <a:pt x="1554" y="1164"/>
                  </a:cubicBezTo>
                  <a:lnTo>
                    <a:pt x="1554" y="1173"/>
                  </a:lnTo>
                  <a:cubicBezTo>
                    <a:pt x="1554" y="1385"/>
                    <a:pt x="1381" y="1559"/>
                    <a:pt x="1168" y="1559"/>
                  </a:cubicBezTo>
                  <a:lnTo>
                    <a:pt x="777" y="1559"/>
                  </a:lnTo>
                  <a:lnTo>
                    <a:pt x="777" y="777"/>
                  </a:lnTo>
                  <a:close/>
                  <a:moveTo>
                    <a:pt x="1168" y="2335"/>
                  </a:moveTo>
                  <a:cubicBezTo>
                    <a:pt x="1380" y="2335"/>
                    <a:pt x="1554" y="2508"/>
                    <a:pt x="1554" y="2722"/>
                  </a:cubicBezTo>
                  <a:cubicBezTo>
                    <a:pt x="1554" y="2936"/>
                    <a:pt x="1381" y="3109"/>
                    <a:pt x="1168" y="3109"/>
                  </a:cubicBezTo>
                  <a:lnTo>
                    <a:pt x="777" y="3109"/>
                  </a:lnTo>
                  <a:lnTo>
                    <a:pt x="777" y="2335"/>
                  </a:lnTo>
                  <a:close/>
                  <a:moveTo>
                    <a:pt x="388" y="0"/>
                  </a:moveTo>
                  <a:cubicBezTo>
                    <a:pt x="175" y="0"/>
                    <a:pt x="1" y="174"/>
                    <a:pt x="1" y="389"/>
                  </a:cubicBezTo>
                  <a:lnTo>
                    <a:pt x="1" y="3497"/>
                  </a:lnTo>
                  <a:cubicBezTo>
                    <a:pt x="1" y="3711"/>
                    <a:pt x="175" y="3884"/>
                    <a:pt x="388" y="3884"/>
                  </a:cubicBezTo>
                  <a:lnTo>
                    <a:pt x="1168" y="3884"/>
                  </a:lnTo>
                  <a:cubicBezTo>
                    <a:pt x="2169" y="3884"/>
                    <a:pt x="2702" y="2693"/>
                    <a:pt x="2034" y="1946"/>
                  </a:cubicBezTo>
                  <a:cubicBezTo>
                    <a:pt x="2702" y="1202"/>
                    <a:pt x="2169" y="0"/>
                    <a:pt x="1168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51"/>
            <p:cNvSpPr/>
            <p:nvPr/>
          </p:nvSpPr>
          <p:spPr>
            <a:xfrm>
              <a:off x="883360" y="3518180"/>
              <a:ext cx="69237" cy="69148"/>
            </a:xfrm>
            <a:custGeom>
              <a:avLst/>
              <a:gdLst/>
              <a:ahLst/>
              <a:cxnLst/>
              <a:rect l="l" t="t" r="r" b="b"/>
              <a:pathLst>
                <a:path w="2332" h="2329" extrusionOk="0">
                  <a:moveTo>
                    <a:pt x="1165" y="0"/>
                  </a:moveTo>
                  <a:cubicBezTo>
                    <a:pt x="951" y="0"/>
                    <a:pt x="777" y="175"/>
                    <a:pt x="777" y="388"/>
                  </a:cubicBezTo>
                  <a:lnTo>
                    <a:pt x="777" y="777"/>
                  </a:lnTo>
                  <a:lnTo>
                    <a:pt x="388" y="777"/>
                  </a:lnTo>
                  <a:cubicBezTo>
                    <a:pt x="175" y="777"/>
                    <a:pt x="1" y="951"/>
                    <a:pt x="1" y="1165"/>
                  </a:cubicBezTo>
                  <a:cubicBezTo>
                    <a:pt x="1" y="1379"/>
                    <a:pt x="175" y="1554"/>
                    <a:pt x="388" y="1554"/>
                  </a:cubicBezTo>
                  <a:lnTo>
                    <a:pt x="777" y="1554"/>
                  </a:lnTo>
                  <a:lnTo>
                    <a:pt x="777" y="1941"/>
                  </a:lnTo>
                  <a:cubicBezTo>
                    <a:pt x="777" y="2156"/>
                    <a:pt x="951" y="2329"/>
                    <a:pt x="1165" y="2329"/>
                  </a:cubicBezTo>
                  <a:cubicBezTo>
                    <a:pt x="1380" y="2329"/>
                    <a:pt x="1554" y="2154"/>
                    <a:pt x="1554" y="1941"/>
                  </a:cubicBezTo>
                  <a:lnTo>
                    <a:pt x="1554" y="1554"/>
                  </a:lnTo>
                  <a:lnTo>
                    <a:pt x="1943" y="1554"/>
                  </a:lnTo>
                  <a:cubicBezTo>
                    <a:pt x="2156" y="1554"/>
                    <a:pt x="2330" y="1378"/>
                    <a:pt x="2330" y="1165"/>
                  </a:cubicBezTo>
                  <a:cubicBezTo>
                    <a:pt x="2332" y="951"/>
                    <a:pt x="2158" y="777"/>
                    <a:pt x="1943" y="777"/>
                  </a:cubicBezTo>
                  <a:lnTo>
                    <a:pt x="1554" y="777"/>
                  </a:lnTo>
                  <a:lnTo>
                    <a:pt x="1554" y="388"/>
                  </a:lnTo>
                  <a:cubicBezTo>
                    <a:pt x="1554" y="175"/>
                    <a:pt x="1380" y="0"/>
                    <a:pt x="1165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4" name="Google Shape;2594;p51"/>
          <p:cNvGrpSpPr/>
          <p:nvPr/>
        </p:nvGrpSpPr>
        <p:grpSpPr>
          <a:xfrm>
            <a:off x="8342591" y="4386820"/>
            <a:ext cx="642506" cy="639773"/>
            <a:chOff x="1390867" y="1374909"/>
            <a:chExt cx="393789" cy="393731"/>
          </a:xfrm>
        </p:grpSpPr>
        <p:sp>
          <p:nvSpPr>
            <p:cNvPr id="2595" name="Google Shape;2595;p51"/>
            <p:cNvSpPr/>
            <p:nvPr/>
          </p:nvSpPr>
          <p:spPr>
            <a:xfrm>
              <a:off x="1390867" y="1374968"/>
              <a:ext cx="300700" cy="392947"/>
            </a:xfrm>
            <a:custGeom>
              <a:avLst/>
              <a:gdLst/>
              <a:ahLst/>
              <a:cxnLst/>
              <a:rect l="l" t="t" r="r" b="b"/>
              <a:pathLst>
                <a:path w="10128" h="13235" extrusionOk="0">
                  <a:moveTo>
                    <a:pt x="389" y="0"/>
                  </a:moveTo>
                  <a:cubicBezTo>
                    <a:pt x="174" y="0"/>
                    <a:pt x="0" y="175"/>
                    <a:pt x="0" y="389"/>
                  </a:cubicBezTo>
                  <a:lnTo>
                    <a:pt x="0" y="12846"/>
                  </a:lnTo>
                  <a:cubicBezTo>
                    <a:pt x="0" y="13061"/>
                    <a:pt x="174" y="13235"/>
                    <a:pt x="389" y="13235"/>
                  </a:cubicBezTo>
                  <a:lnTo>
                    <a:pt x="9738" y="13235"/>
                  </a:lnTo>
                  <a:cubicBezTo>
                    <a:pt x="9953" y="13235"/>
                    <a:pt x="10127" y="13061"/>
                    <a:pt x="10127" y="12846"/>
                  </a:cubicBezTo>
                  <a:lnTo>
                    <a:pt x="10127" y="2771"/>
                  </a:lnTo>
                  <a:lnTo>
                    <a:pt x="8417" y="1735"/>
                  </a:lnTo>
                  <a:lnTo>
                    <a:pt x="7381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51"/>
            <p:cNvSpPr/>
            <p:nvPr/>
          </p:nvSpPr>
          <p:spPr>
            <a:xfrm>
              <a:off x="1715448" y="1374909"/>
              <a:ext cx="69207" cy="345651"/>
            </a:xfrm>
            <a:custGeom>
              <a:avLst/>
              <a:gdLst/>
              <a:ahLst/>
              <a:cxnLst/>
              <a:rect l="l" t="t" r="r" b="b"/>
              <a:pathLst>
                <a:path w="2331" h="11642" extrusionOk="0">
                  <a:moveTo>
                    <a:pt x="1165" y="1"/>
                  </a:moveTo>
                  <a:cubicBezTo>
                    <a:pt x="523" y="1"/>
                    <a:pt x="1" y="523"/>
                    <a:pt x="1" y="1165"/>
                  </a:cubicBezTo>
                  <a:lnTo>
                    <a:pt x="1" y="2358"/>
                  </a:lnTo>
                  <a:lnTo>
                    <a:pt x="259" y="2772"/>
                  </a:lnTo>
                  <a:lnTo>
                    <a:pt x="1" y="3135"/>
                  </a:lnTo>
                  <a:lnTo>
                    <a:pt x="1" y="11380"/>
                  </a:lnTo>
                  <a:lnTo>
                    <a:pt x="1165" y="11642"/>
                  </a:lnTo>
                  <a:lnTo>
                    <a:pt x="2330" y="11386"/>
                  </a:lnTo>
                  <a:lnTo>
                    <a:pt x="2330" y="3135"/>
                  </a:lnTo>
                  <a:lnTo>
                    <a:pt x="2070" y="2772"/>
                  </a:lnTo>
                  <a:lnTo>
                    <a:pt x="2330" y="2358"/>
                  </a:lnTo>
                  <a:lnTo>
                    <a:pt x="2330" y="1165"/>
                  </a:lnTo>
                  <a:cubicBezTo>
                    <a:pt x="2330" y="523"/>
                    <a:pt x="1808" y="1"/>
                    <a:pt x="1165" y="1"/>
                  </a:cubicBezTo>
                  <a:close/>
                </a:path>
              </a:pathLst>
            </a:custGeom>
            <a:solidFill>
              <a:srgbClr val="5A1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51"/>
            <p:cNvSpPr/>
            <p:nvPr/>
          </p:nvSpPr>
          <p:spPr>
            <a:xfrm>
              <a:off x="1437838" y="1560240"/>
              <a:ext cx="69178" cy="69178"/>
            </a:xfrm>
            <a:custGeom>
              <a:avLst/>
              <a:gdLst/>
              <a:ahLst/>
              <a:cxnLst/>
              <a:rect l="l" t="t" r="r" b="b"/>
              <a:pathLst>
                <a:path w="2330" h="2330" extrusionOk="0">
                  <a:moveTo>
                    <a:pt x="1553" y="777"/>
                  </a:moveTo>
                  <a:lnTo>
                    <a:pt x="1553" y="1555"/>
                  </a:lnTo>
                  <a:lnTo>
                    <a:pt x="777" y="1555"/>
                  </a:lnTo>
                  <a:lnTo>
                    <a:pt x="777" y="777"/>
                  </a:lnTo>
                  <a:close/>
                  <a:moveTo>
                    <a:pt x="389" y="0"/>
                  </a:moveTo>
                  <a:cubicBezTo>
                    <a:pt x="174" y="0"/>
                    <a:pt x="0" y="174"/>
                    <a:pt x="0" y="389"/>
                  </a:cubicBezTo>
                  <a:lnTo>
                    <a:pt x="0" y="1941"/>
                  </a:lnTo>
                  <a:cubicBezTo>
                    <a:pt x="0" y="2156"/>
                    <a:pt x="174" y="2330"/>
                    <a:pt x="389" y="2330"/>
                  </a:cubicBezTo>
                  <a:lnTo>
                    <a:pt x="1942" y="2330"/>
                  </a:lnTo>
                  <a:cubicBezTo>
                    <a:pt x="2156" y="2330"/>
                    <a:pt x="2330" y="2156"/>
                    <a:pt x="2330" y="1941"/>
                  </a:cubicBezTo>
                  <a:lnTo>
                    <a:pt x="2330" y="389"/>
                  </a:lnTo>
                  <a:cubicBezTo>
                    <a:pt x="2330" y="174"/>
                    <a:pt x="2156" y="0"/>
                    <a:pt x="1942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51"/>
            <p:cNvSpPr/>
            <p:nvPr/>
          </p:nvSpPr>
          <p:spPr>
            <a:xfrm>
              <a:off x="1437838" y="1652490"/>
              <a:ext cx="69178" cy="69207"/>
            </a:xfrm>
            <a:custGeom>
              <a:avLst/>
              <a:gdLst/>
              <a:ahLst/>
              <a:cxnLst/>
              <a:rect l="l" t="t" r="r" b="b"/>
              <a:pathLst>
                <a:path w="2330" h="2331" extrusionOk="0">
                  <a:moveTo>
                    <a:pt x="1553" y="779"/>
                  </a:moveTo>
                  <a:lnTo>
                    <a:pt x="1553" y="1557"/>
                  </a:lnTo>
                  <a:lnTo>
                    <a:pt x="777" y="1557"/>
                  </a:lnTo>
                  <a:lnTo>
                    <a:pt x="777" y="779"/>
                  </a:lnTo>
                  <a:close/>
                  <a:moveTo>
                    <a:pt x="389" y="1"/>
                  </a:moveTo>
                  <a:cubicBezTo>
                    <a:pt x="174" y="1"/>
                    <a:pt x="0" y="175"/>
                    <a:pt x="0" y="390"/>
                  </a:cubicBezTo>
                  <a:lnTo>
                    <a:pt x="0" y="1943"/>
                  </a:lnTo>
                  <a:cubicBezTo>
                    <a:pt x="0" y="2156"/>
                    <a:pt x="174" y="2330"/>
                    <a:pt x="389" y="2330"/>
                  </a:cubicBezTo>
                  <a:lnTo>
                    <a:pt x="1942" y="2330"/>
                  </a:lnTo>
                  <a:cubicBezTo>
                    <a:pt x="2156" y="2330"/>
                    <a:pt x="2330" y="2156"/>
                    <a:pt x="2330" y="1943"/>
                  </a:cubicBezTo>
                  <a:lnTo>
                    <a:pt x="2330" y="390"/>
                  </a:lnTo>
                  <a:cubicBezTo>
                    <a:pt x="2330" y="175"/>
                    <a:pt x="2156" y="1"/>
                    <a:pt x="1942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51"/>
            <p:cNvSpPr/>
            <p:nvPr/>
          </p:nvSpPr>
          <p:spPr>
            <a:xfrm>
              <a:off x="1530058" y="1560240"/>
              <a:ext cx="115375" cy="23069"/>
            </a:xfrm>
            <a:custGeom>
              <a:avLst/>
              <a:gdLst/>
              <a:ahLst/>
              <a:cxnLst/>
              <a:rect l="l" t="t" r="r" b="b"/>
              <a:pathLst>
                <a:path w="3886" h="777" extrusionOk="0">
                  <a:moveTo>
                    <a:pt x="389" y="0"/>
                  </a:moveTo>
                  <a:cubicBezTo>
                    <a:pt x="175" y="0"/>
                    <a:pt x="0" y="174"/>
                    <a:pt x="0" y="389"/>
                  </a:cubicBezTo>
                  <a:cubicBezTo>
                    <a:pt x="0" y="604"/>
                    <a:pt x="175" y="777"/>
                    <a:pt x="389" y="777"/>
                  </a:cubicBezTo>
                  <a:lnTo>
                    <a:pt x="3497" y="777"/>
                  </a:lnTo>
                  <a:cubicBezTo>
                    <a:pt x="3712" y="777"/>
                    <a:pt x="3886" y="603"/>
                    <a:pt x="3886" y="389"/>
                  </a:cubicBezTo>
                  <a:cubicBezTo>
                    <a:pt x="3886" y="174"/>
                    <a:pt x="3712" y="0"/>
                    <a:pt x="3497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51"/>
            <p:cNvSpPr/>
            <p:nvPr/>
          </p:nvSpPr>
          <p:spPr>
            <a:xfrm>
              <a:off x="1530058" y="1606380"/>
              <a:ext cx="115375" cy="23099"/>
            </a:xfrm>
            <a:custGeom>
              <a:avLst/>
              <a:gdLst/>
              <a:ahLst/>
              <a:cxnLst/>
              <a:rect l="l" t="t" r="r" b="b"/>
              <a:pathLst>
                <a:path w="3886" h="778" extrusionOk="0">
                  <a:moveTo>
                    <a:pt x="389" y="1"/>
                  </a:moveTo>
                  <a:cubicBezTo>
                    <a:pt x="175" y="1"/>
                    <a:pt x="0" y="175"/>
                    <a:pt x="0" y="390"/>
                  </a:cubicBezTo>
                  <a:cubicBezTo>
                    <a:pt x="0" y="603"/>
                    <a:pt x="175" y="777"/>
                    <a:pt x="389" y="777"/>
                  </a:cubicBezTo>
                  <a:lnTo>
                    <a:pt x="3497" y="777"/>
                  </a:lnTo>
                  <a:cubicBezTo>
                    <a:pt x="3712" y="777"/>
                    <a:pt x="3886" y="603"/>
                    <a:pt x="3886" y="390"/>
                  </a:cubicBezTo>
                  <a:cubicBezTo>
                    <a:pt x="3886" y="175"/>
                    <a:pt x="3712" y="1"/>
                    <a:pt x="3497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51"/>
            <p:cNvSpPr/>
            <p:nvPr/>
          </p:nvSpPr>
          <p:spPr>
            <a:xfrm>
              <a:off x="1530058" y="1652490"/>
              <a:ext cx="115375" cy="23099"/>
            </a:xfrm>
            <a:custGeom>
              <a:avLst/>
              <a:gdLst/>
              <a:ahLst/>
              <a:cxnLst/>
              <a:rect l="l" t="t" r="r" b="b"/>
              <a:pathLst>
                <a:path w="3886" h="778" extrusionOk="0">
                  <a:moveTo>
                    <a:pt x="389" y="1"/>
                  </a:moveTo>
                  <a:cubicBezTo>
                    <a:pt x="175" y="1"/>
                    <a:pt x="0" y="175"/>
                    <a:pt x="0" y="390"/>
                  </a:cubicBezTo>
                  <a:cubicBezTo>
                    <a:pt x="0" y="603"/>
                    <a:pt x="175" y="777"/>
                    <a:pt x="389" y="777"/>
                  </a:cubicBezTo>
                  <a:lnTo>
                    <a:pt x="3497" y="777"/>
                  </a:lnTo>
                  <a:cubicBezTo>
                    <a:pt x="3712" y="777"/>
                    <a:pt x="3886" y="603"/>
                    <a:pt x="3886" y="390"/>
                  </a:cubicBezTo>
                  <a:cubicBezTo>
                    <a:pt x="3886" y="175"/>
                    <a:pt x="3712" y="1"/>
                    <a:pt x="3497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51"/>
            <p:cNvSpPr/>
            <p:nvPr/>
          </p:nvSpPr>
          <p:spPr>
            <a:xfrm>
              <a:off x="1530058" y="1698689"/>
              <a:ext cx="115375" cy="23099"/>
            </a:xfrm>
            <a:custGeom>
              <a:avLst/>
              <a:gdLst/>
              <a:ahLst/>
              <a:cxnLst/>
              <a:rect l="l" t="t" r="r" b="b"/>
              <a:pathLst>
                <a:path w="3886" h="778" extrusionOk="0">
                  <a:moveTo>
                    <a:pt x="389" y="1"/>
                  </a:moveTo>
                  <a:cubicBezTo>
                    <a:pt x="175" y="1"/>
                    <a:pt x="0" y="175"/>
                    <a:pt x="0" y="388"/>
                  </a:cubicBezTo>
                  <a:cubicBezTo>
                    <a:pt x="0" y="603"/>
                    <a:pt x="175" y="777"/>
                    <a:pt x="389" y="777"/>
                  </a:cubicBezTo>
                  <a:lnTo>
                    <a:pt x="3497" y="777"/>
                  </a:lnTo>
                  <a:cubicBezTo>
                    <a:pt x="3712" y="777"/>
                    <a:pt x="3886" y="603"/>
                    <a:pt x="3886" y="388"/>
                  </a:cubicBezTo>
                  <a:cubicBezTo>
                    <a:pt x="3886" y="175"/>
                    <a:pt x="3712" y="1"/>
                    <a:pt x="3497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51"/>
            <p:cNvSpPr/>
            <p:nvPr/>
          </p:nvSpPr>
          <p:spPr>
            <a:xfrm>
              <a:off x="1518597" y="1448691"/>
              <a:ext cx="61488" cy="61577"/>
            </a:xfrm>
            <a:custGeom>
              <a:avLst/>
              <a:gdLst/>
              <a:ahLst/>
              <a:cxnLst/>
              <a:rect l="l" t="t" r="r" b="b"/>
              <a:pathLst>
                <a:path w="2071" h="2074" extrusionOk="0">
                  <a:moveTo>
                    <a:pt x="1037" y="1"/>
                  </a:moveTo>
                  <a:cubicBezTo>
                    <a:pt x="822" y="1"/>
                    <a:pt x="648" y="175"/>
                    <a:pt x="648" y="390"/>
                  </a:cubicBezTo>
                  <a:lnTo>
                    <a:pt x="648" y="650"/>
                  </a:lnTo>
                  <a:lnTo>
                    <a:pt x="388" y="650"/>
                  </a:lnTo>
                  <a:cubicBezTo>
                    <a:pt x="174" y="650"/>
                    <a:pt x="0" y="824"/>
                    <a:pt x="0" y="1037"/>
                  </a:cubicBezTo>
                  <a:cubicBezTo>
                    <a:pt x="0" y="1252"/>
                    <a:pt x="174" y="1426"/>
                    <a:pt x="388" y="1426"/>
                  </a:cubicBezTo>
                  <a:lnTo>
                    <a:pt x="648" y="1426"/>
                  </a:lnTo>
                  <a:lnTo>
                    <a:pt x="648" y="1686"/>
                  </a:lnTo>
                  <a:cubicBezTo>
                    <a:pt x="648" y="1899"/>
                    <a:pt x="822" y="2074"/>
                    <a:pt x="1037" y="2074"/>
                  </a:cubicBezTo>
                  <a:cubicBezTo>
                    <a:pt x="1250" y="2074"/>
                    <a:pt x="1424" y="1899"/>
                    <a:pt x="1424" y="1686"/>
                  </a:cubicBezTo>
                  <a:lnTo>
                    <a:pt x="1424" y="1426"/>
                  </a:lnTo>
                  <a:lnTo>
                    <a:pt x="1683" y="1426"/>
                  </a:lnTo>
                  <a:cubicBezTo>
                    <a:pt x="1896" y="1426"/>
                    <a:pt x="2070" y="1252"/>
                    <a:pt x="2070" y="1037"/>
                  </a:cubicBezTo>
                  <a:cubicBezTo>
                    <a:pt x="2070" y="824"/>
                    <a:pt x="1896" y="650"/>
                    <a:pt x="1683" y="650"/>
                  </a:cubicBezTo>
                  <a:lnTo>
                    <a:pt x="1424" y="650"/>
                  </a:lnTo>
                  <a:lnTo>
                    <a:pt x="1424" y="390"/>
                  </a:lnTo>
                  <a:cubicBezTo>
                    <a:pt x="1424" y="175"/>
                    <a:pt x="1250" y="1"/>
                    <a:pt x="1037" y="1"/>
                  </a:cubicBezTo>
                  <a:close/>
                </a:path>
              </a:pathLst>
            </a:custGeom>
            <a:solidFill>
              <a:srgbClr val="16CA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51"/>
            <p:cNvSpPr/>
            <p:nvPr/>
          </p:nvSpPr>
          <p:spPr>
            <a:xfrm>
              <a:off x="1437838" y="1433370"/>
              <a:ext cx="69267" cy="92277"/>
            </a:xfrm>
            <a:custGeom>
              <a:avLst/>
              <a:gdLst/>
              <a:ahLst/>
              <a:cxnLst/>
              <a:rect l="l" t="t" r="r" b="b"/>
              <a:pathLst>
                <a:path w="2333" h="3108" extrusionOk="0">
                  <a:moveTo>
                    <a:pt x="1166" y="777"/>
                  </a:moveTo>
                  <a:cubicBezTo>
                    <a:pt x="1379" y="777"/>
                    <a:pt x="1553" y="951"/>
                    <a:pt x="1553" y="1166"/>
                  </a:cubicBezTo>
                  <a:lnTo>
                    <a:pt x="1553" y="1553"/>
                  </a:lnTo>
                  <a:lnTo>
                    <a:pt x="777" y="1553"/>
                  </a:lnTo>
                  <a:lnTo>
                    <a:pt x="777" y="1166"/>
                  </a:lnTo>
                  <a:cubicBezTo>
                    <a:pt x="777" y="951"/>
                    <a:pt x="951" y="777"/>
                    <a:pt x="1166" y="777"/>
                  </a:cubicBezTo>
                  <a:close/>
                  <a:moveTo>
                    <a:pt x="1166" y="0"/>
                  </a:moveTo>
                  <a:cubicBezTo>
                    <a:pt x="523" y="0"/>
                    <a:pt x="0" y="523"/>
                    <a:pt x="0" y="1166"/>
                  </a:cubicBezTo>
                  <a:lnTo>
                    <a:pt x="0" y="2682"/>
                  </a:lnTo>
                  <a:cubicBezTo>
                    <a:pt x="3" y="3103"/>
                    <a:pt x="385" y="3108"/>
                    <a:pt x="389" y="3108"/>
                  </a:cubicBezTo>
                  <a:cubicBezTo>
                    <a:pt x="603" y="3108"/>
                    <a:pt x="783" y="2934"/>
                    <a:pt x="777" y="2709"/>
                  </a:cubicBezTo>
                  <a:lnTo>
                    <a:pt x="777" y="2331"/>
                  </a:lnTo>
                  <a:lnTo>
                    <a:pt x="1556" y="2331"/>
                  </a:lnTo>
                  <a:lnTo>
                    <a:pt x="1556" y="2720"/>
                  </a:lnTo>
                  <a:cubicBezTo>
                    <a:pt x="1556" y="2934"/>
                    <a:pt x="1730" y="3108"/>
                    <a:pt x="1944" y="3108"/>
                  </a:cubicBezTo>
                  <a:cubicBezTo>
                    <a:pt x="2159" y="3108"/>
                    <a:pt x="2333" y="2934"/>
                    <a:pt x="2333" y="2720"/>
                  </a:cubicBezTo>
                  <a:lnTo>
                    <a:pt x="2333" y="1167"/>
                  </a:lnTo>
                  <a:cubicBezTo>
                    <a:pt x="2330" y="523"/>
                    <a:pt x="1807" y="0"/>
                    <a:pt x="1166" y="0"/>
                  </a:cubicBezTo>
                  <a:close/>
                </a:path>
              </a:pathLst>
            </a:custGeom>
            <a:solidFill>
              <a:srgbClr val="16CA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51"/>
            <p:cNvSpPr/>
            <p:nvPr/>
          </p:nvSpPr>
          <p:spPr>
            <a:xfrm>
              <a:off x="1609986" y="1374909"/>
              <a:ext cx="81588" cy="82360"/>
            </a:xfrm>
            <a:custGeom>
              <a:avLst/>
              <a:gdLst/>
              <a:ahLst/>
              <a:cxnLst/>
              <a:rect l="l" t="t" r="r" b="b"/>
              <a:pathLst>
                <a:path w="2748" h="2774" extrusionOk="0">
                  <a:moveTo>
                    <a:pt x="1" y="1"/>
                  </a:moveTo>
                  <a:lnTo>
                    <a:pt x="1" y="2513"/>
                  </a:lnTo>
                  <a:cubicBezTo>
                    <a:pt x="1" y="2657"/>
                    <a:pt x="117" y="2773"/>
                    <a:pt x="261" y="2773"/>
                  </a:cubicBezTo>
                  <a:lnTo>
                    <a:pt x="2747" y="27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51"/>
            <p:cNvSpPr/>
            <p:nvPr/>
          </p:nvSpPr>
          <p:spPr>
            <a:xfrm>
              <a:off x="1715359" y="1444920"/>
              <a:ext cx="69296" cy="23069"/>
            </a:xfrm>
            <a:custGeom>
              <a:avLst/>
              <a:gdLst/>
              <a:ahLst/>
              <a:cxnLst/>
              <a:rect l="l" t="t" r="r" b="b"/>
              <a:pathLst>
                <a:path w="2334" h="777" extrusionOk="0">
                  <a:moveTo>
                    <a:pt x="1" y="0"/>
                  </a:moveTo>
                  <a:lnTo>
                    <a:pt x="1" y="777"/>
                  </a:lnTo>
                  <a:lnTo>
                    <a:pt x="2333" y="777"/>
                  </a:lnTo>
                  <a:lnTo>
                    <a:pt x="2333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51"/>
            <p:cNvSpPr/>
            <p:nvPr/>
          </p:nvSpPr>
          <p:spPr>
            <a:xfrm>
              <a:off x="1731007" y="1737821"/>
              <a:ext cx="37083" cy="30818"/>
            </a:xfrm>
            <a:custGeom>
              <a:avLst/>
              <a:gdLst/>
              <a:ahLst/>
              <a:cxnLst/>
              <a:rect l="l" t="t" r="r" b="b"/>
              <a:pathLst>
                <a:path w="1249" h="1038" extrusionOk="0">
                  <a:moveTo>
                    <a:pt x="625" y="1"/>
                  </a:moveTo>
                  <a:lnTo>
                    <a:pt x="1" y="261"/>
                  </a:lnTo>
                  <a:cubicBezTo>
                    <a:pt x="199" y="679"/>
                    <a:pt x="250" y="787"/>
                    <a:pt x="262" y="811"/>
                  </a:cubicBezTo>
                  <a:cubicBezTo>
                    <a:pt x="262" y="810"/>
                    <a:pt x="262" y="810"/>
                    <a:pt x="262" y="810"/>
                  </a:cubicBezTo>
                  <a:cubicBezTo>
                    <a:pt x="262" y="810"/>
                    <a:pt x="262" y="810"/>
                    <a:pt x="263" y="812"/>
                  </a:cubicBezTo>
                  <a:lnTo>
                    <a:pt x="263" y="814"/>
                  </a:lnTo>
                  <a:lnTo>
                    <a:pt x="263" y="816"/>
                  </a:lnTo>
                  <a:cubicBezTo>
                    <a:pt x="327" y="950"/>
                    <a:pt x="461" y="1036"/>
                    <a:pt x="610" y="1037"/>
                  </a:cubicBezTo>
                  <a:lnTo>
                    <a:pt x="616" y="1037"/>
                  </a:lnTo>
                  <a:cubicBezTo>
                    <a:pt x="763" y="1037"/>
                    <a:pt x="895" y="956"/>
                    <a:pt x="961" y="825"/>
                  </a:cubicBezTo>
                  <a:cubicBezTo>
                    <a:pt x="973" y="805"/>
                    <a:pt x="1098" y="558"/>
                    <a:pt x="1249" y="261"/>
                  </a:cubicBezTo>
                  <a:lnTo>
                    <a:pt x="625" y="1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51"/>
            <p:cNvSpPr/>
            <p:nvPr/>
          </p:nvSpPr>
          <p:spPr>
            <a:xfrm>
              <a:off x="1715359" y="1712792"/>
              <a:ext cx="69296" cy="32778"/>
            </a:xfrm>
            <a:custGeom>
              <a:avLst/>
              <a:gdLst/>
              <a:ahLst/>
              <a:cxnLst/>
              <a:rect l="l" t="t" r="r" b="b"/>
              <a:pathLst>
                <a:path w="2334" h="1104" extrusionOk="0">
                  <a:moveTo>
                    <a:pt x="1" y="0"/>
                  </a:moveTo>
                  <a:cubicBezTo>
                    <a:pt x="243" y="505"/>
                    <a:pt x="410" y="858"/>
                    <a:pt x="528" y="1104"/>
                  </a:cubicBezTo>
                  <a:lnTo>
                    <a:pt x="1776" y="1104"/>
                  </a:lnTo>
                  <a:cubicBezTo>
                    <a:pt x="2010" y="639"/>
                    <a:pt x="2309" y="51"/>
                    <a:pt x="2333" y="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6" y="1075214"/>
            <a:ext cx="8536689" cy="315543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93" y="4287007"/>
            <a:ext cx="3419952" cy="41915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45" y="4287339"/>
            <a:ext cx="3683523" cy="4006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8406" y="1075214"/>
            <a:ext cx="426237" cy="4487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accent6"/>
                </a:solidFill>
              </a:rPr>
              <a:t>4</a:t>
            </a:r>
            <a:endParaRPr lang="bg-BG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3" name="Google Shape;2543;p50"/>
          <p:cNvSpPr/>
          <p:nvPr/>
        </p:nvSpPr>
        <p:spPr>
          <a:xfrm>
            <a:off x="8538800" y="4552067"/>
            <a:ext cx="457200" cy="45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4" name="Google Shape;2544;p50"/>
          <p:cNvSpPr/>
          <p:nvPr/>
        </p:nvSpPr>
        <p:spPr>
          <a:xfrm>
            <a:off x="8127350" y="251736"/>
            <a:ext cx="8229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5" name="Google Shape;2545;p50"/>
          <p:cNvSpPr/>
          <p:nvPr/>
        </p:nvSpPr>
        <p:spPr>
          <a:xfrm rot="17912918">
            <a:off x="8091399" y="848185"/>
            <a:ext cx="914400" cy="457200"/>
          </a:xfrm>
          <a:prstGeom prst="flowChartInputOutpu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7" name="Google Shape;2547;p50"/>
          <p:cNvSpPr/>
          <p:nvPr/>
        </p:nvSpPr>
        <p:spPr>
          <a:xfrm>
            <a:off x="8205699" y="9733"/>
            <a:ext cx="685800" cy="4572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48" name="Google Shape;2548;p50"/>
          <p:cNvGrpSpPr/>
          <p:nvPr/>
        </p:nvGrpSpPr>
        <p:grpSpPr>
          <a:xfrm>
            <a:off x="8418681" y="807929"/>
            <a:ext cx="457200" cy="548626"/>
            <a:chOff x="6974750" y="3048000"/>
            <a:chExt cx="457200" cy="447675"/>
          </a:xfrm>
        </p:grpSpPr>
        <p:sp>
          <p:nvSpPr>
            <p:cNvPr id="2549" name="Google Shape;2549;p50"/>
            <p:cNvSpPr/>
            <p:nvPr/>
          </p:nvSpPr>
          <p:spPr>
            <a:xfrm>
              <a:off x="6974750" y="3048000"/>
              <a:ext cx="457200" cy="293603"/>
            </a:xfrm>
            <a:prstGeom prst="flowChartExtra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50"/>
            <p:cNvSpPr/>
            <p:nvPr/>
          </p:nvSpPr>
          <p:spPr>
            <a:xfrm rot="10800000" flipH="1">
              <a:off x="6974750" y="3338285"/>
              <a:ext cx="457200" cy="157390"/>
            </a:xfrm>
            <a:prstGeom prst="flowChartExtra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6" b="30989"/>
          <a:stretch/>
        </p:blipFill>
        <p:spPr>
          <a:xfrm>
            <a:off x="58649" y="1587645"/>
            <a:ext cx="8937352" cy="2661374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2140226" y="2666540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bg-BG" dirty="0"/>
          </a:p>
        </p:txBody>
      </p:sp>
      <p:sp>
        <p:nvSpPr>
          <p:cNvPr id="20" name="Rounded Rectangle 19"/>
          <p:cNvSpPr/>
          <p:nvPr/>
        </p:nvSpPr>
        <p:spPr>
          <a:xfrm>
            <a:off x="3438939" y="2666540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bg-BG" dirty="0"/>
          </a:p>
        </p:txBody>
      </p:sp>
      <p:sp>
        <p:nvSpPr>
          <p:cNvPr id="21" name="Rounded Rectangle 20"/>
          <p:cNvSpPr/>
          <p:nvPr/>
        </p:nvSpPr>
        <p:spPr>
          <a:xfrm>
            <a:off x="2140226" y="3011096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bg-BG" dirty="0"/>
          </a:p>
        </p:txBody>
      </p:sp>
      <p:sp>
        <p:nvSpPr>
          <p:cNvPr id="22" name="Rounded Rectangle 21"/>
          <p:cNvSpPr/>
          <p:nvPr/>
        </p:nvSpPr>
        <p:spPr>
          <a:xfrm>
            <a:off x="3438939" y="3011096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bg-BG" dirty="0"/>
          </a:p>
        </p:txBody>
      </p:sp>
      <p:sp>
        <p:nvSpPr>
          <p:cNvPr id="23" name="Rounded Rectangle 22"/>
          <p:cNvSpPr/>
          <p:nvPr/>
        </p:nvSpPr>
        <p:spPr>
          <a:xfrm>
            <a:off x="2140226" y="3336682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bg-BG" dirty="0"/>
          </a:p>
        </p:txBody>
      </p:sp>
      <p:sp>
        <p:nvSpPr>
          <p:cNvPr id="24" name="Rounded Rectangle 23"/>
          <p:cNvSpPr/>
          <p:nvPr/>
        </p:nvSpPr>
        <p:spPr>
          <a:xfrm>
            <a:off x="3438939" y="3355652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bg-BG" dirty="0"/>
          </a:p>
        </p:txBody>
      </p:sp>
      <p:sp>
        <p:nvSpPr>
          <p:cNvPr id="25" name="Rounded Rectangle 24"/>
          <p:cNvSpPr/>
          <p:nvPr/>
        </p:nvSpPr>
        <p:spPr>
          <a:xfrm>
            <a:off x="2140226" y="3662268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bg-BG" dirty="0"/>
          </a:p>
        </p:txBody>
      </p:sp>
      <p:sp>
        <p:nvSpPr>
          <p:cNvPr id="26" name="Rounded Rectangle 25"/>
          <p:cNvSpPr/>
          <p:nvPr/>
        </p:nvSpPr>
        <p:spPr>
          <a:xfrm>
            <a:off x="3438939" y="3680189"/>
            <a:ext cx="450574" cy="25179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349;p77"/>
          <p:cNvGrpSpPr/>
          <p:nvPr/>
        </p:nvGrpSpPr>
        <p:grpSpPr>
          <a:xfrm>
            <a:off x="211498" y="4545151"/>
            <a:ext cx="349696" cy="393729"/>
            <a:chOff x="4750368" y="3378959"/>
            <a:chExt cx="349696" cy="393729"/>
          </a:xfrm>
        </p:grpSpPr>
        <p:sp>
          <p:nvSpPr>
            <p:cNvPr id="3" name="Google Shape;3350;p77"/>
            <p:cNvSpPr/>
            <p:nvPr/>
          </p:nvSpPr>
          <p:spPr>
            <a:xfrm>
              <a:off x="4750368" y="3378959"/>
              <a:ext cx="260233" cy="393719"/>
            </a:xfrm>
            <a:custGeom>
              <a:avLst/>
              <a:gdLst/>
              <a:ahLst/>
              <a:cxnLst/>
              <a:rect l="l" t="t" r="r" b="b"/>
              <a:pathLst>
                <a:path w="8765" h="13261" extrusionOk="0">
                  <a:moveTo>
                    <a:pt x="393" y="1"/>
                  </a:moveTo>
                  <a:cubicBezTo>
                    <a:pt x="194" y="1"/>
                    <a:pt x="0" y="154"/>
                    <a:pt x="0" y="389"/>
                  </a:cubicBezTo>
                  <a:lnTo>
                    <a:pt x="0" y="10127"/>
                  </a:lnTo>
                  <a:lnTo>
                    <a:pt x="3106" y="13260"/>
                  </a:lnTo>
                  <a:lnTo>
                    <a:pt x="7011" y="13260"/>
                  </a:lnTo>
                  <a:lnTo>
                    <a:pt x="8764" y="9407"/>
                  </a:lnTo>
                  <a:lnTo>
                    <a:pt x="681" y="133"/>
                  </a:lnTo>
                  <a:cubicBezTo>
                    <a:pt x="601" y="42"/>
                    <a:pt x="497" y="1"/>
                    <a:pt x="393" y="1"/>
                  </a:cubicBez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3351;p77"/>
            <p:cNvSpPr/>
            <p:nvPr/>
          </p:nvSpPr>
          <p:spPr>
            <a:xfrm>
              <a:off x="4796478" y="3580115"/>
              <a:ext cx="214124" cy="192569"/>
            </a:xfrm>
            <a:custGeom>
              <a:avLst/>
              <a:gdLst/>
              <a:ahLst/>
              <a:cxnLst/>
              <a:rect l="l" t="t" r="r" b="b"/>
              <a:pathLst>
                <a:path w="7212" h="6486" extrusionOk="0">
                  <a:moveTo>
                    <a:pt x="4918" y="0"/>
                  </a:moveTo>
                  <a:lnTo>
                    <a:pt x="0" y="4918"/>
                  </a:lnTo>
                  <a:lnTo>
                    <a:pt x="1553" y="6485"/>
                  </a:lnTo>
                  <a:lnTo>
                    <a:pt x="5458" y="6485"/>
                  </a:lnTo>
                  <a:lnTo>
                    <a:pt x="7211" y="2633"/>
                  </a:lnTo>
                  <a:lnTo>
                    <a:pt x="4918" y="0"/>
                  </a:lnTo>
                  <a:close/>
                </a:path>
              </a:pathLst>
            </a:custGeom>
            <a:solidFill>
              <a:srgbClr val="5A1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3352;p77"/>
            <p:cNvSpPr/>
            <p:nvPr/>
          </p:nvSpPr>
          <p:spPr>
            <a:xfrm>
              <a:off x="4750368" y="3698849"/>
              <a:ext cx="73008" cy="73839"/>
            </a:xfrm>
            <a:custGeom>
              <a:avLst/>
              <a:gdLst/>
              <a:ahLst/>
              <a:cxnLst/>
              <a:rect l="l" t="t" r="r" b="b"/>
              <a:pathLst>
                <a:path w="2459" h="2487" extrusionOk="0">
                  <a:moveTo>
                    <a:pt x="108" y="0"/>
                  </a:moveTo>
                  <a:lnTo>
                    <a:pt x="0" y="129"/>
                  </a:lnTo>
                  <a:lnTo>
                    <a:pt x="0" y="2097"/>
                  </a:lnTo>
                  <a:cubicBezTo>
                    <a:pt x="0" y="2312"/>
                    <a:pt x="174" y="2486"/>
                    <a:pt x="389" y="2486"/>
                  </a:cubicBezTo>
                  <a:lnTo>
                    <a:pt x="2330" y="2486"/>
                  </a:lnTo>
                  <a:lnTo>
                    <a:pt x="2459" y="2337"/>
                  </a:lnTo>
                  <a:lnTo>
                    <a:pt x="2459" y="129"/>
                  </a:lnTo>
                  <a:cubicBezTo>
                    <a:pt x="2459" y="58"/>
                    <a:pt x="2401" y="0"/>
                    <a:pt x="2330" y="0"/>
                  </a:cubicBez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353;p77"/>
            <p:cNvSpPr/>
            <p:nvPr/>
          </p:nvSpPr>
          <p:spPr>
            <a:xfrm>
              <a:off x="4753545" y="3699235"/>
              <a:ext cx="69831" cy="73453"/>
            </a:xfrm>
            <a:custGeom>
              <a:avLst/>
              <a:gdLst/>
              <a:ahLst/>
              <a:cxnLst/>
              <a:rect l="l" t="t" r="r" b="b"/>
              <a:pathLst>
                <a:path w="2352" h="2474" extrusionOk="0">
                  <a:moveTo>
                    <a:pt x="2352" y="0"/>
                  </a:moveTo>
                  <a:lnTo>
                    <a:pt x="1" y="2351"/>
                  </a:lnTo>
                  <a:cubicBezTo>
                    <a:pt x="72" y="2425"/>
                    <a:pt x="170" y="2473"/>
                    <a:pt x="282" y="2473"/>
                  </a:cubicBezTo>
                  <a:lnTo>
                    <a:pt x="2223" y="2473"/>
                  </a:lnTo>
                  <a:lnTo>
                    <a:pt x="2352" y="2214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5A1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354;p77"/>
            <p:cNvSpPr/>
            <p:nvPr/>
          </p:nvSpPr>
          <p:spPr>
            <a:xfrm>
              <a:off x="4974891" y="3675126"/>
              <a:ext cx="125173" cy="97561"/>
            </a:xfrm>
            <a:custGeom>
              <a:avLst/>
              <a:gdLst/>
              <a:ahLst/>
              <a:cxnLst/>
              <a:rect l="l" t="t" r="r" b="b"/>
              <a:pathLst>
                <a:path w="4216" h="3286" extrusionOk="0">
                  <a:moveTo>
                    <a:pt x="1521" y="1"/>
                  </a:moveTo>
                  <a:cubicBezTo>
                    <a:pt x="562" y="725"/>
                    <a:pt x="0" y="1888"/>
                    <a:pt x="87" y="3152"/>
                  </a:cubicBezTo>
                  <a:cubicBezTo>
                    <a:pt x="143" y="3203"/>
                    <a:pt x="174" y="3235"/>
                    <a:pt x="230" y="3285"/>
                  </a:cubicBezTo>
                  <a:lnTo>
                    <a:pt x="3704" y="3285"/>
                  </a:lnTo>
                  <a:cubicBezTo>
                    <a:pt x="4035" y="3285"/>
                    <a:pt x="4215" y="2893"/>
                    <a:pt x="3996" y="2641"/>
                  </a:cubicBezTo>
                  <a:lnTo>
                    <a:pt x="1713" y="21"/>
                  </a:lnTo>
                  <a:cubicBezTo>
                    <a:pt x="1639" y="14"/>
                    <a:pt x="1595" y="8"/>
                    <a:pt x="1521" y="1"/>
                  </a:cubicBezTo>
                  <a:close/>
                </a:path>
              </a:pathLst>
            </a:custGeom>
            <a:solidFill>
              <a:srgbClr val="5A1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355;p77"/>
            <p:cNvSpPr/>
            <p:nvPr/>
          </p:nvSpPr>
          <p:spPr>
            <a:xfrm>
              <a:off x="4750368" y="3679610"/>
              <a:ext cx="92247" cy="93078"/>
            </a:xfrm>
            <a:custGeom>
              <a:avLst/>
              <a:gdLst/>
              <a:ahLst/>
              <a:cxnLst/>
              <a:rect l="l" t="t" r="r" b="b"/>
              <a:pathLst>
                <a:path w="3107" h="3135" extrusionOk="0">
                  <a:moveTo>
                    <a:pt x="0" y="1"/>
                  </a:moveTo>
                  <a:lnTo>
                    <a:pt x="0" y="777"/>
                  </a:lnTo>
                  <a:lnTo>
                    <a:pt x="2330" y="777"/>
                  </a:lnTo>
                  <a:lnTo>
                    <a:pt x="2330" y="3134"/>
                  </a:lnTo>
                  <a:lnTo>
                    <a:pt x="3106" y="3134"/>
                  </a:lnTo>
                  <a:lnTo>
                    <a:pt x="3106" y="388"/>
                  </a:lnTo>
                  <a:cubicBezTo>
                    <a:pt x="3106" y="175"/>
                    <a:pt x="2932" y="1"/>
                    <a:pt x="2719" y="1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356;p77"/>
            <p:cNvSpPr/>
            <p:nvPr/>
          </p:nvSpPr>
          <p:spPr>
            <a:xfrm>
              <a:off x="4956305" y="3658291"/>
              <a:ext cx="69445" cy="114396"/>
            </a:xfrm>
            <a:custGeom>
              <a:avLst/>
              <a:gdLst/>
              <a:ahLst/>
              <a:cxnLst/>
              <a:rect l="l" t="t" r="r" b="b"/>
              <a:pathLst>
                <a:path w="2339" h="3853" extrusionOk="0">
                  <a:moveTo>
                    <a:pt x="1828" y="0"/>
                  </a:moveTo>
                  <a:cubicBezTo>
                    <a:pt x="1285" y="392"/>
                    <a:pt x="837" y="909"/>
                    <a:pt x="525" y="1517"/>
                  </a:cubicBezTo>
                  <a:cubicBezTo>
                    <a:pt x="153" y="2241"/>
                    <a:pt x="1" y="3041"/>
                    <a:pt x="73" y="3852"/>
                  </a:cubicBezTo>
                  <a:lnTo>
                    <a:pt x="856" y="3852"/>
                  </a:lnTo>
                  <a:cubicBezTo>
                    <a:pt x="782" y="3163"/>
                    <a:pt x="902" y="2482"/>
                    <a:pt x="1217" y="1871"/>
                  </a:cubicBezTo>
                  <a:cubicBezTo>
                    <a:pt x="1481" y="1352"/>
                    <a:pt x="1872" y="913"/>
                    <a:pt x="2339" y="588"/>
                  </a:cubicBezTo>
                  <a:lnTo>
                    <a:pt x="1828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" name="Google Shape;3384;p77"/>
          <p:cNvGrpSpPr/>
          <p:nvPr/>
        </p:nvGrpSpPr>
        <p:grpSpPr>
          <a:xfrm>
            <a:off x="8492461" y="4627603"/>
            <a:ext cx="395363" cy="393760"/>
            <a:chOff x="8028635" y="1374909"/>
            <a:chExt cx="395363" cy="393760"/>
          </a:xfrm>
        </p:grpSpPr>
        <p:sp>
          <p:nvSpPr>
            <p:cNvPr id="11" name="Google Shape;3385;p77"/>
            <p:cNvSpPr/>
            <p:nvPr/>
          </p:nvSpPr>
          <p:spPr>
            <a:xfrm>
              <a:off x="8221211" y="1629449"/>
              <a:ext cx="120393" cy="23069"/>
            </a:xfrm>
            <a:custGeom>
              <a:avLst/>
              <a:gdLst/>
              <a:ahLst/>
              <a:cxnLst/>
              <a:rect l="l" t="t" r="r" b="b"/>
              <a:pathLst>
                <a:path w="4055" h="777" extrusionOk="0">
                  <a:moveTo>
                    <a:pt x="449" y="0"/>
                  </a:moveTo>
                  <a:lnTo>
                    <a:pt x="1" y="777"/>
                  </a:lnTo>
                  <a:lnTo>
                    <a:pt x="4055" y="777"/>
                  </a:lnTo>
                  <a:lnTo>
                    <a:pt x="3605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386;p77"/>
            <p:cNvSpPr/>
            <p:nvPr/>
          </p:nvSpPr>
          <p:spPr>
            <a:xfrm>
              <a:off x="8384541" y="1722738"/>
              <a:ext cx="39458" cy="45930"/>
            </a:xfrm>
            <a:custGeom>
              <a:avLst/>
              <a:gdLst/>
              <a:ahLst/>
              <a:cxnLst/>
              <a:rect l="l" t="t" r="r" b="b"/>
              <a:pathLst>
                <a:path w="1329" h="1547" extrusionOk="0">
                  <a:moveTo>
                    <a:pt x="667" y="1"/>
                  </a:moveTo>
                  <a:lnTo>
                    <a:pt x="262" y="59"/>
                  </a:lnTo>
                  <a:lnTo>
                    <a:pt x="1" y="404"/>
                  </a:lnTo>
                  <a:lnTo>
                    <a:pt x="545" y="1348"/>
                  </a:lnTo>
                  <a:lnTo>
                    <a:pt x="549" y="1353"/>
                  </a:lnTo>
                  <a:cubicBezTo>
                    <a:pt x="620" y="1478"/>
                    <a:pt x="751" y="1547"/>
                    <a:pt x="885" y="1547"/>
                  </a:cubicBezTo>
                  <a:cubicBezTo>
                    <a:pt x="951" y="1547"/>
                    <a:pt x="1018" y="1530"/>
                    <a:pt x="1079" y="1494"/>
                  </a:cubicBezTo>
                  <a:cubicBezTo>
                    <a:pt x="1264" y="1387"/>
                    <a:pt x="1329" y="1150"/>
                    <a:pt x="1220" y="964"/>
                  </a:cubicBezTo>
                  <a:lnTo>
                    <a:pt x="667" y="1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387;p77"/>
            <p:cNvSpPr/>
            <p:nvPr/>
          </p:nvSpPr>
          <p:spPr>
            <a:xfrm>
              <a:off x="8291846" y="1507598"/>
              <a:ext cx="130695" cy="227099"/>
            </a:xfrm>
            <a:custGeom>
              <a:avLst/>
              <a:gdLst/>
              <a:ahLst/>
              <a:cxnLst/>
              <a:rect l="l" t="t" r="r" b="b"/>
              <a:pathLst>
                <a:path w="4402" h="7649" extrusionOk="0">
                  <a:moveTo>
                    <a:pt x="1426" y="121"/>
                  </a:moveTo>
                  <a:lnTo>
                    <a:pt x="1426" y="121"/>
                  </a:lnTo>
                  <a:cubicBezTo>
                    <a:pt x="1616" y="1106"/>
                    <a:pt x="967" y="2050"/>
                    <a:pt x="1" y="2243"/>
                  </a:cubicBezTo>
                  <a:lnTo>
                    <a:pt x="3121" y="7649"/>
                  </a:lnTo>
                  <a:lnTo>
                    <a:pt x="3788" y="7247"/>
                  </a:lnTo>
                  <a:lnTo>
                    <a:pt x="4370" y="5386"/>
                  </a:lnTo>
                  <a:cubicBezTo>
                    <a:pt x="4402" y="5283"/>
                    <a:pt x="4390" y="5170"/>
                    <a:pt x="4333" y="5075"/>
                  </a:cubicBezTo>
                  <a:cubicBezTo>
                    <a:pt x="1382" y="1"/>
                    <a:pt x="1555" y="213"/>
                    <a:pt x="1426" y="121"/>
                  </a:cubicBezTo>
                  <a:close/>
                </a:path>
              </a:pathLst>
            </a:custGeom>
            <a:solidFill>
              <a:srgbClr val="97E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388;p77"/>
            <p:cNvSpPr/>
            <p:nvPr/>
          </p:nvSpPr>
          <p:spPr>
            <a:xfrm>
              <a:off x="8291846" y="1507598"/>
              <a:ext cx="130695" cy="227099"/>
            </a:xfrm>
            <a:custGeom>
              <a:avLst/>
              <a:gdLst/>
              <a:ahLst/>
              <a:cxnLst/>
              <a:rect l="l" t="t" r="r" b="b"/>
              <a:pathLst>
                <a:path w="4402" h="7649" extrusionOk="0">
                  <a:moveTo>
                    <a:pt x="1426" y="121"/>
                  </a:moveTo>
                  <a:lnTo>
                    <a:pt x="1426" y="121"/>
                  </a:lnTo>
                  <a:cubicBezTo>
                    <a:pt x="1616" y="1106"/>
                    <a:pt x="967" y="2050"/>
                    <a:pt x="1" y="2243"/>
                  </a:cubicBezTo>
                  <a:lnTo>
                    <a:pt x="3121" y="7649"/>
                  </a:lnTo>
                  <a:lnTo>
                    <a:pt x="3788" y="7247"/>
                  </a:lnTo>
                  <a:lnTo>
                    <a:pt x="4370" y="5386"/>
                  </a:lnTo>
                  <a:cubicBezTo>
                    <a:pt x="4402" y="5283"/>
                    <a:pt x="4390" y="5170"/>
                    <a:pt x="4333" y="5075"/>
                  </a:cubicBezTo>
                  <a:cubicBezTo>
                    <a:pt x="1382" y="1"/>
                    <a:pt x="1555" y="213"/>
                    <a:pt x="1426" y="121"/>
                  </a:cubicBez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389;p77"/>
            <p:cNvSpPr/>
            <p:nvPr/>
          </p:nvSpPr>
          <p:spPr>
            <a:xfrm>
              <a:off x="8138848" y="1722738"/>
              <a:ext cx="39399" cy="45930"/>
            </a:xfrm>
            <a:custGeom>
              <a:avLst/>
              <a:gdLst/>
              <a:ahLst/>
              <a:cxnLst/>
              <a:rect l="l" t="t" r="r" b="b"/>
              <a:pathLst>
                <a:path w="1327" h="1547" extrusionOk="0">
                  <a:moveTo>
                    <a:pt x="661" y="1"/>
                  </a:moveTo>
                  <a:lnTo>
                    <a:pt x="107" y="964"/>
                  </a:lnTo>
                  <a:cubicBezTo>
                    <a:pt x="1" y="1150"/>
                    <a:pt x="63" y="1387"/>
                    <a:pt x="249" y="1494"/>
                  </a:cubicBezTo>
                  <a:cubicBezTo>
                    <a:pt x="310" y="1530"/>
                    <a:pt x="377" y="1547"/>
                    <a:pt x="443" y="1547"/>
                  </a:cubicBezTo>
                  <a:cubicBezTo>
                    <a:pt x="576" y="1547"/>
                    <a:pt x="707" y="1478"/>
                    <a:pt x="779" y="1353"/>
                  </a:cubicBezTo>
                  <a:lnTo>
                    <a:pt x="782" y="1348"/>
                  </a:lnTo>
                  <a:lnTo>
                    <a:pt x="1326" y="404"/>
                  </a:lnTo>
                  <a:lnTo>
                    <a:pt x="1066" y="59"/>
                  </a:lnTo>
                  <a:lnTo>
                    <a:pt x="661" y="1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390;p77"/>
            <p:cNvSpPr/>
            <p:nvPr/>
          </p:nvSpPr>
          <p:spPr>
            <a:xfrm>
              <a:off x="8140184" y="1507598"/>
              <a:ext cx="130755" cy="227099"/>
            </a:xfrm>
            <a:custGeom>
              <a:avLst/>
              <a:gdLst/>
              <a:ahLst/>
              <a:cxnLst/>
              <a:rect l="l" t="t" r="r" b="b"/>
              <a:pathLst>
                <a:path w="4404" h="7649" extrusionOk="0">
                  <a:moveTo>
                    <a:pt x="2976" y="121"/>
                  </a:moveTo>
                  <a:cubicBezTo>
                    <a:pt x="2847" y="213"/>
                    <a:pt x="3020" y="1"/>
                    <a:pt x="71" y="5075"/>
                  </a:cubicBezTo>
                  <a:cubicBezTo>
                    <a:pt x="14" y="5170"/>
                    <a:pt x="1" y="5283"/>
                    <a:pt x="34" y="5386"/>
                  </a:cubicBezTo>
                  <a:lnTo>
                    <a:pt x="616" y="7247"/>
                  </a:lnTo>
                  <a:lnTo>
                    <a:pt x="1283" y="7649"/>
                  </a:lnTo>
                  <a:lnTo>
                    <a:pt x="4403" y="2243"/>
                  </a:lnTo>
                  <a:cubicBezTo>
                    <a:pt x="3435" y="2050"/>
                    <a:pt x="2786" y="1106"/>
                    <a:pt x="2976" y="121"/>
                  </a:cubicBez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391;p77"/>
            <p:cNvSpPr/>
            <p:nvPr/>
          </p:nvSpPr>
          <p:spPr>
            <a:xfrm>
              <a:off x="8269874" y="1374909"/>
              <a:ext cx="23069" cy="39250"/>
            </a:xfrm>
            <a:custGeom>
              <a:avLst/>
              <a:gdLst/>
              <a:ahLst/>
              <a:cxnLst/>
              <a:rect l="l" t="t" r="r" b="b"/>
              <a:pathLst>
                <a:path w="777" h="1322" extrusionOk="0">
                  <a:moveTo>
                    <a:pt x="388" y="1"/>
                  </a:moveTo>
                  <a:cubicBezTo>
                    <a:pt x="175" y="1"/>
                    <a:pt x="0" y="175"/>
                    <a:pt x="0" y="390"/>
                  </a:cubicBezTo>
                  <a:lnTo>
                    <a:pt x="0" y="1322"/>
                  </a:lnTo>
                  <a:lnTo>
                    <a:pt x="777" y="1322"/>
                  </a:lnTo>
                  <a:lnTo>
                    <a:pt x="777" y="390"/>
                  </a:lnTo>
                  <a:cubicBezTo>
                    <a:pt x="777" y="175"/>
                    <a:pt x="603" y="1"/>
                    <a:pt x="388" y="1"/>
                  </a:cubicBezTo>
                  <a:close/>
                </a:path>
              </a:pathLst>
            </a:custGeom>
            <a:solidFill>
              <a:srgbClr val="FEB5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392;p77"/>
            <p:cNvSpPr/>
            <p:nvPr/>
          </p:nvSpPr>
          <p:spPr>
            <a:xfrm>
              <a:off x="8246775" y="1410300"/>
              <a:ext cx="69237" cy="69979"/>
            </a:xfrm>
            <a:custGeom>
              <a:avLst/>
              <a:gdLst/>
              <a:ahLst/>
              <a:cxnLst/>
              <a:rect l="l" t="t" r="r" b="b"/>
              <a:pathLst>
                <a:path w="2332" h="2357" extrusionOk="0">
                  <a:moveTo>
                    <a:pt x="388" y="1"/>
                  </a:moveTo>
                  <a:cubicBezTo>
                    <a:pt x="175" y="1"/>
                    <a:pt x="0" y="175"/>
                    <a:pt x="0" y="390"/>
                  </a:cubicBezTo>
                  <a:lnTo>
                    <a:pt x="0" y="2356"/>
                  </a:lnTo>
                  <a:cubicBezTo>
                    <a:pt x="338" y="2073"/>
                    <a:pt x="752" y="1931"/>
                    <a:pt x="1167" y="1931"/>
                  </a:cubicBezTo>
                  <a:cubicBezTo>
                    <a:pt x="1581" y="1931"/>
                    <a:pt x="1995" y="2073"/>
                    <a:pt x="2331" y="2356"/>
                  </a:cubicBezTo>
                  <a:lnTo>
                    <a:pt x="2331" y="390"/>
                  </a:lnTo>
                  <a:cubicBezTo>
                    <a:pt x="2331" y="175"/>
                    <a:pt x="2157" y="1"/>
                    <a:pt x="1941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393;p77"/>
            <p:cNvSpPr/>
            <p:nvPr/>
          </p:nvSpPr>
          <p:spPr>
            <a:xfrm>
              <a:off x="8223616" y="1463685"/>
              <a:ext cx="115435" cy="115405"/>
            </a:xfrm>
            <a:custGeom>
              <a:avLst/>
              <a:gdLst/>
              <a:ahLst/>
              <a:cxnLst/>
              <a:rect l="l" t="t" r="r" b="b"/>
              <a:pathLst>
                <a:path w="3888" h="3887" extrusionOk="0">
                  <a:moveTo>
                    <a:pt x="1945" y="1"/>
                  </a:moveTo>
                  <a:cubicBezTo>
                    <a:pt x="870" y="1"/>
                    <a:pt x="1" y="872"/>
                    <a:pt x="1" y="1944"/>
                  </a:cubicBezTo>
                  <a:cubicBezTo>
                    <a:pt x="1" y="3019"/>
                    <a:pt x="872" y="3887"/>
                    <a:pt x="1945" y="3887"/>
                  </a:cubicBezTo>
                  <a:cubicBezTo>
                    <a:pt x="3019" y="3887"/>
                    <a:pt x="3888" y="3016"/>
                    <a:pt x="3888" y="1944"/>
                  </a:cubicBezTo>
                  <a:cubicBezTo>
                    <a:pt x="3888" y="872"/>
                    <a:pt x="3019" y="2"/>
                    <a:pt x="1945" y="1"/>
                  </a:cubicBezTo>
                  <a:close/>
                </a:path>
              </a:pathLst>
            </a:custGeom>
            <a:solidFill>
              <a:srgbClr val="16CA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394;p77"/>
            <p:cNvSpPr/>
            <p:nvPr/>
          </p:nvSpPr>
          <p:spPr>
            <a:xfrm>
              <a:off x="8246804" y="1486784"/>
              <a:ext cx="69207" cy="69207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5" y="1"/>
                  </a:moveTo>
                  <a:cubicBezTo>
                    <a:pt x="523" y="1"/>
                    <a:pt x="1" y="522"/>
                    <a:pt x="1" y="1166"/>
                  </a:cubicBezTo>
                  <a:cubicBezTo>
                    <a:pt x="1" y="1808"/>
                    <a:pt x="521" y="2331"/>
                    <a:pt x="1165" y="2331"/>
                  </a:cubicBezTo>
                  <a:cubicBezTo>
                    <a:pt x="1808" y="2331"/>
                    <a:pt x="2330" y="1811"/>
                    <a:pt x="2330" y="1166"/>
                  </a:cubicBezTo>
                  <a:cubicBezTo>
                    <a:pt x="2330" y="522"/>
                    <a:pt x="1808" y="1"/>
                    <a:pt x="1165" y="1"/>
                  </a:cubicBezTo>
                  <a:close/>
                </a:path>
              </a:pathLst>
            </a:custGeom>
            <a:solidFill>
              <a:srgbClr val="FEB5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395;p77"/>
            <p:cNvSpPr/>
            <p:nvPr/>
          </p:nvSpPr>
          <p:spPr>
            <a:xfrm>
              <a:off x="8315984" y="1521404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785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396;p77"/>
            <p:cNvSpPr/>
            <p:nvPr/>
          </p:nvSpPr>
          <p:spPr>
            <a:xfrm>
              <a:off x="8269874" y="1509854"/>
              <a:ext cx="23069" cy="23069"/>
            </a:xfrm>
            <a:custGeom>
              <a:avLst/>
              <a:gdLst/>
              <a:ahLst/>
              <a:cxnLst/>
              <a:rect l="l" t="t" r="r" b="b"/>
              <a:pathLst>
                <a:path w="777" h="777" extrusionOk="0">
                  <a:moveTo>
                    <a:pt x="388" y="0"/>
                  </a:moveTo>
                  <a:cubicBezTo>
                    <a:pt x="175" y="0"/>
                    <a:pt x="0" y="175"/>
                    <a:pt x="0" y="389"/>
                  </a:cubicBezTo>
                  <a:cubicBezTo>
                    <a:pt x="0" y="603"/>
                    <a:pt x="175" y="777"/>
                    <a:pt x="388" y="777"/>
                  </a:cubicBezTo>
                  <a:cubicBezTo>
                    <a:pt x="603" y="777"/>
                    <a:pt x="777" y="603"/>
                    <a:pt x="777" y="389"/>
                  </a:cubicBezTo>
                  <a:cubicBezTo>
                    <a:pt x="777" y="175"/>
                    <a:pt x="603" y="0"/>
                    <a:pt x="388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397;p77"/>
            <p:cNvSpPr/>
            <p:nvPr/>
          </p:nvSpPr>
          <p:spPr>
            <a:xfrm>
              <a:off x="8028635" y="1374968"/>
              <a:ext cx="92336" cy="393660"/>
            </a:xfrm>
            <a:custGeom>
              <a:avLst/>
              <a:gdLst/>
              <a:ahLst/>
              <a:cxnLst/>
              <a:rect l="l" t="t" r="r" b="b"/>
              <a:pathLst>
                <a:path w="3110" h="13259" extrusionOk="0">
                  <a:moveTo>
                    <a:pt x="2723" y="0"/>
                  </a:moveTo>
                  <a:cubicBezTo>
                    <a:pt x="2722" y="0"/>
                    <a:pt x="2721" y="0"/>
                    <a:pt x="2720" y="0"/>
                  </a:cubicBezTo>
                  <a:lnTo>
                    <a:pt x="389" y="0"/>
                  </a:lnTo>
                  <a:cubicBezTo>
                    <a:pt x="174" y="0"/>
                    <a:pt x="0" y="175"/>
                    <a:pt x="0" y="389"/>
                  </a:cubicBezTo>
                  <a:lnTo>
                    <a:pt x="0" y="1581"/>
                  </a:lnTo>
                  <a:lnTo>
                    <a:pt x="260" y="1969"/>
                  </a:lnTo>
                  <a:lnTo>
                    <a:pt x="0" y="2358"/>
                  </a:lnTo>
                  <a:lnTo>
                    <a:pt x="0" y="3134"/>
                  </a:lnTo>
                  <a:lnTo>
                    <a:pt x="260" y="3522"/>
                  </a:lnTo>
                  <a:lnTo>
                    <a:pt x="0" y="3911"/>
                  </a:lnTo>
                  <a:lnTo>
                    <a:pt x="0" y="4687"/>
                  </a:lnTo>
                  <a:lnTo>
                    <a:pt x="260" y="5075"/>
                  </a:lnTo>
                  <a:lnTo>
                    <a:pt x="0" y="5464"/>
                  </a:lnTo>
                  <a:lnTo>
                    <a:pt x="0" y="6240"/>
                  </a:lnTo>
                  <a:lnTo>
                    <a:pt x="260" y="6629"/>
                  </a:lnTo>
                  <a:lnTo>
                    <a:pt x="0" y="7017"/>
                  </a:lnTo>
                  <a:lnTo>
                    <a:pt x="0" y="7796"/>
                  </a:lnTo>
                  <a:lnTo>
                    <a:pt x="260" y="8185"/>
                  </a:lnTo>
                  <a:lnTo>
                    <a:pt x="0" y="8573"/>
                  </a:lnTo>
                  <a:lnTo>
                    <a:pt x="0" y="9349"/>
                  </a:lnTo>
                  <a:lnTo>
                    <a:pt x="260" y="9738"/>
                  </a:lnTo>
                  <a:lnTo>
                    <a:pt x="0" y="10126"/>
                  </a:lnTo>
                  <a:lnTo>
                    <a:pt x="0" y="10904"/>
                  </a:lnTo>
                  <a:lnTo>
                    <a:pt x="260" y="11291"/>
                  </a:lnTo>
                  <a:lnTo>
                    <a:pt x="0" y="11680"/>
                  </a:lnTo>
                  <a:lnTo>
                    <a:pt x="0" y="12870"/>
                  </a:lnTo>
                  <a:cubicBezTo>
                    <a:pt x="0" y="13084"/>
                    <a:pt x="174" y="13258"/>
                    <a:pt x="389" y="13258"/>
                  </a:cubicBezTo>
                  <a:lnTo>
                    <a:pt x="2720" y="13258"/>
                  </a:lnTo>
                  <a:cubicBezTo>
                    <a:pt x="2935" y="13258"/>
                    <a:pt x="3109" y="13084"/>
                    <a:pt x="3109" y="12870"/>
                  </a:cubicBezTo>
                  <a:lnTo>
                    <a:pt x="3109" y="388"/>
                  </a:lnTo>
                  <a:cubicBezTo>
                    <a:pt x="3109" y="174"/>
                    <a:pt x="2936" y="0"/>
                    <a:pt x="2723" y="0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398;p77"/>
            <p:cNvSpPr/>
            <p:nvPr/>
          </p:nvSpPr>
          <p:spPr>
            <a:xfrm>
              <a:off x="8028635" y="1421850"/>
              <a:ext cx="46138" cy="23099"/>
            </a:xfrm>
            <a:custGeom>
              <a:avLst/>
              <a:gdLst/>
              <a:ahLst/>
              <a:cxnLst/>
              <a:rect l="l" t="t" r="r" b="b"/>
              <a:pathLst>
                <a:path w="1554" h="778" extrusionOk="0">
                  <a:moveTo>
                    <a:pt x="0" y="1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88"/>
                  </a:cubicBezTo>
                  <a:cubicBezTo>
                    <a:pt x="1553" y="175"/>
                    <a:pt x="1382" y="1"/>
                    <a:pt x="116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399;p77"/>
            <p:cNvSpPr/>
            <p:nvPr/>
          </p:nvSpPr>
          <p:spPr>
            <a:xfrm>
              <a:off x="8028635" y="1467960"/>
              <a:ext cx="46138" cy="23099"/>
            </a:xfrm>
            <a:custGeom>
              <a:avLst/>
              <a:gdLst/>
              <a:ahLst/>
              <a:cxnLst/>
              <a:rect l="l" t="t" r="r" b="b"/>
              <a:pathLst>
                <a:path w="1554" h="778" extrusionOk="0">
                  <a:moveTo>
                    <a:pt x="0" y="1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88"/>
                  </a:cubicBezTo>
                  <a:cubicBezTo>
                    <a:pt x="1553" y="175"/>
                    <a:pt x="1382" y="1"/>
                    <a:pt x="116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400;p77"/>
            <p:cNvSpPr/>
            <p:nvPr/>
          </p:nvSpPr>
          <p:spPr>
            <a:xfrm>
              <a:off x="8028635" y="1514130"/>
              <a:ext cx="46138" cy="23069"/>
            </a:xfrm>
            <a:custGeom>
              <a:avLst/>
              <a:gdLst/>
              <a:ahLst/>
              <a:cxnLst/>
              <a:rect l="l" t="t" r="r" b="b"/>
              <a:pathLst>
                <a:path w="1554" h="777" extrusionOk="0">
                  <a:moveTo>
                    <a:pt x="0" y="0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89"/>
                  </a:cubicBezTo>
                  <a:cubicBezTo>
                    <a:pt x="1553" y="174"/>
                    <a:pt x="1382" y="0"/>
                    <a:pt x="1166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401;p77"/>
            <p:cNvSpPr/>
            <p:nvPr/>
          </p:nvSpPr>
          <p:spPr>
            <a:xfrm>
              <a:off x="8028635" y="1560240"/>
              <a:ext cx="46138" cy="23069"/>
            </a:xfrm>
            <a:custGeom>
              <a:avLst/>
              <a:gdLst/>
              <a:ahLst/>
              <a:cxnLst/>
              <a:rect l="l" t="t" r="r" b="b"/>
              <a:pathLst>
                <a:path w="1554" h="777" extrusionOk="0">
                  <a:moveTo>
                    <a:pt x="0" y="0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89"/>
                  </a:cubicBezTo>
                  <a:cubicBezTo>
                    <a:pt x="1553" y="174"/>
                    <a:pt x="1382" y="0"/>
                    <a:pt x="1166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402;p77"/>
            <p:cNvSpPr/>
            <p:nvPr/>
          </p:nvSpPr>
          <p:spPr>
            <a:xfrm>
              <a:off x="8028635" y="1606380"/>
              <a:ext cx="46138" cy="23099"/>
            </a:xfrm>
            <a:custGeom>
              <a:avLst/>
              <a:gdLst/>
              <a:ahLst/>
              <a:cxnLst/>
              <a:rect l="l" t="t" r="r" b="b"/>
              <a:pathLst>
                <a:path w="1554" h="778" extrusionOk="0">
                  <a:moveTo>
                    <a:pt x="0" y="1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90"/>
                  </a:cubicBezTo>
                  <a:cubicBezTo>
                    <a:pt x="1553" y="175"/>
                    <a:pt x="1382" y="1"/>
                    <a:pt x="116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03;p77"/>
            <p:cNvSpPr/>
            <p:nvPr/>
          </p:nvSpPr>
          <p:spPr>
            <a:xfrm>
              <a:off x="8028635" y="1652490"/>
              <a:ext cx="46138" cy="23099"/>
            </a:xfrm>
            <a:custGeom>
              <a:avLst/>
              <a:gdLst/>
              <a:ahLst/>
              <a:cxnLst/>
              <a:rect l="l" t="t" r="r" b="b"/>
              <a:pathLst>
                <a:path w="1554" h="778" extrusionOk="0">
                  <a:moveTo>
                    <a:pt x="0" y="1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90"/>
                  </a:cubicBezTo>
                  <a:cubicBezTo>
                    <a:pt x="1553" y="175"/>
                    <a:pt x="1382" y="1"/>
                    <a:pt x="116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04;p77"/>
            <p:cNvSpPr/>
            <p:nvPr/>
          </p:nvSpPr>
          <p:spPr>
            <a:xfrm>
              <a:off x="8028635" y="1698689"/>
              <a:ext cx="46138" cy="23099"/>
            </a:xfrm>
            <a:custGeom>
              <a:avLst/>
              <a:gdLst/>
              <a:ahLst/>
              <a:cxnLst/>
              <a:rect l="l" t="t" r="r" b="b"/>
              <a:pathLst>
                <a:path w="1554" h="778" extrusionOk="0">
                  <a:moveTo>
                    <a:pt x="0" y="1"/>
                  </a:moveTo>
                  <a:lnTo>
                    <a:pt x="0" y="777"/>
                  </a:lnTo>
                  <a:lnTo>
                    <a:pt x="1166" y="777"/>
                  </a:lnTo>
                  <a:cubicBezTo>
                    <a:pt x="1379" y="777"/>
                    <a:pt x="1553" y="603"/>
                    <a:pt x="1553" y="388"/>
                  </a:cubicBezTo>
                  <a:cubicBezTo>
                    <a:pt x="1553" y="172"/>
                    <a:pt x="1382" y="1"/>
                    <a:pt x="1166" y="1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05;p77"/>
            <p:cNvSpPr/>
            <p:nvPr/>
          </p:nvSpPr>
          <p:spPr>
            <a:xfrm>
              <a:off x="8269874" y="1606380"/>
              <a:ext cx="23069" cy="69207"/>
            </a:xfrm>
            <a:custGeom>
              <a:avLst/>
              <a:gdLst/>
              <a:ahLst/>
              <a:cxnLst/>
              <a:rect l="l" t="t" r="r" b="b"/>
              <a:pathLst>
                <a:path w="777" h="2331" extrusionOk="0">
                  <a:moveTo>
                    <a:pt x="388" y="1"/>
                  </a:moveTo>
                  <a:cubicBezTo>
                    <a:pt x="175" y="1"/>
                    <a:pt x="0" y="175"/>
                    <a:pt x="0" y="390"/>
                  </a:cubicBezTo>
                  <a:lnTo>
                    <a:pt x="0" y="1943"/>
                  </a:lnTo>
                  <a:cubicBezTo>
                    <a:pt x="0" y="2156"/>
                    <a:pt x="175" y="2330"/>
                    <a:pt x="388" y="2330"/>
                  </a:cubicBezTo>
                  <a:cubicBezTo>
                    <a:pt x="603" y="2330"/>
                    <a:pt x="777" y="2156"/>
                    <a:pt x="777" y="1943"/>
                  </a:cubicBezTo>
                  <a:lnTo>
                    <a:pt x="777" y="390"/>
                  </a:lnTo>
                  <a:cubicBezTo>
                    <a:pt x="777" y="175"/>
                    <a:pt x="603" y="1"/>
                    <a:pt x="388" y="1"/>
                  </a:cubicBezTo>
                  <a:close/>
                </a:path>
              </a:pathLst>
            </a:custGeom>
            <a:solidFill>
              <a:srgbClr val="FEB5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75179" y="3509427"/>
            <a:ext cx="1391478" cy="1140290"/>
            <a:chOff x="6842759" y="277693"/>
            <a:chExt cx="1929687" cy="1592720"/>
          </a:xfrm>
        </p:grpSpPr>
        <p:sp>
          <p:nvSpPr>
            <p:cNvPr id="33" name="Google Shape;2705;p55"/>
            <p:cNvSpPr/>
            <p:nvPr/>
          </p:nvSpPr>
          <p:spPr>
            <a:xfrm rot="10800000" flipH="1">
              <a:off x="6842759" y="277693"/>
              <a:ext cx="1928731" cy="1266651"/>
            </a:xfrm>
            <a:prstGeom prst="flowChartInputOutpu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706;p55"/>
            <p:cNvSpPr/>
            <p:nvPr/>
          </p:nvSpPr>
          <p:spPr>
            <a:xfrm rot="10800000" flipH="1">
              <a:off x="7192945" y="975910"/>
              <a:ext cx="585000" cy="585000"/>
            </a:xfrm>
            <a:prstGeom prst="diamond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35" name="Google Shape;2708;p55"/>
            <p:cNvCxnSpPr/>
            <p:nvPr/>
          </p:nvCxnSpPr>
          <p:spPr>
            <a:xfrm rot="10800000" flipH="1">
              <a:off x="7245146" y="547102"/>
              <a:ext cx="1527300" cy="327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6" name="Google Shape;2709;p55"/>
            <p:cNvGrpSpPr/>
            <p:nvPr/>
          </p:nvGrpSpPr>
          <p:grpSpPr>
            <a:xfrm flipH="1">
              <a:off x="7901051" y="1138917"/>
              <a:ext cx="731496" cy="731496"/>
              <a:chOff x="1185500" y="3448175"/>
              <a:chExt cx="1133400" cy="1133400"/>
            </a:xfrm>
          </p:grpSpPr>
          <p:sp>
            <p:nvSpPr>
              <p:cNvPr id="37" name="Google Shape;2710;p55"/>
              <p:cNvSpPr/>
              <p:nvPr/>
            </p:nvSpPr>
            <p:spPr>
              <a:xfrm>
                <a:off x="1185500" y="3448175"/>
                <a:ext cx="1133400" cy="11334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2711;p55"/>
              <p:cNvSpPr/>
              <p:nvPr/>
            </p:nvSpPr>
            <p:spPr>
              <a:xfrm>
                <a:off x="1369700" y="4107875"/>
                <a:ext cx="949200" cy="47370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9" name="Picture 3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1" y="2207724"/>
            <a:ext cx="6445600" cy="2329010"/>
          </a:xfrm>
          <a:prstGeom prst="rect">
            <a:avLst/>
          </a:prstGeom>
        </p:spPr>
      </p:pic>
      <p:pic>
        <p:nvPicPr>
          <p:cNvPr id="40" name="Picture 3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793" y="205510"/>
            <a:ext cx="3239226" cy="3125416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5155096" y="2796209"/>
            <a:ext cx="364434" cy="324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bg-BG" dirty="0"/>
          </a:p>
        </p:txBody>
      </p:sp>
      <p:sp>
        <p:nvSpPr>
          <p:cNvPr id="52" name="Rounded Rectangle 51"/>
          <p:cNvSpPr/>
          <p:nvPr/>
        </p:nvSpPr>
        <p:spPr>
          <a:xfrm>
            <a:off x="5155096" y="3266661"/>
            <a:ext cx="364434" cy="324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bg-BG" dirty="0"/>
          </a:p>
        </p:txBody>
      </p:sp>
      <p:sp>
        <p:nvSpPr>
          <p:cNvPr id="53" name="Rounded Rectangle 52"/>
          <p:cNvSpPr/>
          <p:nvPr/>
        </p:nvSpPr>
        <p:spPr>
          <a:xfrm>
            <a:off x="5920813" y="3698974"/>
            <a:ext cx="364434" cy="324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bg-BG" dirty="0"/>
          </a:p>
        </p:txBody>
      </p:sp>
      <p:sp>
        <p:nvSpPr>
          <p:cNvPr id="54" name="Rounded Rectangle 53"/>
          <p:cNvSpPr/>
          <p:nvPr/>
        </p:nvSpPr>
        <p:spPr>
          <a:xfrm>
            <a:off x="6666239" y="4045978"/>
            <a:ext cx="364434" cy="324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2" grpId="0" animBg="1"/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2704;p55"/>
          <p:cNvPicPr preferRelativeResize="0"/>
          <p:nvPr/>
        </p:nvPicPr>
        <p:blipFill rotWithShape="1">
          <a:blip r:embed="rId3">
            <a:alphaModFix/>
          </a:blip>
          <a:srcRect l="46504"/>
          <a:stretch/>
        </p:blipFill>
        <p:spPr>
          <a:xfrm>
            <a:off x="6920494" y="3282909"/>
            <a:ext cx="1317874" cy="14642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74" name="Google Shape;2874;p67"/>
          <p:cNvGrpSpPr/>
          <p:nvPr/>
        </p:nvGrpSpPr>
        <p:grpSpPr>
          <a:xfrm>
            <a:off x="1155338" y="1262075"/>
            <a:ext cx="4705200" cy="3341400"/>
            <a:chOff x="981075" y="1262075"/>
            <a:chExt cx="4705200" cy="3341400"/>
          </a:xfrm>
        </p:grpSpPr>
        <p:sp>
          <p:nvSpPr>
            <p:cNvPr id="2875" name="Google Shape;2875;p67"/>
            <p:cNvSpPr/>
            <p:nvPr/>
          </p:nvSpPr>
          <p:spPr>
            <a:xfrm>
              <a:off x="981075" y="1262075"/>
              <a:ext cx="4705200" cy="2766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67"/>
            <p:cNvSpPr/>
            <p:nvPr/>
          </p:nvSpPr>
          <p:spPr>
            <a:xfrm>
              <a:off x="2957350" y="4028975"/>
              <a:ext cx="752700" cy="385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67"/>
            <p:cNvSpPr/>
            <p:nvPr/>
          </p:nvSpPr>
          <p:spPr>
            <a:xfrm>
              <a:off x="2781200" y="4414775"/>
              <a:ext cx="1104900" cy="188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878" name="Google Shape;2878;p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8548" y="1407650"/>
            <a:ext cx="4438730" cy="249679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836257" y="1921325"/>
            <a:ext cx="3299791" cy="12457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sistant"/>
              <a:buNone/>
              <a:defRPr sz="1400" b="0" i="0" u="none" strike="noStrike" cap="non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algn="ctr"/>
            <a:endParaRPr lang="bg-BG" sz="1600" b="1" dirty="0" smtClean="0"/>
          </a:p>
          <a:p>
            <a:pPr algn="ctr"/>
            <a:r>
              <a:rPr lang="bg-BG" sz="1600" b="1" dirty="0" smtClean="0"/>
              <a:t>Домашна работа</a:t>
            </a:r>
          </a:p>
          <a:p>
            <a:endParaRPr lang="bg-BG" dirty="0" smtClean="0"/>
          </a:p>
          <a:p>
            <a:pPr algn="ctr"/>
            <a:r>
              <a:rPr lang="bg-BG" sz="2000" dirty="0" smtClean="0"/>
              <a:t>Учебна тетрадка стр.</a:t>
            </a:r>
            <a:r>
              <a:rPr lang="en-US" sz="2000" dirty="0" smtClean="0"/>
              <a:t> 28</a:t>
            </a:r>
            <a:endParaRPr lang="bg-BG" sz="2000" dirty="0"/>
          </a:p>
        </p:txBody>
      </p:sp>
      <p:grpSp>
        <p:nvGrpSpPr>
          <p:cNvPr id="11" name="Google Shape;3120;p76"/>
          <p:cNvGrpSpPr/>
          <p:nvPr/>
        </p:nvGrpSpPr>
        <p:grpSpPr>
          <a:xfrm rot="-422309" flipH="1">
            <a:off x="7306073" y="1910748"/>
            <a:ext cx="1172840" cy="1172840"/>
            <a:chOff x="1185500" y="3448175"/>
            <a:chExt cx="1133400" cy="1133400"/>
          </a:xfrm>
        </p:grpSpPr>
        <p:sp>
          <p:nvSpPr>
            <p:cNvPr id="12" name="Google Shape;3121;p76"/>
            <p:cNvSpPr/>
            <p:nvPr/>
          </p:nvSpPr>
          <p:spPr>
            <a:xfrm>
              <a:off x="1185500" y="3448175"/>
              <a:ext cx="1133400" cy="1133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122;p76"/>
            <p:cNvSpPr/>
            <p:nvPr/>
          </p:nvSpPr>
          <p:spPr>
            <a:xfrm>
              <a:off x="1369700" y="4107875"/>
              <a:ext cx="949200" cy="473700"/>
            </a:xfrm>
            <a:prstGeom prst="triangle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3123;p76"/>
          <p:cNvSpPr/>
          <p:nvPr/>
        </p:nvSpPr>
        <p:spPr>
          <a:xfrm flipH="1">
            <a:off x="6177958" y="2431749"/>
            <a:ext cx="2237316" cy="819323"/>
          </a:xfrm>
          <a:prstGeom prst="flowChartInputOutpu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3127;p76"/>
          <p:cNvSpPr/>
          <p:nvPr/>
        </p:nvSpPr>
        <p:spPr>
          <a:xfrm rot="347333">
            <a:off x="6319680" y="1623243"/>
            <a:ext cx="1201628" cy="1995877"/>
          </a:xfrm>
          <a:prstGeom prst="parallelogram">
            <a:avLst>
              <a:gd name="adj" fmla="val 25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128;p76"/>
          <p:cNvSpPr/>
          <p:nvPr/>
        </p:nvSpPr>
        <p:spPr>
          <a:xfrm rot="10800000" flipH="1">
            <a:off x="6827768" y="1396281"/>
            <a:ext cx="638100" cy="5520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Subject for High School - 10th Grade: Quadrilaterals by Slidesgo">
  <a:themeElements>
    <a:clrScheme name="Simple Light">
      <a:dk1>
        <a:srgbClr val="191919"/>
      </a:dk1>
      <a:lt1>
        <a:srgbClr val="5A19FF"/>
      </a:lt1>
      <a:dk2>
        <a:srgbClr val="7853FF"/>
      </a:dk2>
      <a:lt2>
        <a:srgbClr val="FEB581"/>
      </a:lt2>
      <a:accent1>
        <a:srgbClr val="16CA81"/>
      </a:accent1>
      <a:accent2>
        <a:srgbClr val="FFADCC"/>
      </a:accent2>
      <a:accent3>
        <a:srgbClr val="E4E4E4"/>
      </a:accent3>
      <a:accent4>
        <a:srgbClr val="F3F3F3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67</Words>
  <Application>Microsoft Office PowerPoint</Application>
  <PresentationFormat>On-screen Show (16:9)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Bebas Neue</vt:lpstr>
      <vt:lpstr>Roboto Condensed Light</vt:lpstr>
      <vt:lpstr>Archivo Black</vt:lpstr>
      <vt:lpstr>Assistant</vt:lpstr>
      <vt:lpstr>Math Subject for High School - 10th Grade: Quadrilaterals by Slidesgo</vt:lpstr>
      <vt:lpstr>116.1. Перпендикулярни прави.  Разстояние от точка до права. Упражнение</vt:lpstr>
      <vt:lpstr>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геометрични фигури</dc:title>
  <dc:creator>User</dc:creator>
  <cp:lastModifiedBy>User</cp:lastModifiedBy>
  <cp:revision>22</cp:revision>
  <dcterms:modified xsi:type="dcterms:W3CDTF">2024-04-12T05:31:23Z</dcterms:modified>
</cp:coreProperties>
</file>