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2"/>
  </p:notesMasterIdLst>
  <p:sldIdLst>
    <p:sldId id="285" r:id="rId2"/>
    <p:sldId id="256" r:id="rId3"/>
    <p:sldId id="261" r:id="rId4"/>
    <p:sldId id="263" r:id="rId5"/>
    <p:sldId id="264" r:id="rId6"/>
    <p:sldId id="265" r:id="rId7"/>
    <p:sldId id="266" r:id="rId8"/>
    <p:sldId id="268" r:id="rId9"/>
    <p:sldId id="284" r:id="rId10"/>
    <p:sldId id="283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Archivo Black" panose="020B0604020202020204" charset="0"/>
      <p:regular r:id="rId14"/>
    </p:embeddedFont>
    <p:embeddedFont>
      <p:font typeface="Assistant" panose="020B0604020202020204" charset="-79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AE5F1F-B21D-451E-972F-5B02C3B34701}">
  <a:tblStyle styleId="{3BAE5F1F-B21D-451E-972F-5B02C3B34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52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27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d362d286f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d362d286f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86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" name="Google Shape;32;p2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3" name="Google Shape;33;p2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577525" y="1541125"/>
            <a:ext cx="59889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7" name="Google Shape;1757;p2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758" name="Google Shape;1758;p2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759" name="Google Shape;1759;p2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2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2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2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2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2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2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2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2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2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2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2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2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2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2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2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2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2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2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2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2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80" name="Google Shape;1780;p2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781" name="Google Shape;1781;p2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2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2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2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2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2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2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2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2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2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2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2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2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2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2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2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2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2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2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2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2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2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2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2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2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2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2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2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2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2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2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2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2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14" name="Google Shape;1814;p28"/>
          <p:cNvSpPr txBox="1">
            <a:spLocks noGrp="1"/>
          </p:cNvSpPr>
          <p:nvPr>
            <p:ph type="title"/>
          </p:nvPr>
        </p:nvSpPr>
        <p:spPr>
          <a:xfrm>
            <a:off x="720009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5" name="Google Shape;1815;p28"/>
          <p:cNvSpPr txBox="1">
            <a:spLocks noGrp="1"/>
          </p:cNvSpPr>
          <p:nvPr>
            <p:ph type="subTitle" idx="1"/>
          </p:nvPr>
        </p:nvSpPr>
        <p:spPr>
          <a:xfrm>
            <a:off x="720009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28"/>
          <p:cNvSpPr txBox="1">
            <a:spLocks noGrp="1"/>
          </p:cNvSpPr>
          <p:nvPr>
            <p:ph type="title" idx="2"/>
          </p:nvPr>
        </p:nvSpPr>
        <p:spPr>
          <a:xfrm>
            <a:off x="4758811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7" name="Google Shape;1817;p28"/>
          <p:cNvSpPr txBox="1">
            <a:spLocks noGrp="1"/>
          </p:cNvSpPr>
          <p:nvPr>
            <p:ph type="subTitle" idx="3"/>
          </p:nvPr>
        </p:nvSpPr>
        <p:spPr>
          <a:xfrm>
            <a:off x="4758806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8" name="Google Shape;1818;p28"/>
          <p:cNvSpPr txBox="1">
            <a:spLocks noGrp="1"/>
          </p:cNvSpPr>
          <p:nvPr>
            <p:ph type="title" idx="4"/>
          </p:nvPr>
        </p:nvSpPr>
        <p:spPr>
          <a:xfrm>
            <a:off x="2739410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9" name="Google Shape;1819;p28"/>
          <p:cNvSpPr txBox="1">
            <a:spLocks noGrp="1"/>
          </p:cNvSpPr>
          <p:nvPr>
            <p:ph type="subTitle" idx="5"/>
          </p:nvPr>
        </p:nvSpPr>
        <p:spPr>
          <a:xfrm>
            <a:off x="2739408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28"/>
          <p:cNvSpPr txBox="1">
            <a:spLocks noGrp="1"/>
          </p:cNvSpPr>
          <p:nvPr>
            <p:ph type="title" idx="6"/>
          </p:nvPr>
        </p:nvSpPr>
        <p:spPr>
          <a:xfrm>
            <a:off x="6778212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1" name="Google Shape;1821;p28"/>
          <p:cNvSpPr txBox="1">
            <a:spLocks noGrp="1"/>
          </p:cNvSpPr>
          <p:nvPr>
            <p:ph type="subTitle" idx="7"/>
          </p:nvPr>
        </p:nvSpPr>
        <p:spPr>
          <a:xfrm>
            <a:off x="6778205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8"/>
          <p:cNvSpPr txBox="1">
            <a:spLocks noGrp="1"/>
          </p:cNvSpPr>
          <p:nvPr>
            <p:ph type="title" idx="8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3" name="Google Shape;1823;p28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1824" name="Google Shape;1824;p28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p30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900" name="Google Shape;1900;p30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901" name="Google Shape;1901;p30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30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30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30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0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30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30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30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30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30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30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30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30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30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30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0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0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0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0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0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0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2" name="Google Shape;1922;p30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923" name="Google Shape;1923;p30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0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0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0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0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30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30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30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30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30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30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30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30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30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30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30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30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30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30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30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30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30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30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30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30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30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30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0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30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30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30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30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30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6" name="Google Shape;1956;p30"/>
          <p:cNvSpPr txBox="1">
            <a:spLocks noGrp="1"/>
          </p:cNvSpPr>
          <p:nvPr>
            <p:ph type="title"/>
          </p:nvPr>
        </p:nvSpPr>
        <p:spPr>
          <a:xfrm>
            <a:off x="720000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7" name="Google Shape;1957;p30"/>
          <p:cNvSpPr txBox="1">
            <a:spLocks noGrp="1"/>
          </p:cNvSpPr>
          <p:nvPr>
            <p:ph type="subTitle" idx="1"/>
          </p:nvPr>
        </p:nvSpPr>
        <p:spPr>
          <a:xfrm>
            <a:off x="979350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30"/>
          <p:cNvSpPr txBox="1">
            <a:spLocks noGrp="1"/>
          </p:cNvSpPr>
          <p:nvPr>
            <p:ph type="title" idx="2"/>
          </p:nvPr>
        </p:nvSpPr>
        <p:spPr>
          <a:xfrm>
            <a:off x="3317966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9" name="Google Shape;1959;p30"/>
          <p:cNvSpPr txBox="1">
            <a:spLocks noGrp="1"/>
          </p:cNvSpPr>
          <p:nvPr>
            <p:ph type="subTitle" idx="3"/>
          </p:nvPr>
        </p:nvSpPr>
        <p:spPr>
          <a:xfrm>
            <a:off x="3577316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30"/>
          <p:cNvSpPr txBox="1">
            <a:spLocks noGrp="1"/>
          </p:cNvSpPr>
          <p:nvPr>
            <p:ph type="title" idx="4"/>
          </p:nvPr>
        </p:nvSpPr>
        <p:spPr>
          <a:xfrm>
            <a:off x="720000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1" name="Google Shape;1961;p30"/>
          <p:cNvSpPr txBox="1">
            <a:spLocks noGrp="1"/>
          </p:cNvSpPr>
          <p:nvPr>
            <p:ph type="subTitle" idx="5"/>
          </p:nvPr>
        </p:nvSpPr>
        <p:spPr>
          <a:xfrm>
            <a:off x="979350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2" name="Google Shape;1962;p30"/>
          <p:cNvSpPr txBox="1">
            <a:spLocks noGrp="1"/>
          </p:cNvSpPr>
          <p:nvPr>
            <p:ph type="title" idx="6"/>
          </p:nvPr>
        </p:nvSpPr>
        <p:spPr>
          <a:xfrm>
            <a:off x="3317966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3" name="Google Shape;1963;p30"/>
          <p:cNvSpPr txBox="1">
            <a:spLocks noGrp="1"/>
          </p:cNvSpPr>
          <p:nvPr>
            <p:ph type="subTitle" idx="7"/>
          </p:nvPr>
        </p:nvSpPr>
        <p:spPr>
          <a:xfrm>
            <a:off x="3577316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30"/>
          <p:cNvSpPr txBox="1">
            <a:spLocks noGrp="1"/>
          </p:cNvSpPr>
          <p:nvPr>
            <p:ph type="title" idx="8"/>
          </p:nvPr>
        </p:nvSpPr>
        <p:spPr>
          <a:xfrm>
            <a:off x="5915938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5" name="Google Shape;1965;p30"/>
          <p:cNvSpPr txBox="1">
            <a:spLocks noGrp="1"/>
          </p:cNvSpPr>
          <p:nvPr>
            <p:ph type="subTitle" idx="9"/>
          </p:nvPr>
        </p:nvSpPr>
        <p:spPr>
          <a:xfrm>
            <a:off x="6175288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30"/>
          <p:cNvSpPr txBox="1">
            <a:spLocks noGrp="1"/>
          </p:cNvSpPr>
          <p:nvPr>
            <p:ph type="title" idx="13"/>
          </p:nvPr>
        </p:nvSpPr>
        <p:spPr>
          <a:xfrm>
            <a:off x="5915938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7" name="Google Shape;1967;p30"/>
          <p:cNvSpPr txBox="1">
            <a:spLocks noGrp="1"/>
          </p:cNvSpPr>
          <p:nvPr>
            <p:ph type="subTitle" idx="14"/>
          </p:nvPr>
        </p:nvSpPr>
        <p:spPr>
          <a:xfrm>
            <a:off x="6175288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30"/>
          <p:cNvSpPr txBox="1">
            <a:spLocks noGrp="1"/>
          </p:cNvSpPr>
          <p:nvPr>
            <p:ph type="title" idx="15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9" name="Google Shape;1969;p30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970" name="Google Shape;1970;p30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2" name="Google Shape;1972;p30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3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84" name="Google Shape;2184;p3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185" name="Google Shape;2185;p3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3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3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3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3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3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3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3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3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3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3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3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06" name="Google Shape;2206;p3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07" name="Google Shape;2207;p3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3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3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40" name="Google Shape;2240;p34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2241" name="Google Shape;2241;p34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3" name="Google Shape;2243;p34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3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246" name="Google Shape;2246;p3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47" name="Google Shape;2247;p3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3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3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3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3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3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3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3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3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3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3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3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3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3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3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3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3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3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3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3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3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8" name="Google Shape;2268;p3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69" name="Google Shape;2269;p3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3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3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3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3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3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3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3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3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3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3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3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3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3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3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3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3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3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3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3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3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3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3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3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3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3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3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3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3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3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3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3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3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2" name="Google Shape;2302;p35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2303" name="Google Shape;2303;p35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5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5" name="Google Shape;2305;p35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7" name="Google Shape;2307;p3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308" name="Google Shape;2308;p3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309" name="Google Shape;2309;p3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3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3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3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3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3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3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3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3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3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3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3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3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3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3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3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3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3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3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3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3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0" name="Google Shape;2330;p3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331" name="Google Shape;2331;p3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3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3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3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3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3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3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3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3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3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3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3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3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3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3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3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3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3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3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3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3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3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3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3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3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3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3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3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3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3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3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3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3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4" name="Google Shape;2364;p36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365" name="Google Shape;2365;p3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0" name="Google Shape;160;p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1" name="Google Shape;181;p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0" name="Google Shape;220;p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1" name="Google Shape;241;p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42" name="Google Shape;242;p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719900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4912489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719900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4912489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81" name="Google Shape;281;p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7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349" name="Google Shape;349;p7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350" name="Google Shape;350;p7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7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7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7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7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7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7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7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7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7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7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7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7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7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7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7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7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7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1" name="Google Shape;371;p7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72" name="Google Shape;372;p7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7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7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7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7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7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7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7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7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7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7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7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7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7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7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7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7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7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7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7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7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7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7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7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7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7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7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7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7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7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7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7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7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5" name="Google Shape;405;p7"/>
          <p:cNvSpPr txBox="1">
            <a:spLocks noGrp="1"/>
          </p:cNvSpPr>
          <p:nvPr>
            <p:ph type="title"/>
          </p:nvPr>
        </p:nvSpPr>
        <p:spPr>
          <a:xfrm>
            <a:off x="872400" y="1126175"/>
            <a:ext cx="50292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"/>
          <p:cNvSpPr txBox="1">
            <a:spLocks noGrp="1"/>
          </p:cNvSpPr>
          <p:nvPr>
            <p:ph type="body" idx="1"/>
          </p:nvPr>
        </p:nvSpPr>
        <p:spPr>
          <a:xfrm>
            <a:off x="872400" y="1929325"/>
            <a:ext cx="4663500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7"/>
          <p:cNvSpPr/>
          <p:nvPr/>
        </p:nvSpPr>
        <p:spPr>
          <a:xfrm rot="10800000">
            <a:off x="6798825" y="3979126"/>
            <a:ext cx="769200" cy="444900"/>
          </a:xfrm>
          <a:prstGeom prst="trapezoid">
            <a:avLst>
              <a:gd name="adj" fmla="val 495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 rot="4500235">
            <a:off x="6989561" y="1352125"/>
            <a:ext cx="2653882" cy="231498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 rot="4435524">
            <a:off x="7557136" y="3586858"/>
            <a:ext cx="274117" cy="91873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rot="4500055">
            <a:off x="6381007" y="1176617"/>
            <a:ext cx="1554461" cy="135593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>
            <a:off x="-273650" y="1290343"/>
            <a:ext cx="8229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>
            <a:off x="7545500" y="817100"/>
            <a:ext cx="2248200" cy="104855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7791584" y="3552450"/>
            <a:ext cx="1157725" cy="752525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833" name="Google Shape;833;p1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834" name="Google Shape;834;p1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856" name="Google Shape;856;p1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1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1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1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9" name="Google Shape;889;p15"/>
          <p:cNvSpPr txBox="1">
            <a:spLocks noGrp="1"/>
          </p:cNvSpPr>
          <p:nvPr>
            <p:ph type="subTitle" idx="1"/>
          </p:nvPr>
        </p:nvSpPr>
        <p:spPr>
          <a:xfrm>
            <a:off x="2377496" y="1564750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2"/>
          </p:nvPr>
        </p:nvSpPr>
        <p:spPr>
          <a:xfrm>
            <a:off x="3017421" y="3023075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1" name="Google Shape;891;p15"/>
          <p:cNvSpPr txBox="1">
            <a:spLocks noGrp="1"/>
          </p:cNvSpPr>
          <p:nvPr>
            <p:ph type="subTitle" idx="3"/>
          </p:nvPr>
        </p:nvSpPr>
        <p:spPr>
          <a:xfrm>
            <a:off x="2377479" y="2021950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5"/>
          <p:cNvSpPr txBox="1">
            <a:spLocks noGrp="1"/>
          </p:cNvSpPr>
          <p:nvPr>
            <p:ph type="subTitle" idx="4"/>
          </p:nvPr>
        </p:nvSpPr>
        <p:spPr>
          <a:xfrm>
            <a:off x="3017404" y="3480275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5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895" name="Google Shape;895;p1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77" name="Google Shape;1077;p1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078" name="Google Shape;1078;p1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9" name="Google Shape;1099;p1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100" name="Google Shape;1100;p1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1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1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1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1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1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1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1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1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1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1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1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1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1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33" name="Google Shape;1133;p18"/>
          <p:cNvSpPr txBox="1">
            <a:spLocks noGrp="1"/>
          </p:cNvSpPr>
          <p:nvPr>
            <p:ph type="title"/>
          </p:nvPr>
        </p:nvSpPr>
        <p:spPr>
          <a:xfrm>
            <a:off x="915538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4" name="Google Shape;1134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5" name="Google Shape;1135;p18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8"/>
          <p:cNvSpPr txBox="1">
            <a:spLocks noGrp="1"/>
          </p:cNvSpPr>
          <p:nvPr>
            <p:ph type="title" idx="3"/>
          </p:nvPr>
        </p:nvSpPr>
        <p:spPr>
          <a:xfrm>
            <a:off x="3761627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7" name="Google Shape;1137;p18"/>
          <p:cNvSpPr txBox="1">
            <a:spLocks noGrp="1"/>
          </p:cNvSpPr>
          <p:nvPr>
            <p:ph type="title" idx="4" hasCustomPrompt="1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8" name="Google Shape;1138;p18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8"/>
          <p:cNvSpPr txBox="1">
            <a:spLocks noGrp="1"/>
          </p:cNvSpPr>
          <p:nvPr>
            <p:ph type="title" idx="6"/>
          </p:nvPr>
        </p:nvSpPr>
        <p:spPr>
          <a:xfrm>
            <a:off x="6607741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0" name="Google Shape;1140;p18"/>
          <p:cNvSpPr txBox="1">
            <a:spLocks noGrp="1"/>
          </p:cNvSpPr>
          <p:nvPr>
            <p:ph type="title" idx="7" hasCustomPrompt="1"/>
          </p:nvPr>
        </p:nvSpPr>
        <p:spPr>
          <a:xfrm>
            <a:off x="64122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1" name="Google Shape;1141;p18"/>
          <p:cNvSpPr txBox="1">
            <a:spLocks noGrp="1"/>
          </p:cNvSpPr>
          <p:nvPr>
            <p:ph type="subTitle" idx="8"/>
          </p:nvPr>
        </p:nvSpPr>
        <p:spPr>
          <a:xfrm>
            <a:off x="6607741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8"/>
          <p:cNvSpPr txBox="1">
            <a:spLocks noGrp="1"/>
          </p:cNvSpPr>
          <p:nvPr>
            <p:ph type="title" idx="9"/>
          </p:nvPr>
        </p:nvSpPr>
        <p:spPr>
          <a:xfrm>
            <a:off x="915538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3" name="Google Shape;1143;p18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4" name="Google Shape;1144;p18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8"/>
          <p:cNvSpPr txBox="1">
            <a:spLocks noGrp="1"/>
          </p:cNvSpPr>
          <p:nvPr>
            <p:ph type="title" idx="15"/>
          </p:nvPr>
        </p:nvSpPr>
        <p:spPr>
          <a:xfrm>
            <a:off x="3761627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6" name="Google Shape;1146;p18"/>
          <p:cNvSpPr txBox="1">
            <a:spLocks noGrp="1"/>
          </p:cNvSpPr>
          <p:nvPr>
            <p:ph type="title" idx="16" hasCustomPrompt="1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7" name="Google Shape;1147;p18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9" name="Google Shape;1149;p18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150" name="Google Shape;1150;p18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2" name="Google Shape;1152;p18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482" name="Google Shape;1482;p2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483" name="Google Shape;1483;p2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4" name="Google Shape;1504;p2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505" name="Google Shape;1505;p2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2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2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2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2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2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2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2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2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2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2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2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2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2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2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2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2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2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2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2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2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8" name="Google Shape;1538;p24"/>
          <p:cNvSpPr txBox="1">
            <a:spLocks noGrp="1"/>
          </p:cNvSpPr>
          <p:nvPr>
            <p:ph type="subTitle" idx="1"/>
          </p:nvPr>
        </p:nvSpPr>
        <p:spPr>
          <a:xfrm>
            <a:off x="6159875" y="2023050"/>
            <a:ext cx="19746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24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541" name="Google Shape;1541;p24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3" name="Google Shape;1543;p24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2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620" name="Google Shape;1620;p2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21" name="Google Shape;1621;p2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2" name="Google Shape;1642;p2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643" name="Google Shape;1643;p2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2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2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6" name="Google Shape;1676;p26"/>
          <p:cNvSpPr txBox="1">
            <a:spLocks noGrp="1"/>
          </p:cNvSpPr>
          <p:nvPr>
            <p:ph type="title"/>
          </p:nvPr>
        </p:nvSpPr>
        <p:spPr>
          <a:xfrm>
            <a:off x="7200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7" name="Google Shape;1677;p26"/>
          <p:cNvSpPr txBox="1">
            <a:spLocks noGrp="1"/>
          </p:cNvSpPr>
          <p:nvPr>
            <p:ph type="subTitle" idx="1"/>
          </p:nvPr>
        </p:nvSpPr>
        <p:spPr>
          <a:xfrm>
            <a:off x="7200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26"/>
          <p:cNvSpPr txBox="1">
            <a:spLocks noGrp="1"/>
          </p:cNvSpPr>
          <p:nvPr>
            <p:ph type="title" idx="2"/>
          </p:nvPr>
        </p:nvSpPr>
        <p:spPr>
          <a:xfrm>
            <a:off x="34038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9" name="Google Shape;1679;p26"/>
          <p:cNvSpPr txBox="1">
            <a:spLocks noGrp="1"/>
          </p:cNvSpPr>
          <p:nvPr>
            <p:ph type="subTitle" idx="3"/>
          </p:nvPr>
        </p:nvSpPr>
        <p:spPr>
          <a:xfrm>
            <a:off x="34038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6"/>
          <p:cNvSpPr txBox="1">
            <a:spLocks noGrp="1"/>
          </p:cNvSpPr>
          <p:nvPr>
            <p:ph type="title" idx="4"/>
          </p:nvPr>
        </p:nvSpPr>
        <p:spPr>
          <a:xfrm>
            <a:off x="60876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1" name="Google Shape;1681;p26"/>
          <p:cNvSpPr txBox="1">
            <a:spLocks noGrp="1"/>
          </p:cNvSpPr>
          <p:nvPr>
            <p:ph type="subTitle" idx="5"/>
          </p:nvPr>
        </p:nvSpPr>
        <p:spPr>
          <a:xfrm>
            <a:off x="60876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6"/>
          <p:cNvSpPr txBox="1">
            <a:spLocks noGrp="1"/>
          </p:cNvSpPr>
          <p:nvPr>
            <p:ph type="title" idx="6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26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1684" name="Google Shape;1684;p2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61" r:id="rId6"/>
    <p:sldLayoutId id="2147483664" r:id="rId7"/>
    <p:sldLayoutId id="2147483670" r:id="rId8"/>
    <p:sldLayoutId id="2147483672" r:id="rId9"/>
    <p:sldLayoutId id="2147483674" r:id="rId10"/>
    <p:sldLayoutId id="2147483676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/>
          <p:nvPr/>
        </p:nvSpPr>
        <p:spPr>
          <a:xfrm>
            <a:off x="6777131" y="323987"/>
            <a:ext cx="2282425" cy="1346425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0"/>
          <p:cNvSpPr/>
          <p:nvPr/>
        </p:nvSpPr>
        <p:spPr>
          <a:xfrm>
            <a:off x="4599272" y="68325"/>
            <a:ext cx="1520850" cy="897150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0"/>
          <p:cNvSpPr/>
          <p:nvPr/>
        </p:nvSpPr>
        <p:spPr>
          <a:xfrm rot="347133">
            <a:off x="370537" y="1277383"/>
            <a:ext cx="547589" cy="18288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40"/>
          <p:cNvSpPr/>
          <p:nvPr/>
        </p:nvSpPr>
        <p:spPr>
          <a:xfrm rot="-415847">
            <a:off x="234256" y="244423"/>
            <a:ext cx="1613490" cy="14521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40"/>
          <p:cNvGrpSpPr/>
          <p:nvPr/>
        </p:nvGrpSpPr>
        <p:grpSpPr>
          <a:xfrm>
            <a:off x="1093798" y="1916965"/>
            <a:ext cx="1188586" cy="1782935"/>
            <a:chOff x="6751632" y="3183400"/>
            <a:chExt cx="1188586" cy="1782935"/>
          </a:xfrm>
        </p:grpSpPr>
        <p:sp>
          <p:nvSpPr>
            <p:cNvPr id="2385" name="Google Shape;2385;p40"/>
            <p:cNvSpPr/>
            <p:nvPr/>
          </p:nvSpPr>
          <p:spPr>
            <a:xfrm flipH="1">
              <a:off x="6751632" y="3183400"/>
              <a:ext cx="5943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0"/>
            <p:cNvSpPr/>
            <p:nvPr/>
          </p:nvSpPr>
          <p:spPr>
            <a:xfrm flipH="1">
              <a:off x="7345918" y="3777717"/>
              <a:ext cx="594300" cy="59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0"/>
            <p:cNvSpPr/>
            <p:nvPr/>
          </p:nvSpPr>
          <p:spPr>
            <a:xfrm flipH="1">
              <a:off x="7345918" y="4372035"/>
              <a:ext cx="594300" cy="59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0"/>
          <p:cNvGrpSpPr/>
          <p:nvPr/>
        </p:nvGrpSpPr>
        <p:grpSpPr>
          <a:xfrm>
            <a:off x="7212358" y="1971299"/>
            <a:ext cx="1371641" cy="1371641"/>
            <a:chOff x="1185500" y="3448175"/>
            <a:chExt cx="1133400" cy="1133400"/>
          </a:xfrm>
        </p:grpSpPr>
        <p:sp>
          <p:nvSpPr>
            <p:cNvPr id="2389" name="Google Shape;2389;p40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40"/>
          <p:cNvSpPr/>
          <p:nvPr/>
        </p:nvSpPr>
        <p:spPr>
          <a:xfrm>
            <a:off x="6778200" y="540000"/>
            <a:ext cx="1645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 </a:t>
            </a:r>
            <a:r>
              <a:rPr lang="bg-BG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клас</a:t>
            </a:r>
            <a:endParaRPr dirty="0"/>
          </a:p>
        </p:txBody>
      </p:sp>
      <p:sp>
        <p:nvSpPr>
          <p:cNvPr id="2392" name="Google Shape;2392;p40"/>
          <p:cNvSpPr/>
          <p:nvPr/>
        </p:nvSpPr>
        <p:spPr>
          <a:xfrm>
            <a:off x="5630000" y="416775"/>
            <a:ext cx="548700" cy="5487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0"/>
          <p:cNvSpPr/>
          <p:nvPr/>
        </p:nvSpPr>
        <p:spPr>
          <a:xfrm>
            <a:off x="4764826" y="403184"/>
            <a:ext cx="775037" cy="45720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0"/>
          <p:cNvSpPr/>
          <p:nvPr/>
        </p:nvSpPr>
        <p:spPr>
          <a:xfrm>
            <a:off x="7601100" y="1068077"/>
            <a:ext cx="948900" cy="548700"/>
          </a:xfrm>
          <a:prstGeom prst="trapezoid">
            <a:avLst>
              <a:gd name="adj" fmla="val 495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0"/>
          <p:cNvSpPr/>
          <p:nvPr/>
        </p:nvSpPr>
        <p:spPr>
          <a:xfrm>
            <a:off x="6829136" y="2806442"/>
            <a:ext cx="2248200" cy="727375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0"/>
          <p:cNvSpPr/>
          <p:nvPr/>
        </p:nvSpPr>
        <p:spPr>
          <a:xfrm>
            <a:off x="340487" y="2402187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397" name="Google Shape;2397;p40"/>
          <p:cNvGrpSpPr/>
          <p:nvPr/>
        </p:nvGrpSpPr>
        <p:grpSpPr>
          <a:xfrm rot="300150">
            <a:off x="1013460" y="541913"/>
            <a:ext cx="1828719" cy="183002"/>
            <a:chOff x="1029650" y="2215150"/>
            <a:chExt cx="1828702" cy="183000"/>
          </a:xfrm>
        </p:grpSpPr>
        <p:sp>
          <p:nvSpPr>
            <p:cNvPr id="2398" name="Google Shape;2398;p40"/>
            <p:cNvSpPr/>
            <p:nvPr/>
          </p:nvSpPr>
          <p:spPr>
            <a:xfrm>
              <a:off x="1029650" y="2215150"/>
              <a:ext cx="1013100" cy="183000"/>
            </a:xfrm>
            <a:prstGeom prst="parallelogram">
              <a:avLst>
                <a:gd name="adj" fmla="val 6767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1681452" y="2215150"/>
              <a:ext cx="1176900" cy="183000"/>
            </a:xfrm>
            <a:prstGeom prst="parallelogram">
              <a:avLst>
                <a:gd name="adj" fmla="val 676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40"/>
          <p:cNvSpPr/>
          <p:nvPr/>
        </p:nvSpPr>
        <p:spPr>
          <a:xfrm rot="-1047066">
            <a:off x="373220" y="3498309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Just Tri Me | Geometry art projects, Triangle art, Math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2010" y="-1992011"/>
            <a:ext cx="5159982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704;p55"/>
          <p:cNvPicPr preferRelativeResize="0"/>
          <p:nvPr/>
        </p:nvPicPr>
        <p:blipFill rotWithShape="1">
          <a:blip r:embed="rId3">
            <a:alphaModFix/>
          </a:blip>
          <a:srcRect l="46504"/>
          <a:stretch/>
        </p:blipFill>
        <p:spPr>
          <a:xfrm>
            <a:off x="6920494" y="3282909"/>
            <a:ext cx="1317874" cy="1464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4" name="Google Shape;2874;p67"/>
          <p:cNvGrpSpPr/>
          <p:nvPr/>
        </p:nvGrpSpPr>
        <p:grpSpPr>
          <a:xfrm>
            <a:off x="1155338" y="1262075"/>
            <a:ext cx="4705200" cy="3341400"/>
            <a:chOff x="981075" y="1262075"/>
            <a:chExt cx="4705200" cy="3341400"/>
          </a:xfrm>
        </p:grpSpPr>
        <p:sp>
          <p:nvSpPr>
            <p:cNvPr id="2875" name="Google Shape;2875;p67"/>
            <p:cNvSpPr/>
            <p:nvPr/>
          </p:nvSpPr>
          <p:spPr>
            <a:xfrm>
              <a:off x="981075" y="1262075"/>
              <a:ext cx="4705200" cy="2766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2957350" y="4028975"/>
              <a:ext cx="752700" cy="3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2781200" y="4414775"/>
              <a:ext cx="1104900" cy="18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78" name="Google Shape;287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548" y="1407650"/>
            <a:ext cx="4438730" cy="24967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858017" y="1948281"/>
            <a:ext cx="3299791" cy="1245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ctr"/>
            <a:r>
              <a:rPr lang="bg-BG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Домашна работа</a:t>
            </a:r>
          </a:p>
          <a:p>
            <a:endParaRPr lang="bg-BG" dirty="0" smtClean="0"/>
          </a:p>
          <a:p>
            <a:pPr algn="ctr"/>
            <a:r>
              <a:rPr lang="bg-BG" sz="2000" b="1" dirty="0" smtClean="0"/>
              <a:t>Учебна тетрадка стр.</a:t>
            </a:r>
            <a:r>
              <a:rPr lang="en-US" sz="2000" b="1" dirty="0" smtClean="0"/>
              <a:t> 2</a:t>
            </a:r>
            <a:r>
              <a:rPr lang="bg-BG" sz="2000" b="1" dirty="0" smtClean="0"/>
              <a:t>9</a:t>
            </a:r>
            <a:endParaRPr lang="bg-BG" sz="2000" b="1" dirty="0"/>
          </a:p>
        </p:txBody>
      </p:sp>
      <p:grpSp>
        <p:nvGrpSpPr>
          <p:cNvPr id="11" name="Google Shape;3120;p76"/>
          <p:cNvGrpSpPr/>
          <p:nvPr/>
        </p:nvGrpSpPr>
        <p:grpSpPr>
          <a:xfrm rot="-422309" flipH="1">
            <a:off x="7306073" y="1910748"/>
            <a:ext cx="1172840" cy="1172840"/>
            <a:chOff x="1185500" y="3448175"/>
            <a:chExt cx="1133400" cy="1133400"/>
          </a:xfrm>
        </p:grpSpPr>
        <p:sp>
          <p:nvSpPr>
            <p:cNvPr id="12" name="Google Shape;3121;p76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22;p76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123;p76"/>
          <p:cNvSpPr/>
          <p:nvPr/>
        </p:nvSpPr>
        <p:spPr>
          <a:xfrm flipH="1">
            <a:off x="6177958" y="2431749"/>
            <a:ext cx="2237316" cy="819323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127;p76"/>
          <p:cNvSpPr/>
          <p:nvPr/>
        </p:nvSpPr>
        <p:spPr>
          <a:xfrm rot="347333">
            <a:off x="6319680" y="1623243"/>
            <a:ext cx="1201628" cy="1995877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28;p76"/>
          <p:cNvSpPr/>
          <p:nvPr/>
        </p:nvSpPr>
        <p:spPr>
          <a:xfrm rot="10800000" flipH="1">
            <a:off x="6827768" y="1396281"/>
            <a:ext cx="638100" cy="5520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/>
          <p:nvPr/>
        </p:nvSpPr>
        <p:spPr>
          <a:xfrm>
            <a:off x="6777131" y="323987"/>
            <a:ext cx="2282425" cy="1346425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0"/>
          <p:cNvSpPr/>
          <p:nvPr/>
        </p:nvSpPr>
        <p:spPr>
          <a:xfrm>
            <a:off x="4599272" y="68325"/>
            <a:ext cx="1520850" cy="897150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0"/>
          <p:cNvSpPr/>
          <p:nvPr/>
        </p:nvSpPr>
        <p:spPr>
          <a:xfrm rot="347133">
            <a:off x="370537" y="1277383"/>
            <a:ext cx="547589" cy="18288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0"/>
          <p:cNvSpPr txBox="1">
            <a:spLocks noGrp="1"/>
          </p:cNvSpPr>
          <p:nvPr>
            <p:ph type="ctrTitle"/>
          </p:nvPr>
        </p:nvSpPr>
        <p:spPr>
          <a:xfrm>
            <a:off x="1459207" y="1605640"/>
            <a:ext cx="6895915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solidFill>
                  <a:schemeClr val="dk1"/>
                </a:solidFill>
              </a:rPr>
              <a:t>117. </a:t>
            </a:r>
            <a:r>
              <a:rPr lang="bg-BG" dirty="0"/>
              <a:t>Триъгълник.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Видове </a:t>
            </a:r>
            <a:r>
              <a:rPr lang="bg-BG" dirty="0"/>
              <a:t>триъгълници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82" name="Google Shape;2382;p40"/>
          <p:cNvSpPr txBox="1">
            <a:spLocks noGrp="1"/>
          </p:cNvSpPr>
          <p:nvPr>
            <p:ph type="subTitle" idx="1"/>
          </p:nvPr>
        </p:nvSpPr>
        <p:spPr>
          <a:xfrm>
            <a:off x="3687958" y="3495150"/>
            <a:ext cx="2298795" cy="385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83" name="Google Shape;2383;p40"/>
          <p:cNvSpPr/>
          <p:nvPr/>
        </p:nvSpPr>
        <p:spPr>
          <a:xfrm rot="-415847">
            <a:off x="234256" y="244423"/>
            <a:ext cx="1613490" cy="14521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40"/>
          <p:cNvGrpSpPr/>
          <p:nvPr/>
        </p:nvGrpSpPr>
        <p:grpSpPr>
          <a:xfrm>
            <a:off x="1093798" y="1916965"/>
            <a:ext cx="1188586" cy="1782935"/>
            <a:chOff x="6751632" y="3183400"/>
            <a:chExt cx="1188586" cy="1782935"/>
          </a:xfrm>
        </p:grpSpPr>
        <p:sp>
          <p:nvSpPr>
            <p:cNvPr id="2385" name="Google Shape;2385;p40"/>
            <p:cNvSpPr/>
            <p:nvPr/>
          </p:nvSpPr>
          <p:spPr>
            <a:xfrm flipH="1">
              <a:off x="6751632" y="3183400"/>
              <a:ext cx="5943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0"/>
            <p:cNvSpPr/>
            <p:nvPr/>
          </p:nvSpPr>
          <p:spPr>
            <a:xfrm flipH="1">
              <a:off x="7345918" y="3777717"/>
              <a:ext cx="594300" cy="59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0"/>
            <p:cNvSpPr/>
            <p:nvPr/>
          </p:nvSpPr>
          <p:spPr>
            <a:xfrm flipH="1">
              <a:off x="7345918" y="4372035"/>
              <a:ext cx="594300" cy="59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0"/>
          <p:cNvGrpSpPr/>
          <p:nvPr/>
        </p:nvGrpSpPr>
        <p:grpSpPr>
          <a:xfrm>
            <a:off x="7212358" y="1971299"/>
            <a:ext cx="1371641" cy="1371641"/>
            <a:chOff x="1185500" y="3448175"/>
            <a:chExt cx="1133400" cy="1133400"/>
          </a:xfrm>
        </p:grpSpPr>
        <p:sp>
          <p:nvSpPr>
            <p:cNvPr id="2389" name="Google Shape;2389;p40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40"/>
          <p:cNvSpPr/>
          <p:nvPr/>
        </p:nvSpPr>
        <p:spPr>
          <a:xfrm>
            <a:off x="6778200" y="540000"/>
            <a:ext cx="1645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 </a:t>
            </a:r>
            <a:r>
              <a:rPr lang="bg-BG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клас</a:t>
            </a:r>
            <a:endParaRPr dirty="0"/>
          </a:p>
        </p:txBody>
      </p:sp>
      <p:sp>
        <p:nvSpPr>
          <p:cNvPr id="2392" name="Google Shape;2392;p40"/>
          <p:cNvSpPr/>
          <p:nvPr/>
        </p:nvSpPr>
        <p:spPr>
          <a:xfrm>
            <a:off x="5630000" y="416775"/>
            <a:ext cx="548700" cy="5487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0"/>
          <p:cNvSpPr/>
          <p:nvPr/>
        </p:nvSpPr>
        <p:spPr>
          <a:xfrm>
            <a:off x="4764826" y="403184"/>
            <a:ext cx="775037" cy="45720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0"/>
          <p:cNvSpPr/>
          <p:nvPr/>
        </p:nvSpPr>
        <p:spPr>
          <a:xfrm>
            <a:off x="7601100" y="1068077"/>
            <a:ext cx="948900" cy="548700"/>
          </a:xfrm>
          <a:prstGeom prst="trapezoid">
            <a:avLst>
              <a:gd name="adj" fmla="val 495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0"/>
          <p:cNvSpPr/>
          <p:nvPr/>
        </p:nvSpPr>
        <p:spPr>
          <a:xfrm>
            <a:off x="6829136" y="2806442"/>
            <a:ext cx="2248200" cy="727375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0"/>
          <p:cNvSpPr/>
          <p:nvPr/>
        </p:nvSpPr>
        <p:spPr>
          <a:xfrm>
            <a:off x="340487" y="2402187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397" name="Google Shape;2397;p40"/>
          <p:cNvGrpSpPr/>
          <p:nvPr/>
        </p:nvGrpSpPr>
        <p:grpSpPr>
          <a:xfrm rot="300150">
            <a:off x="1013460" y="541913"/>
            <a:ext cx="1828719" cy="183002"/>
            <a:chOff x="1029650" y="2215150"/>
            <a:chExt cx="1828702" cy="183000"/>
          </a:xfrm>
        </p:grpSpPr>
        <p:sp>
          <p:nvSpPr>
            <p:cNvPr id="2398" name="Google Shape;2398;p40"/>
            <p:cNvSpPr/>
            <p:nvPr/>
          </p:nvSpPr>
          <p:spPr>
            <a:xfrm>
              <a:off x="1029650" y="2215150"/>
              <a:ext cx="1013100" cy="183000"/>
            </a:xfrm>
            <a:prstGeom prst="parallelogram">
              <a:avLst>
                <a:gd name="adj" fmla="val 6767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1681452" y="2215150"/>
              <a:ext cx="1176900" cy="183000"/>
            </a:xfrm>
            <a:prstGeom prst="parallelogram">
              <a:avLst>
                <a:gd name="adj" fmla="val 676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40"/>
          <p:cNvSpPr/>
          <p:nvPr/>
        </p:nvSpPr>
        <p:spPr>
          <a:xfrm rot="-1047066">
            <a:off x="373220" y="3498309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Видове триъгълниц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4873" r="964" b="19634"/>
          <a:stretch/>
        </p:blipFill>
        <p:spPr bwMode="auto">
          <a:xfrm>
            <a:off x="1596897" y="3933723"/>
            <a:ext cx="6620533" cy="11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5"/>
          <p:cNvSpPr txBox="1">
            <a:spLocks noGrp="1"/>
          </p:cNvSpPr>
          <p:nvPr>
            <p:ph type="title" idx="2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5" name="Google Shape;2435;p45"/>
          <p:cNvSpPr txBox="1">
            <a:spLocks noGrp="1"/>
          </p:cNvSpPr>
          <p:nvPr>
            <p:ph type="title" idx="4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7" name="Google Shape;2437;p45"/>
          <p:cNvSpPr txBox="1">
            <a:spLocks noGrp="1"/>
          </p:cNvSpPr>
          <p:nvPr>
            <p:ph type="title" idx="13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8" name="Google Shape;2438;p45"/>
          <p:cNvSpPr txBox="1">
            <a:spLocks noGrp="1"/>
          </p:cNvSpPr>
          <p:nvPr>
            <p:ph type="title" idx="16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9" name="Google Shape;2439;p45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441" name="Google Shape;2441;p45"/>
          <p:cNvSpPr txBox="1">
            <a:spLocks noGrp="1"/>
          </p:cNvSpPr>
          <p:nvPr>
            <p:ph type="subTitle" idx="1"/>
          </p:nvPr>
        </p:nvSpPr>
        <p:spPr>
          <a:xfrm>
            <a:off x="720000" y="2003306"/>
            <a:ext cx="2010238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/>
              <a:t>елементите на триъгълника;</a:t>
            </a:r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3" name="Google Shape;2443;p45"/>
          <p:cNvSpPr txBox="1">
            <a:spLocks noGrp="1"/>
          </p:cNvSpPr>
          <p:nvPr>
            <p:ph type="subTitle" idx="5"/>
          </p:nvPr>
        </p:nvSpPr>
        <p:spPr>
          <a:xfrm>
            <a:off x="3445565" y="2003306"/>
            <a:ext cx="2259496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/>
              <a:t>видовете триъгълници според страните;</a:t>
            </a:r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7" name="Google Shape;2447;p45"/>
          <p:cNvSpPr txBox="1">
            <a:spLocks noGrp="1"/>
          </p:cNvSpPr>
          <p:nvPr>
            <p:ph type="subTitle" idx="14"/>
          </p:nvPr>
        </p:nvSpPr>
        <p:spPr>
          <a:xfrm>
            <a:off x="655983" y="3849231"/>
            <a:ext cx="2252869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/>
              <a:t>видовете триъгълници според ъглите;</a:t>
            </a:r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9" name="Google Shape;2449;p45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бързо и лесно смятане.</a:t>
            </a:r>
            <a:endParaRPr dirty="0"/>
          </a:p>
        </p:txBody>
      </p:sp>
      <p:sp>
        <p:nvSpPr>
          <p:cNvPr id="2450" name="Google Shape;2450;p45"/>
          <p:cNvSpPr/>
          <p:nvPr/>
        </p:nvSpPr>
        <p:spPr>
          <a:xfrm rot="-900172">
            <a:off x="6587855" y="1608288"/>
            <a:ext cx="1828736" cy="15979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45"/>
          <p:cNvSpPr/>
          <p:nvPr/>
        </p:nvSpPr>
        <p:spPr>
          <a:xfrm>
            <a:off x="7891372" y="1364016"/>
            <a:ext cx="816900" cy="8169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45"/>
          <p:cNvSpPr/>
          <p:nvPr/>
        </p:nvSpPr>
        <p:spPr>
          <a:xfrm rot="-1047066">
            <a:off x="6482855" y="3391873"/>
            <a:ext cx="2038736" cy="183314"/>
          </a:xfrm>
          <a:prstGeom prst="parallelogram">
            <a:avLst>
              <a:gd name="adj" fmla="val 6767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5"/>
          <p:cNvSpPr/>
          <p:nvPr/>
        </p:nvSpPr>
        <p:spPr>
          <a:xfrm>
            <a:off x="6566100" y="2303940"/>
            <a:ext cx="955000" cy="56336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9" y="194465"/>
            <a:ext cx="7370102" cy="1572837"/>
          </a:xfrm>
          <a:prstGeom prst="rect">
            <a:avLst/>
          </a:prstGeom>
        </p:spPr>
      </p:pic>
      <p:sp>
        <p:nvSpPr>
          <p:cNvPr id="3" name="Google Shape;2396;p40"/>
          <p:cNvSpPr/>
          <p:nvPr/>
        </p:nvSpPr>
        <p:spPr>
          <a:xfrm>
            <a:off x="233966" y="758289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" name="Rectangle 4"/>
          <p:cNvSpPr/>
          <p:nvPr/>
        </p:nvSpPr>
        <p:spPr>
          <a:xfrm>
            <a:off x="366290" y="87875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1</a:t>
            </a:r>
            <a:endParaRPr lang="bg-BG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0" y="3512846"/>
            <a:ext cx="8163339" cy="1446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634" y="1664063"/>
            <a:ext cx="2641725" cy="21133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6290" y="1946788"/>
            <a:ext cx="6003004" cy="13276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Бермудският триъгълник</a:t>
            </a:r>
            <a:r>
              <a:rPr lang="ru-RU" dirty="0"/>
              <a:t> (в миналото известен и като Дяволският триъгълник) е географска зона в Атлантическия океан, описвана най-често като район, разположен между три мислени прави, свързващи най-южната точка на Флорида, най-северната точка на Бермудските острови и най-източната на остров Пуерто </a:t>
            </a:r>
            <a:r>
              <a:rPr lang="ru-RU" dirty="0" smtClean="0"/>
              <a:t>Рико.</a:t>
            </a:r>
            <a:r>
              <a:rPr lang="ru-RU" dirty="0"/>
              <a:t> 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7" y="277305"/>
            <a:ext cx="8209133" cy="4675898"/>
          </a:xfrm>
          <a:prstGeom prst="rect">
            <a:avLst/>
          </a:prstGeom>
        </p:spPr>
      </p:pic>
      <p:sp>
        <p:nvSpPr>
          <p:cNvPr id="35" name="Google Shape;2396;p40"/>
          <p:cNvSpPr/>
          <p:nvPr/>
        </p:nvSpPr>
        <p:spPr>
          <a:xfrm>
            <a:off x="180758" y="238380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476" name="Google Shape;2476;p48"/>
          <p:cNvGrpSpPr/>
          <p:nvPr/>
        </p:nvGrpSpPr>
        <p:grpSpPr>
          <a:xfrm>
            <a:off x="8427262" y="37420"/>
            <a:ext cx="642789" cy="639876"/>
            <a:chOff x="5391366" y="2680717"/>
            <a:chExt cx="393697" cy="393697"/>
          </a:xfrm>
        </p:grpSpPr>
        <p:sp>
          <p:nvSpPr>
            <p:cNvPr id="2477" name="Google Shape;2477;p48"/>
            <p:cNvSpPr/>
            <p:nvPr/>
          </p:nvSpPr>
          <p:spPr>
            <a:xfrm>
              <a:off x="5392049" y="2921867"/>
              <a:ext cx="154655" cy="151864"/>
            </a:xfrm>
            <a:custGeom>
              <a:avLst/>
              <a:gdLst/>
              <a:ahLst/>
              <a:cxnLst/>
              <a:rect l="l" t="t" r="r" b="b"/>
              <a:pathLst>
                <a:path w="5209" h="5115" extrusionOk="0">
                  <a:moveTo>
                    <a:pt x="114" y="1"/>
                  </a:moveTo>
                  <a:lnTo>
                    <a:pt x="0" y="130"/>
                  </a:lnTo>
                  <a:cubicBezTo>
                    <a:pt x="24" y="179"/>
                    <a:pt x="45" y="195"/>
                    <a:pt x="95" y="244"/>
                  </a:cubicBezTo>
                  <a:cubicBezTo>
                    <a:pt x="835" y="970"/>
                    <a:pt x="4796" y="4859"/>
                    <a:pt x="5007" y="5065"/>
                  </a:cubicBezTo>
                  <a:cubicBezTo>
                    <a:pt x="5028" y="5085"/>
                    <a:pt x="5052" y="5102"/>
                    <a:pt x="5079" y="5114"/>
                  </a:cubicBezTo>
                  <a:lnTo>
                    <a:pt x="5208" y="4963"/>
                  </a:lnTo>
                  <a:lnTo>
                    <a:pt x="5208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5391366" y="2682944"/>
              <a:ext cx="155338" cy="242835"/>
            </a:xfrm>
            <a:custGeom>
              <a:avLst/>
              <a:gdLst/>
              <a:ahLst/>
              <a:cxnLst/>
              <a:rect l="l" t="t" r="r" b="b"/>
              <a:pathLst>
                <a:path w="5232" h="8179" extrusionOk="0">
                  <a:moveTo>
                    <a:pt x="77" y="1"/>
                  </a:moveTo>
                  <a:cubicBezTo>
                    <a:pt x="29" y="49"/>
                    <a:pt x="0" y="114"/>
                    <a:pt x="0" y="185"/>
                  </a:cubicBezTo>
                  <a:lnTo>
                    <a:pt x="0" y="8072"/>
                  </a:lnTo>
                  <a:cubicBezTo>
                    <a:pt x="0" y="8109"/>
                    <a:pt x="9" y="8146"/>
                    <a:pt x="23" y="8178"/>
                  </a:cubicBezTo>
                  <a:lnTo>
                    <a:pt x="5231" y="8178"/>
                  </a:lnTo>
                  <a:lnTo>
                    <a:pt x="5231" y="5027"/>
                  </a:lnTo>
                  <a:lnTo>
                    <a:pt x="5037" y="4780"/>
                  </a:lnTo>
                  <a:lnTo>
                    <a:pt x="320" y="6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5393563" y="2680717"/>
              <a:ext cx="242805" cy="151508"/>
            </a:xfrm>
            <a:custGeom>
              <a:avLst/>
              <a:gdLst/>
              <a:ahLst/>
              <a:cxnLst/>
              <a:rect l="l" t="t" r="r" b="b"/>
              <a:pathLst>
                <a:path w="8178" h="5103" extrusionOk="0">
                  <a:moveTo>
                    <a:pt x="185" y="0"/>
                  </a:moveTo>
                  <a:cubicBezTo>
                    <a:pt x="112" y="0"/>
                    <a:pt x="48" y="29"/>
                    <a:pt x="0" y="77"/>
                  </a:cubicBezTo>
                  <a:lnTo>
                    <a:pt x="5027" y="5102"/>
                  </a:lnTo>
                  <a:lnTo>
                    <a:pt x="8178" y="5102"/>
                  </a:lnTo>
                  <a:lnTo>
                    <a:pt x="8178" y="21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5542790" y="2832230"/>
              <a:ext cx="101302" cy="93553"/>
            </a:xfrm>
            <a:custGeom>
              <a:avLst/>
              <a:gdLst/>
              <a:ahLst/>
              <a:cxnLst/>
              <a:rect l="l" t="t" r="r" b="b"/>
              <a:pathLst>
                <a:path w="3412" h="3151" extrusionOk="0">
                  <a:moveTo>
                    <a:pt x="1" y="1"/>
                  </a:moveTo>
                  <a:lnTo>
                    <a:pt x="1" y="3150"/>
                  </a:lnTo>
                  <a:lnTo>
                    <a:pt x="3152" y="3150"/>
                  </a:lnTo>
                  <a:lnTo>
                    <a:pt x="3412" y="157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5542850" y="2925756"/>
              <a:ext cx="239925" cy="148658"/>
            </a:xfrm>
            <a:custGeom>
              <a:avLst/>
              <a:gdLst/>
              <a:ahLst/>
              <a:cxnLst/>
              <a:rect l="l" t="t" r="r" b="b"/>
              <a:pathLst>
                <a:path w="8081" h="5007" extrusionOk="0">
                  <a:moveTo>
                    <a:pt x="0" y="0"/>
                  </a:moveTo>
                  <a:lnTo>
                    <a:pt x="0" y="4985"/>
                  </a:lnTo>
                  <a:cubicBezTo>
                    <a:pt x="32" y="4999"/>
                    <a:pt x="68" y="5006"/>
                    <a:pt x="105" y="5006"/>
                  </a:cubicBezTo>
                  <a:lnTo>
                    <a:pt x="1575" y="5006"/>
                  </a:lnTo>
                  <a:lnTo>
                    <a:pt x="8080" y="4931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5589583" y="2925697"/>
              <a:ext cx="193193" cy="148717"/>
            </a:xfrm>
            <a:custGeom>
              <a:avLst/>
              <a:gdLst/>
              <a:ahLst/>
              <a:cxnLst/>
              <a:rect l="l" t="t" r="r" b="b"/>
              <a:pathLst>
                <a:path w="6507" h="5009" extrusionOk="0">
                  <a:moveTo>
                    <a:pt x="1" y="1"/>
                  </a:moveTo>
                  <a:lnTo>
                    <a:pt x="1" y="5008"/>
                  </a:lnTo>
                  <a:lnTo>
                    <a:pt x="6324" y="5008"/>
                  </a:lnTo>
                  <a:cubicBezTo>
                    <a:pt x="6396" y="5008"/>
                    <a:pt x="6460" y="4979"/>
                    <a:pt x="6506" y="4933"/>
                  </a:cubicBezTo>
                  <a:lnTo>
                    <a:pt x="6469" y="4712"/>
                  </a:lnTo>
                  <a:lnTo>
                    <a:pt x="1839" y="8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5636346" y="2828311"/>
              <a:ext cx="148717" cy="243844"/>
            </a:xfrm>
            <a:custGeom>
              <a:avLst/>
              <a:gdLst/>
              <a:ahLst/>
              <a:cxnLst/>
              <a:rect l="l" t="t" r="r" b="b"/>
              <a:pathLst>
                <a:path w="5009" h="8213" extrusionOk="0">
                  <a:moveTo>
                    <a:pt x="118" y="0"/>
                  </a:moveTo>
                  <a:lnTo>
                    <a:pt x="1" y="130"/>
                  </a:lnTo>
                  <a:lnTo>
                    <a:pt x="1" y="3281"/>
                  </a:lnTo>
                  <a:lnTo>
                    <a:pt x="4931" y="8213"/>
                  </a:lnTo>
                  <a:cubicBezTo>
                    <a:pt x="4979" y="8165"/>
                    <a:pt x="5008" y="8100"/>
                    <a:pt x="5008" y="8029"/>
                  </a:cubicBezTo>
                  <a:lnTo>
                    <a:pt x="5008" y="237"/>
                  </a:lnTo>
                  <a:cubicBezTo>
                    <a:pt x="5008" y="201"/>
                    <a:pt x="5000" y="164"/>
                    <a:pt x="4985" y="130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5632516" y="2681281"/>
              <a:ext cx="151864" cy="150944"/>
            </a:xfrm>
            <a:custGeom>
              <a:avLst/>
              <a:gdLst/>
              <a:ahLst/>
              <a:cxnLst/>
              <a:rect l="l" t="t" r="r" b="b"/>
              <a:pathLst>
                <a:path w="5115" h="5084" extrusionOk="0">
                  <a:moveTo>
                    <a:pt x="130" y="0"/>
                  </a:moveTo>
                  <a:lnTo>
                    <a:pt x="1" y="154"/>
                  </a:lnTo>
                  <a:lnTo>
                    <a:pt x="1" y="4902"/>
                  </a:lnTo>
                  <a:lnTo>
                    <a:pt x="130" y="5083"/>
                  </a:lnTo>
                  <a:lnTo>
                    <a:pt x="5114" y="5083"/>
                  </a:lnTo>
                  <a:cubicBezTo>
                    <a:pt x="5091" y="5031"/>
                    <a:pt x="5065" y="5009"/>
                    <a:pt x="5027" y="4968"/>
                  </a:cubicBezTo>
                  <a:lnTo>
                    <a:pt x="192" y="44"/>
                  </a:lnTo>
                  <a:lnTo>
                    <a:pt x="189" y="41"/>
                  </a:lnTo>
                  <a:cubicBezTo>
                    <a:pt x="173" y="23"/>
                    <a:pt x="152" y="10"/>
                    <a:pt x="130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5589583" y="2680717"/>
              <a:ext cx="46791" cy="151508"/>
            </a:xfrm>
            <a:custGeom>
              <a:avLst/>
              <a:gdLst/>
              <a:ahLst/>
              <a:cxnLst/>
              <a:rect l="l" t="t" r="r" b="b"/>
              <a:pathLst>
                <a:path w="1576" h="5103" extrusionOk="0">
                  <a:moveTo>
                    <a:pt x="1" y="0"/>
                  </a:moveTo>
                  <a:lnTo>
                    <a:pt x="1" y="5102"/>
                  </a:lnTo>
                  <a:lnTo>
                    <a:pt x="1576" y="5102"/>
                  </a:lnTo>
                  <a:lnTo>
                    <a:pt x="1576" y="21"/>
                  </a:lnTo>
                  <a:cubicBezTo>
                    <a:pt x="1548" y="7"/>
                    <a:pt x="1519" y="0"/>
                    <a:pt x="1489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313082" y="35884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2</a:t>
            </a:r>
            <a:endParaRPr lang="bg-BG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63878" y="4349100"/>
            <a:ext cx="548700" cy="548700"/>
            <a:chOff x="751443" y="3487709"/>
            <a:chExt cx="548700" cy="548700"/>
          </a:xfrm>
        </p:grpSpPr>
        <p:sp>
          <p:nvSpPr>
            <p:cNvPr id="20" name="Google Shape;2396;p40"/>
            <p:cNvSpPr/>
            <p:nvPr/>
          </p:nvSpPr>
          <p:spPr>
            <a:xfrm>
              <a:off x="751443" y="3487709"/>
              <a:ext cx="548700" cy="5487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3767" y="3608171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/>
                <a:t>3</a:t>
              </a:r>
              <a:endParaRPr lang="bg-BG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944145"/>
            <a:ext cx="8428383" cy="246853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/>
          <a:stretch/>
        </p:blipFill>
        <p:spPr>
          <a:xfrm>
            <a:off x="384313" y="3417689"/>
            <a:ext cx="8428383" cy="142629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807973" y="1718187"/>
            <a:ext cx="1113503" cy="2802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Р =4,2 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bg-BG" dirty="0" smtClean="0">
                <a:solidFill>
                  <a:schemeClr val="tx1"/>
                </a:solidFill>
              </a:rPr>
              <a:t> 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35561" y="1998406"/>
            <a:ext cx="1359310" cy="2802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Р =</a:t>
            </a:r>
            <a:r>
              <a:rPr lang="en-US" dirty="0" smtClean="0">
                <a:solidFill>
                  <a:schemeClr val="tx1"/>
                </a:solidFill>
              </a:rPr>
              <a:t>146</a:t>
            </a:r>
            <a:r>
              <a:rPr lang="bg-BG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cm</a:t>
            </a:r>
            <a:r>
              <a:rPr lang="bg-BG" dirty="0" smtClean="0">
                <a:solidFill>
                  <a:schemeClr val="tx1"/>
                </a:solidFill>
              </a:rPr>
              <a:t> </a:t>
            </a:r>
            <a:endParaRPr lang="bg-B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" y="1587644"/>
            <a:ext cx="8819322" cy="3300288"/>
          </a:xfrm>
          <a:prstGeom prst="rect">
            <a:avLst/>
          </a:prstGeom>
        </p:spPr>
      </p:pic>
      <p:sp>
        <p:nvSpPr>
          <p:cNvPr id="2543" name="Google Shape;2543;p50"/>
          <p:cNvSpPr/>
          <p:nvPr/>
        </p:nvSpPr>
        <p:spPr>
          <a:xfrm>
            <a:off x="8354632" y="429365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50"/>
          <p:cNvSpPr/>
          <p:nvPr/>
        </p:nvSpPr>
        <p:spPr>
          <a:xfrm>
            <a:off x="8127350" y="251736"/>
            <a:ext cx="8229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50"/>
          <p:cNvSpPr/>
          <p:nvPr/>
        </p:nvSpPr>
        <p:spPr>
          <a:xfrm rot="17912918">
            <a:off x="8091399" y="848185"/>
            <a:ext cx="914400" cy="457200"/>
          </a:xfrm>
          <a:prstGeom prst="flowChartInputOut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50"/>
          <p:cNvSpPr/>
          <p:nvPr/>
        </p:nvSpPr>
        <p:spPr>
          <a:xfrm>
            <a:off x="8205699" y="9733"/>
            <a:ext cx="685800" cy="45720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50"/>
          <p:cNvGrpSpPr/>
          <p:nvPr/>
        </p:nvGrpSpPr>
        <p:grpSpPr>
          <a:xfrm>
            <a:off x="8557437" y="406950"/>
            <a:ext cx="457200" cy="548626"/>
            <a:chOff x="6974750" y="3048000"/>
            <a:chExt cx="457200" cy="447675"/>
          </a:xfrm>
        </p:grpSpPr>
        <p:sp>
          <p:nvSpPr>
            <p:cNvPr id="2549" name="Google Shape;2549;p50"/>
            <p:cNvSpPr/>
            <p:nvPr/>
          </p:nvSpPr>
          <p:spPr>
            <a:xfrm>
              <a:off x="6974750" y="3048000"/>
              <a:ext cx="457200" cy="293603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0"/>
            <p:cNvSpPr/>
            <p:nvPr/>
          </p:nvSpPr>
          <p:spPr>
            <a:xfrm rot="10800000" flipH="1">
              <a:off x="6974750" y="3338285"/>
              <a:ext cx="457200" cy="15739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24304" y="2871630"/>
            <a:ext cx="4578391" cy="90023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ounded Rectangle 18"/>
          <p:cNvSpPr/>
          <p:nvPr/>
        </p:nvSpPr>
        <p:spPr>
          <a:xfrm>
            <a:off x="331538" y="3771868"/>
            <a:ext cx="6395117" cy="111606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49;p77"/>
          <p:cNvGrpSpPr/>
          <p:nvPr/>
        </p:nvGrpSpPr>
        <p:grpSpPr>
          <a:xfrm>
            <a:off x="211498" y="4545151"/>
            <a:ext cx="349696" cy="393729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8492461" y="4627603"/>
            <a:ext cx="395363" cy="393760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52522" y="118667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2" y="118667"/>
            <a:ext cx="7135221" cy="2191056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10" y="2298173"/>
            <a:ext cx="4013033" cy="2387920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2895476" y="478438"/>
            <a:ext cx="3376785" cy="2802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AF, FD – </a:t>
            </a:r>
            <a:r>
              <a:rPr lang="bg-BG" dirty="0" smtClean="0">
                <a:solidFill>
                  <a:schemeClr val="tx1"/>
                </a:solidFill>
              </a:rPr>
              <a:t>катети, </a:t>
            </a:r>
            <a:r>
              <a:rPr lang="en-US" dirty="0" smtClean="0">
                <a:solidFill>
                  <a:schemeClr val="tx1"/>
                </a:solidFill>
              </a:rPr>
              <a:t>AD - </a:t>
            </a:r>
            <a:r>
              <a:rPr lang="bg-BG" dirty="0" smtClean="0">
                <a:solidFill>
                  <a:schemeClr val="tx1"/>
                </a:solidFill>
              </a:rPr>
              <a:t>хипотенуза </a:t>
            </a:r>
            <a:endParaRPr lang="bg-BG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927555" y="3893574"/>
            <a:ext cx="892277" cy="147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3819832" y="3008671"/>
            <a:ext cx="2204884" cy="1349478"/>
            <a:chOff x="3819832" y="3008671"/>
            <a:chExt cx="2204884" cy="134947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3819832" y="4343400"/>
              <a:ext cx="2190136" cy="147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824357" y="3016045"/>
              <a:ext cx="2178237" cy="1325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6009968" y="3008671"/>
              <a:ext cx="14748" cy="13494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5400000">
            <a:off x="4037253" y="2370687"/>
            <a:ext cx="1777416" cy="2197510"/>
            <a:chOff x="3819832" y="3008671"/>
            <a:chExt cx="2204884" cy="1349478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819832" y="4343400"/>
              <a:ext cx="2190136" cy="1474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824357" y="3016045"/>
              <a:ext cx="2178237" cy="13257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009968" y="3008671"/>
              <a:ext cx="14748" cy="134947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4" name="Google Shape;2574;p51"/>
          <p:cNvGrpSpPr/>
          <p:nvPr/>
        </p:nvGrpSpPr>
        <p:grpSpPr>
          <a:xfrm>
            <a:off x="8344688" y="240777"/>
            <a:ext cx="604811" cy="639629"/>
            <a:chOff x="732619" y="3378989"/>
            <a:chExt cx="370686" cy="393642"/>
          </a:xfrm>
        </p:grpSpPr>
        <p:sp>
          <p:nvSpPr>
            <p:cNvPr id="2575" name="Google Shape;2575;p51"/>
            <p:cNvSpPr/>
            <p:nvPr/>
          </p:nvSpPr>
          <p:spPr>
            <a:xfrm>
              <a:off x="883360" y="3378989"/>
              <a:ext cx="69237" cy="49998"/>
            </a:xfrm>
            <a:custGeom>
              <a:avLst/>
              <a:gdLst/>
              <a:ahLst/>
              <a:cxnLst/>
              <a:rect l="l" t="t" r="r" b="b"/>
              <a:pathLst>
                <a:path w="2332" h="1684" extrusionOk="0">
                  <a:moveTo>
                    <a:pt x="390" y="0"/>
                  </a:moveTo>
                  <a:cubicBezTo>
                    <a:pt x="175" y="0"/>
                    <a:pt x="1" y="174"/>
                    <a:pt x="1" y="388"/>
                  </a:cubicBezTo>
                  <a:lnTo>
                    <a:pt x="1" y="1684"/>
                  </a:lnTo>
                  <a:lnTo>
                    <a:pt x="2332" y="1684"/>
                  </a:lnTo>
                  <a:lnTo>
                    <a:pt x="2332" y="388"/>
                  </a:lnTo>
                  <a:cubicBezTo>
                    <a:pt x="2332" y="174"/>
                    <a:pt x="2158" y="0"/>
                    <a:pt x="1944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1"/>
            <p:cNvSpPr/>
            <p:nvPr/>
          </p:nvSpPr>
          <p:spPr>
            <a:xfrm>
              <a:off x="839655" y="3675750"/>
              <a:ext cx="156615" cy="77669"/>
            </a:xfrm>
            <a:custGeom>
              <a:avLst/>
              <a:gdLst/>
              <a:ahLst/>
              <a:cxnLst/>
              <a:rect l="l" t="t" r="r" b="b"/>
              <a:pathLst>
                <a:path w="5275" h="2616" extrusionOk="0">
                  <a:moveTo>
                    <a:pt x="696" y="0"/>
                  </a:moveTo>
                  <a:lnTo>
                    <a:pt x="696" y="1205"/>
                  </a:lnTo>
                  <a:lnTo>
                    <a:pt x="1" y="2616"/>
                  </a:lnTo>
                  <a:lnTo>
                    <a:pt x="5274" y="2616"/>
                  </a:lnTo>
                  <a:lnTo>
                    <a:pt x="4580" y="1205"/>
                  </a:lnTo>
                  <a:lnTo>
                    <a:pt x="4580" y="0"/>
                  </a:ln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1"/>
            <p:cNvSpPr/>
            <p:nvPr/>
          </p:nvSpPr>
          <p:spPr>
            <a:xfrm>
              <a:off x="814150" y="3749591"/>
              <a:ext cx="207622" cy="23039"/>
            </a:xfrm>
            <a:custGeom>
              <a:avLst/>
              <a:gdLst/>
              <a:ahLst/>
              <a:cxnLst/>
              <a:rect l="l" t="t" r="r" b="b"/>
              <a:pathLst>
                <a:path w="6993" h="776" extrusionOk="0">
                  <a:moveTo>
                    <a:pt x="388" y="1"/>
                  </a:moveTo>
                  <a:cubicBezTo>
                    <a:pt x="175" y="1"/>
                    <a:pt x="1" y="175"/>
                    <a:pt x="1" y="388"/>
                  </a:cubicBezTo>
                  <a:cubicBezTo>
                    <a:pt x="1" y="603"/>
                    <a:pt x="175" y="776"/>
                    <a:pt x="388" y="776"/>
                  </a:cubicBezTo>
                  <a:lnTo>
                    <a:pt x="6605" y="776"/>
                  </a:lnTo>
                  <a:cubicBezTo>
                    <a:pt x="6818" y="776"/>
                    <a:pt x="6992" y="602"/>
                    <a:pt x="6992" y="388"/>
                  </a:cubicBezTo>
                  <a:cubicBezTo>
                    <a:pt x="6992" y="175"/>
                    <a:pt x="6818" y="1"/>
                    <a:pt x="660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906429" y="3675779"/>
              <a:ext cx="23069" cy="50028"/>
            </a:xfrm>
            <a:custGeom>
              <a:avLst/>
              <a:gdLst/>
              <a:ahLst/>
              <a:cxnLst/>
              <a:rect l="l" t="t" r="r" b="b"/>
              <a:pathLst>
                <a:path w="777" h="1685" extrusionOk="0">
                  <a:moveTo>
                    <a:pt x="0" y="0"/>
                  </a:moveTo>
                  <a:lnTo>
                    <a:pt x="0" y="1295"/>
                  </a:lnTo>
                  <a:cubicBezTo>
                    <a:pt x="0" y="1510"/>
                    <a:pt x="174" y="1684"/>
                    <a:pt x="389" y="1684"/>
                  </a:cubicBezTo>
                  <a:cubicBezTo>
                    <a:pt x="603" y="1684"/>
                    <a:pt x="777" y="1510"/>
                    <a:pt x="777" y="1295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1"/>
            <p:cNvSpPr/>
            <p:nvPr/>
          </p:nvSpPr>
          <p:spPr>
            <a:xfrm>
              <a:off x="756490" y="3444309"/>
              <a:ext cx="322968" cy="216114"/>
            </a:xfrm>
            <a:custGeom>
              <a:avLst/>
              <a:gdLst/>
              <a:ahLst/>
              <a:cxnLst/>
              <a:rect l="l" t="t" r="r" b="b"/>
              <a:pathLst>
                <a:path w="10878" h="7279" extrusionOk="0">
                  <a:moveTo>
                    <a:pt x="1" y="1"/>
                  </a:moveTo>
                  <a:lnTo>
                    <a:pt x="1" y="7278"/>
                  </a:lnTo>
                  <a:lnTo>
                    <a:pt x="10878" y="7278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1"/>
            <p:cNvSpPr/>
            <p:nvPr/>
          </p:nvSpPr>
          <p:spPr>
            <a:xfrm>
              <a:off x="733450" y="3425099"/>
              <a:ext cx="369076" cy="23039"/>
            </a:xfrm>
            <a:custGeom>
              <a:avLst/>
              <a:gdLst/>
              <a:ahLst/>
              <a:cxnLst/>
              <a:rect l="l" t="t" r="r" b="b"/>
              <a:pathLst>
                <a:path w="12431" h="776" extrusionOk="0">
                  <a:moveTo>
                    <a:pt x="389" y="0"/>
                  </a:moveTo>
                  <a:cubicBezTo>
                    <a:pt x="174" y="0"/>
                    <a:pt x="0" y="175"/>
                    <a:pt x="0" y="388"/>
                  </a:cubicBezTo>
                  <a:cubicBezTo>
                    <a:pt x="0" y="603"/>
                    <a:pt x="174" y="775"/>
                    <a:pt x="389" y="775"/>
                  </a:cubicBezTo>
                  <a:lnTo>
                    <a:pt x="12043" y="775"/>
                  </a:lnTo>
                  <a:cubicBezTo>
                    <a:pt x="12256" y="775"/>
                    <a:pt x="12430" y="601"/>
                    <a:pt x="12430" y="388"/>
                  </a:cubicBezTo>
                  <a:cubicBezTo>
                    <a:pt x="12430" y="175"/>
                    <a:pt x="12256" y="0"/>
                    <a:pt x="1204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1"/>
            <p:cNvSpPr/>
            <p:nvPr/>
          </p:nvSpPr>
          <p:spPr>
            <a:xfrm>
              <a:off x="917979" y="3425099"/>
              <a:ext cx="184553" cy="23039"/>
            </a:xfrm>
            <a:custGeom>
              <a:avLst/>
              <a:gdLst/>
              <a:ahLst/>
              <a:cxnLst/>
              <a:rect l="l" t="t" r="r" b="b"/>
              <a:pathLst>
                <a:path w="6216" h="776" extrusionOk="0">
                  <a:moveTo>
                    <a:pt x="0" y="0"/>
                  </a:moveTo>
                  <a:lnTo>
                    <a:pt x="0" y="775"/>
                  </a:lnTo>
                  <a:lnTo>
                    <a:pt x="5826" y="775"/>
                  </a:lnTo>
                  <a:cubicBezTo>
                    <a:pt x="6041" y="775"/>
                    <a:pt x="6215" y="603"/>
                    <a:pt x="6215" y="388"/>
                  </a:cubicBezTo>
                  <a:cubicBezTo>
                    <a:pt x="6215" y="175"/>
                    <a:pt x="6041" y="0"/>
                    <a:pt x="58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732619" y="3656569"/>
              <a:ext cx="370680" cy="23069"/>
            </a:xfrm>
            <a:custGeom>
              <a:avLst/>
              <a:gdLst/>
              <a:ahLst/>
              <a:cxnLst/>
              <a:rect l="l" t="t" r="r" b="b"/>
              <a:pathLst>
                <a:path w="12485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8"/>
                  </a:cubicBezTo>
                  <a:cubicBezTo>
                    <a:pt x="0" y="602"/>
                    <a:pt x="175" y="777"/>
                    <a:pt x="389" y="777"/>
                  </a:cubicBezTo>
                  <a:lnTo>
                    <a:pt x="12096" y="777"/>
                  </a:lnTo>
                  <a:cubicBezTo>
                    <a:pt x="12310" y="777"/>
                    <a:pt x="12485" y="602"/>
                    <a:pt x="12485" y="388"/>
                  </a:cubicBezTo>
                  <a:cubicBezTo>
                    <a:pt x="12485" y="174"/>
                    <a:pt x="12310" y="0"/>
                    <a:pt x="1209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917979" y="3656569"/>
              <a:ext cx="185325" cy="23069"/>
            </a:xfrm>
            <a:custGeom>
              <a:avLst/>
              <a:gdLst/>
              <a:ahLst/>
              <a:cxnLst/>
              <a:rect l="l" t="t" r="r" b="b"/>
              <a:pathLst>
                <a:path w="6242" h="777" extrusionOk="0">
                  <a:moveTo>
                    <a:pt x="0" y="0"/>
                  </a:moveTo>
                  <a:lnTo>
                    <a:pt x="0" y="777"/>
                  </a:lnTo>
                  <a:lnTo>
                    <a:pt x="5853" y="777"/>
                  </a:lnTo>
                  <a:cubicBezTo>
                    <a:pt x="6067" y="777"/>
                    <a:pt x="6242" y="602"/>
                    <a:pt x="6242" y="388"/>
                  </a:cubicBezTo>
                  <a:cubicBezTo>
                    <a:pt x="6242" y="174"/>
                    <a:pt x="6067" y="0"/>
                    <a:pt x="58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802689" y="3495051"/>
              <a:ext cx="69207" cy="115346"/>
            </a:xfrm>
            <a:custGeom>
              <a:avLst/>
              <a:gdLst/>
              <a:ahLst/>
              <a:cxnLst/>
              <a:rect l="l" t="t" r="r" b="b"/>
              <a:pathLst>
                <a:path w="2331" h="3885" extrusionOk="0">
                  <a:moveTo>
                    <a:pt x="1165" y="779"/>
                  </a:moveTo>
                  <a:cubicBezTo>
                    <a:pt x="1379" y="779"/>
                    <a:pt x="1554" y="954"/>
                    <a:pt x="1554" y="1167"/>
                  </a:cubicBezTo>
                  <a:lnTo>
                    <a:pt x="1554" y="1556"/>
                  </a:lnTo>
                  <a:lnTo>
                    <a:pt x="777" y="1556"/>
                  </a:lnTo>
                  <a:lnTo>
                    <a:pt x="777" y="1167"/>
                  </a:lnTo>
                  <a:cubicBezTo>
                    <a:pt x="777" y="954"/>
                    <a:pt x="950" y="779"/>
                    <a:pt x="1165" y="779"/>
                  </a:cubicBezTo>
                  <a:close/>
                  <a:moveTo>
                    <a:pt x="1165" y="0"/>
                  </a:moveTo>
                  <a:cubicBezTo>
                    <a:pt x="523" y="0"/>
                    <a:pt x="1" y="523"/>
                    <a:pt x="1" y="1166"/>
                  </a:cubicBezTo>
                  <a:lnTo>
                    <a:pt x="1" y="3497"/>
                  </a:lnTo>
                  <a:cubicBezTo>
                    <a:pt x="1" y="3711"/>
                    <a:pt x="173" y="3884"/>
                    <a:pt x="388" y="3884"/>
                  </a:cubicBezTo>
                  <a:cubicBezTo>
                    <a:pt x="603" y="3884"/>
                    <a:pt x="777" y="3710"/>
                    <a:pt x="777" y="3497"/>
                  </a:cubicBezTo>
                  <a:lnTo>
                    <a:pt x="777" y="2333"/>
                  </a:lnTo>
                  <a:lnTo>
                    <a:pt x="1554" y="2333"/>
                  </a:lnTo>
                  <a:lnTo>
                    <a:pt x="1554" y="3497"/>
                  </a:lnTo>
                  <a:cubicBezTo>
                    <a:pt x="1554" y="3711"/>
                    <a:pt x="1728" y="3884"/>
                    <a:pt x="1941" y="3884"/>
                  </a:cubicBezTo>
                  <a:cubicBezTo>
                    <a:pt x="2156" y="3884"/>
                    <a:pt x="2330" y="3710"/>
                    <a:pt x="2330" y="3497"/>
                  </a:cubicBezTo>
                  <a:lnTo>
                    <a:pt x="2330" y="1166"/>
                  </a:lnTo>
                  <a:cubicBezTo>
                    <a:pt x="2330" y="523"/>
                    <a:pt x="1806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964119" y="3495051"/>
              <a:ext cx="80222" cy="115346"/>
            </a:xfrm>
            <a:custGeom>
              <a:avLst/>
              <a:gdLst/>
              <a:ahLst/>
              <a:cxnLst/>
              <a:rect l="l" t="t" r="r" b="b"/>
              <a:pathLst>
                <a:path w="2702" h="3885" extrusionOk="0">
                  <a:moveTo>
                    <a:pt x="1168" y="777"/>
                  </a:moveTo>
                  <a:cubicBezTo>
                    <a:pt x="1380" y="777"/>
                    <a:pt x="1554" y="949"/>
                    <a:pt x="1554" y="1164"/>
                  </a:cubicBezTo>
                  <a:lnTo>
                    <a:pt x="1554" y="1173"/>
                  </a:lnTo>
                  <a:cubicBezTo>
                    <a:pt x="1554" y="1385"/>
                    <a:pt x="1381" y="1559"/>
                    <a:pt x="1168" y="1559"/>
                  </a:cubicBezTo>
                  <a:lnTo>
                    <a:pt x="777" y="1559"/>
                  </a:lnTo>
                  <a:lnTo>
                    <a:pt x="777" y="777"/>
                  </a:lnTo>
                  <a:close/>
                  <a:moveTo>
                    <a:pt x="1168" y="2335"/>
                  </a:moveTo>
                  <a:cubicBezTo>
                    <a:pt x="1380" y="2335"/>
                    <a:pt x="1554" y="2508"/>
                    <a:pt x="1554" y="2722"/>
                  </a:cubicBezTo>
                  <a:cubicBezTo>
                    <a:pt x="1554" y="2936"/>
                    <a:pt x="1381" y="3109"/>
                    <a:pt x="1168" y="3109"/>
                  </a:cubicBezTo>
                  <a:lnTo>
                    <a:pt x="777" y="3109"/>
                  </a:lnTo>
                  <a:lnTo>
                    <a:pt x="777" y="2335"/>
                  </a:lnTo>
                  <a:close/>
                  <a:moveTo>
                    <a:pt x="388" y="0"/>
                  </a:moveTo>
                  <a:cubicBezTo>
                    <a:pt x="175" y="0"/>
                    <a:pt x="1" y="174"/>
                    <a:pt x="1" y="389"/>
                  </a:cubicBezTo>
                  <a:lnTo>
                    <a:pt x="1" y="3497"/>
                  </a:lnTo>
                  <a:cubicBezTo>
                    <a:pt x="1" y="3711"/>
                    <a:pt x="175" y="3884"/>
                    <a:pt x="388" y="3884"/>
                  </a:cubicBezTo>
                  <a:lnTo>
                    <a:pt x="1168" y="3884"/>
                  </a:lnTo>
                  <a:cubicBezTo>
                    <a:pt x="2169" y="3884"/>
                    <a:pt x="2702" y="2693"/>
                    <a:pt x="2034" y="1946"/>
                  </a:cubicBezTo>
                  <a:cubicBezTo>
                    <a:pt x="2702" y="1202"/>
                    <a:pt x="2169" y="0"/>
                    <a:pt x="116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883360" y="3518180"/>
              <a:ext cx="69237" cy="69148"/>
            </a:xfrm>
            <a:custGeom>
              <a:avLst/>
              <a:gdLst/>
              <a:ahLst/>
              <a:cxnLst/>
              <a:rect l="l" t="t" r="r" b="b"/>
              <a:pathLst>
                <a:path w="2332" h="2329" extrusionOk="0">
                  <a:moveTo>
                    <a:pt x="1165" y="0"/>
                  </a:moveTo>
                  <a:cubicBezTo>
                    <a:pt x="951" y="0"/>
                    <a:pt x="777" y="175"/>
                    <a:pt x="777" y="388"/>
                  </a:cubicBezTo>
                  <a:lnTo>
                    <a:pt x="777" y="777"/>
                  </a:lnTo>
                  <a:lnTo>
                    <a:pt x="388" y="777"/>
                  </a:lnTo>
                  <a:cubicBezTo>
                    <a:pt x="175" y="777"/>
                    <a:pt x="1" y="951"/>
                    <a:pt x="1" y="1165"/>
                  </a:cubicBezTo>
                  <a:cubicBezTo>
                    <a:pt x="1" y="1379"/>
                    <a:pt x="175" y="1554"/>
                    <a:pt x="388" y="1554"/>
                  </a:cubicBezTo>
                  <a:lnTo>
                    <a:pt x="777" y="1554"/>
                  </a:lnTo>
                  <a:lnTo>
                    <a:pt x="777" y="1941"/>
                  </a:lnTo>
                  <a:cubicBezTo>
                    <a:pt x="777" y="2156"/>
                    <a:pt x="951" y="2329"/>
                    <a:pt x="1165" y="2329"/>
                  </a:cubicBezTo>
                  <a:cubicBezTo>
                    <a:pt x="1380" y="2329"/>
                    <a:pt x="1554" y="2154"/>
                    <a:pt x="1554" y="1941"/>
                  </a:cubicBezTo>
                  <a:lnTo>
                    <a:pt x="1554" y="1554"/>
                  </a:lnTo>
                  <a:lnTo>
                    <a:pt x="1943" y="1554"/>
                  </a:lnTo>
                  <a:cubicBezTo>
                    <a:pt x="2156" y="1554"/>
                    <a:pt x="2330" y="1378"/>
                    <a:pt x="2330" y="1165"/>
                  </a:cubicBezTo>
                  <a:cubicBezTo>
                    <a:pt x="2332" y="951"/>
                    <a:pt x="2158" y="777"/>
                    <a:pt x="1943" y="777"/>
                  </a:cubicBezTo>
                  <a:lnTo>
                    <a:pt x="1554" y="777"/>
                  </a:lnTo>
                  <a:lnTo>
                    <a:pt x="1554" y="388"/>
                  </a:lnTo>
                  <a:cubicBezTo>
                    <a:pt x="1554" y="175"/>
                    <a:pt x="1380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51"/>
          <p:cNvGrpSpPr/>
          <p:nvPr/>
        </p:nvGrpSpPr>
        <p:grpSpPr>
          <a:xfrm>
            <a:off x="8344662" y="4422279"/>
            <a:ext cx="642506" cy="639773"/>
            <a:chOff x="1390867" y="1374909"/>
            <a:chExt cx="393789" cy="393731"/>
          </a:xfrm>
        </p:grpSpPr>
        <p:sp>
          <p:nvSpPr>
            <p:cNvPr id="2595" name="Google Shape;2595;p51"/>
            <p:cNvSpPr/>
            <p:nvPr/>
          </p:nvSpPr>
          <p:spPr>
            <a:xfrm>
              <a:off x="1390867" y="1374968"/>
              <a:ext cx="300700" cy="392947"/>
            </a:xfrm>
            <a:custGeom>
              <a:avLst/>
              <a:gdLst/>
              <a:ahLst/>
              <a:cxnLst/>
              <a:rect l="l" t="t" r="r" b="b"/>
              <a:pathLst>
                <a:path w="10128" h="13235" extrusionOk="0">
                  <a:moveTo>
                    <a:pt x="389" y="0"/>
                  </a:moveTo>
                  <a:cubicBezTo>
                    <a:pt x="174" y="0"/>
                    <a:pt x="0" y="175"/>
                    <a:pt x="0" y="389"/>
                  </a:cubicBezTo>
                  <a:lnTo>
                    <a:pt x="0" y="12846"/>
                  </a:lnTo>
                  <a:cubicBezTo>
                    <a:pt x="0" y="13061"/>
                    <a:pt x="174" y="13235"/>
                    <a:pt x="389" y="13235"/>
                  </a:cubicBezTo>
                  <a:lnTo>
                    <a:pt x="9738" y="13235"/>
                  </a:lnTo>
                  <a:cubicBezTo>
                    <a:pt x="9953" y="13235"/>
                    <a:pt x="10127" y="13061"/>
                    <a:pt x="10127" y="12846"/>
                  </a:cubicBezTo>
                  <a:lnTo>
                    <a:pt x="10127" y="2771"/>
                  </a:lnTo>
                  <a:lnTo>
                    <a:pt x="8417" y="1735"/>
                  </a:lnTo>
                  <a:lnTo>
                    <a:pt x="738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1715448" y="1374909"/>
              <a:ext cx="69207" cy="345651"/>
            </a:xfrm>
            <a:custGeom>
              <a:avLst/>
              <a:gdLst/>
              <a:ahLst/>
              <a:cxnLst/>
              <a:rect l="l" t="t" r="r" b="b"/>
              <a:pathLst>
                <a:path w="2331" h="11642" extrusionOk="0">
                  <a:moveTo>
                    <a:pt x="1165" y="1"/>
                  </a:moveTo>
                  <a:cubicBezTo>
                    <a:pt x="523" y="1"/>
                    <a:pt x="1" y="523"/>
                    <a:pt x="1" y="1165"/>
                  </a:cubicBezTo>
                  <a:lnTo>
                    <a:pt x="1" y="2358"/>
                  </a:lnTo>
                  <a:lnTo>
                    <a:pt x="259" y="2772"/>
                  </a:lnTo>
                  <a:lnTo>
                    <a:pt x="1" y="3135"/>
                  </a:lnTo>
                  <a:lnTo>
                    <a:pt x="1" y="11380"/>
                  </a:lnTo>
                  <a:lnTo>
                    <a:pt x="1165" y="11642"/>
                  </a:lnTo>
                  <a:lnTo>
                    <a:pt x="2330" y="11386"/>
                  </a:lnTo>
                  <a:lnTo>
                    <a:pt x="2330" y="3135"/>
                  </a:lnTo>
                  <a:lnTo>
                    <a:pt x="2070" y="2772"/>
                  </a:lnTo>
                  <a:lnTo>
                    <a:pt x="2330" y="2358"/>
                  </a:lnTo>
                  <a:lnTo>
                    <a:pt x="2330" y="1165"/>
                  </a:lnTo>
                  <a:cubicBezTo>
                    <a:pt x="2330" y="523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1437838" y="1560240"/>
              <a:ext cx="69178" cy="69178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1553" y="777"/>
                  </a:moveTo>
                  <a:lnTo>
                    <a:pt x="1553" y="1555"/>
                  </a:lnTo>
                  <a:lnTo>
                    <a:pt x="777" y="1555"/>
                  </a:lnTo>
                  <a:lnTo>
                    <a:pt x="777" y="777"/>
                  </a:lnTo>
                  <a:close/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lnTo>
                    <a:pt x="0" y="1941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1"/>
                  </a:cubicBezTo>
                  <a:lnTo>
                    <a:pt x="2330" y="389"/>
                  </a:lnTo>
                  <a:cubicBezTo>
                    <a:pt x="2330" y="174"/>
                    <a:pt x="2156" y="0"/>
                    <a:pt x="19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1437838" y="1652490"/>
              <a:ext cx="69178" cy="69207"/>
            </a:xfrm>
            <a:custGeom>
              <a:avLst/>
              <a:gdLst/>
              <a:ahLst/>
              <a:cxnLst/>
              <a:rect l="l" t="t" r="r" b="b"/>
              <a:pathLst>
                <a:path w="2330" h="2331" extrusionOk="0">
                  <a:moveTo>
                    <a:pt x="1553" y="779"/>
                  </a:moveTo>
                  <a:lnTo>
                    <a:pt x="1553" y="1557"/>
                  </a:lnTo>
                  <a:lnTo>
                    <a:pt x="777" y="1557"/>
                  </a:lnTo>
                  <a:lnTo>
                    <a:pt x="777" y="779"/>
                  </a:lnTo>
                  <a:close/>
                  <a:moveTo>
                    <a:pt x="389" y="1"/>
                  </a:moveTo>
                  <a:cubicBezTo>
                    <a:pt x="174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3"/>
                  </a:cubicBezTo>
                  <a:lnTo>
                    <a:pt x="2330" y="390"/>
                  </a:lnTo>
                  <a:cubicBezTo>
                    <a:pt x="2330" y="175"/>
                    <a:pt x="2156" y="1"/>
                    <a:pt x="19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1530058" y="1560240"/>
              <a:ext cx="115375" cy="23069"/>
            </a:xfrm>
            <a:custGeom>
              <a:avLst/>
              <a:gdLst/>
              <a:ahLst/>
              <a:cxnLst/>
              <a:rect l="l" t="t" r="r" b="b"/>
              <a:pathLst>
                <a:path w="3886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4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9"/>
                  </a:cubicBezTo>
                  <a:cubicBezTo>
                    <a:pt x="3886" y="174"/>
                    <a:pt x="3712" y="0"/>
                    <a:pt x="34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1530058" y="160638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1530058" y="165249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1530058" y="1698689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88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8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1518597" y="1448691"/>
              <a:ext cx="61488" cy="61577"/>
            </a:xfrm>
            <a:custGeom>
              <a:avLst/>
              <a:gdLst/>
              <a:ahLst/>
              <a:cxnLst/>
              <a:rect l="l" t="t" r="r" b="b"/>
              <a:pathLst>
                <a:path w="2071" h="2074" extrusionOk="0">
                  <a:moveTo>
                    <a:pt x="1037" y="1"/>
                  </a:moveTo>
                  <a:cubicBezTo>
                    <a:pt x="822" y="1"/>
                    <a:pt x="648" y="175"/>
                    <a:pt x="648" y="390"/>
                  </a:cubicBezTo>
                  <a:lnTo>
                    <a:pt x="648" y="650"/>
                  </a:lnTo>
                  <a:lnTo>
                    <a:pt x="388" y="650"/>
                  </a:lnTo>
                  <a:cubicBezTo>
                    <a:pt x="174" y="650"/>
                    <a:pt x="0" y="824"/>
                    <a:pt x="0" y="1037"/>
                  </a:cubicBezTo>
                  <a:cubicBezTo>
                    <a:pt x="0" y="1252"/>
                    <a:pt x="174" y="1426"/>
                    <a:pt x="388" y="1426"/>
                  </a:cubicBezTo>
                  <a:lnTo>
                    <a:pt x="648" y="1426"/>
                  </a:lnTo>
                  <a:lnTo>
                    <a:pt x="648" y="1686"/>
                  </a:lnTo>
                  <a:cubicBezTo>
                    <a:pt x="648" y="1899"/>
                    <a:pt x="822" y="2074"/>
                    <a:pt x="1037" y="2074"/>
                  </a:cubicBezTo>
                  <a:cubicBezTo>
                    <a:pt x="1250" y="2074"/>
                    <a:pt x="1424" y="1899"/>
                    <a:pt x="1424" y="1686"/>
                  </a:cubicBezTo>
                  <a:lnTo>
                    <a:pt x="1424" y="1426"/>
                  </a:lnTo>
                  <a:lnTo>
                    <a:pt x="1683" y="1426"/>
                  </a:lnTo>
                  <a:cubicBezTo>
                    <a:pt x="1896" y="1426"/>
                    <a:pt x="2070" y="1252"/>
                    <a:pt x="2070" y="1037"/>
                  </a:cubicBezTo>
                  <a:cubicBezTo>
                    <a:pt x="2070" y="824"/>
                    <a:pt x="1896" y="650"/>
                    <a:pt x="1683" y="650"/>
                  </a:cubicBezTo>
                  <a:lnTo>
                    <a:pt x="1424" y="650"/>
                  </a:lnTo>
                  <a:lnTo>
                    <a:pt x="1424" y="390"/>
                  </a:lnTo>
                  <a:cubicBezTo>
                    <a:pt x="1424" y="175"/>
                    <a:pt x="1250" y="1"/>
                    <a:pt x="1037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1437838" y="1433370"/>
              <a:ext cx="69267" cy="92277"/>
            </a:xfrm>
            <a:custGeom>
              <a:avLst/>
              <a:gdLst/>
              <a:ahLst/>
              <a:cxnLst/>
              <a:rect l="l" t="t" r="r" b="b"/>
              <a:pathLst>
                <a:path w="2333" h="3108" extrusionOk="0">
                  <a:moveTo>
                    <a:pt x="1166" y="777"/>
                  </a:moveTo>
                  <a:cubicBezTo>
                    <a:pt x="1379" y="777"/>
                    <a:pt x="1553" y="951"/>
                    <a:pt x="1553" y="1166"/>
                  </a:cubicBezTo>
                  <a:lnTo>
                    <a:pt x="1553" y="1553"/>
                  </a:lnTo>
                  <a:lnTo>
                    <a:pt x="777" y="1553"/>
                  </a:lnTo>
                  <a:lnTo>
                    <a:pt x="777" y="1166"/>
                  </a:lnTo>
                  <a:cubicBezTo>
                    <a:pt x="777" y="951"/>
                    <a:pt x="951" y="777"/>
                    <a:pt x="1166" y="777"/>
                  </a:cubicBezTo>
                  <a:close/>
                  <a:moveTo>
                    <a:pt x="1166" y="0"/>
                  </a:moveTo>
                  <a:cubicBezTo>
                    <a:pt x="523" y="0"/>
                    <a:pt x="0" y="523"/>
                    <a:pt x="0" y="1166"/>
                  </a:cubicBezTo>
                  <a:lnTo>
                    <a:pt x="0" y="2682"/>
                  </a:lnTo>
                  <a:cubicBezTo>
                    <a:pt x="3" y="3103"/>
                    <a:pt x="385" y="3108"/>
                    <a:pt x="389" y="3108"/>
                  </a:cubicBezTo>
                  <a:cubicBezTo>
                    <a:pt x="603" y="3108"/>
                    <a:pt x="783" y="2934"/>
                    <a:pt x="777" y="2709"/>
                  </a:cubicBezTo>
                  <a:lnTo>
                    <a:pt x="777" y="2331"/>
                  </a:lnTo>
                  <a:lnTo>
                    <a:pt x="1556" y="2331"/>
                  </a:lnTo>
                  <a:lnTo>
                    <a:pt x="1556" y="2720"/>
                  </a:lnTo>
                  <a:cubicBezTo>
                    <a:pt x="1556" y="2934"/>
                    <a:pt x="1730" y="3108"/>
                    <a:pt x="1944" y="3108"/>
                  </a:cubicBezTo>
                  <a:cubicBezTo>
                    <a:pt x="2159" y="3108"/>
                    <a:pt x="2333" y="2934"/>
                    <a:pt x="2333" y="2720"/>
                  </a:cubicBezTo>
                  <a:lnTo>
                    <a:pt x="2333" y="1167"/>
                  </a:lnTo>
                  <a:cubicBezTo>
                    <a:pt x="2330" y="523"/>
                    <a:pt x="1807" y="0"/>
                    <a:pt x="1166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1609986" y="1374909"/>
              <a:ext cx="81588" cy="82360"/>
            </a:xfrm>
            <a:custGeom>
              <a:avLst/>
              <a:gdLst/>
              <a:ahLst/>
              <a:cxnLst/>
              <a:rect l="l" t="t" r="r" b="b"/>
              <a:pathLst>
                <a:path w="2748" h="2774" extrusionOk="0">
                  <a:moveTo>
                    <a:pt x="1" y="1"/>
                  </a:moveTo>
                  <a:lnTo>
                    <a:pt x="1" y="2513"/>
                  </a:lnTo>
                  <a:cubicBezTo>
                    <a:pt x="1" y="2657"/>
                    <a:pt x="117" y="2773"/>
                    <a:pt x="261" y="2773"/>
                  </a:cubicBezTo>
                  <a:lnTo>
                    <a:pt x="2747" y="2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1715359" y="1444920"/>
              <a:ext cx="69296" cy="23069"/>
            </a:xfrm>
            <a:custGeom>
              <a:avLst/>
              <a:gdLst/>
              <a:ahLst/>
              <a:cxnLst/>
              <a:rect l="l" t="t" r="r" b="b"/>
              <a:pathLst>
                <a:path w="2334" h="777" extrusionOk="0">
                  <a:moveTo>
                    <a:pt x="1" y="0"/>
                  </a:moveTo>
                  <a:lnTo>
                    <a:pt x="1" y="777"/>
                  </a:lnTo>
                  <a:lnTo>
                    <a:pt x="2333" y="777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1731007" y="1737821"/>
              <a:ext cx="37083" cy="30818"/>
            </a:xfrm>
            <a:custGeom>
              <a:avLst/>
              <a:gdLst/>
              <a:ahLst/>
              <a:cxnLst/>
              <a:rect l="l" t="t" r="r" b="b"/>
              <a:pathLst>
                <a:path w="1249" h="1038" extrusionOk="0">
                  <a:moveTo>
                    <a:pt x="625" y="1"/>
                  </a:moveTo>
                  <a:lnTo>
                    <a:pt x="1" y="261"/>
                  </a:lnTo>
                  <a:cubicBezTo>
                    <a:pt x="199" y="679"/>
                    <a:pt x="250" y="787"/>
                    <a:pt x="262" y="811"/>
                  </a:cubicBezTo>
                  <a:cubicBezTo>
                    <a:pt x="262" y="810"/>
                    <a:pt x="262" y="810"/>
                    <a:pt x="262" y="810"/>
                  </a:cubicBezTo>
                  <a:cubicBezTo>
                    <a:pt x="262" y="810"/>
                    <a:pt x="262" y="810"/>
                    <a:pt x="263" y="812"/>
                  </a:cubicBezTo>
                  <a:lnTo>
                    <a:pt x="263" y="814"/>
                  </a:lnTo>
                  <a:lnTo>
                    <a:pt x="263" y="816"/>
                  </a:lnTo>
                  <a:cubicBezTo>
                    <a:pt x="327" y="950"/>
                    <a:pt x="461" y="1036"/>
                    <a:pt x="610" y="1037"/>
                  </a:cubicBezTo>
                  <a:lnTo>
                    <a:pt x="616" y="1037"/>
                  </a:lnTo>
                  <a:cubicBezTo>
                    <a:pt x="763" y="1037"/>
                    <a:pt x="895" y="956"/>
                    <a:pt x="961" y="825"/>
                  </a:cubicBezTo>
                  <a:cubicBezTo>
                    <a:pt x="973" y="805"/>
                    <a:pt x="1098" y="558"/>
                    <a:pt x="1249" y="261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1715359" y="1712792"/>
              <a:ext cx="69296" cy="32778"/>
            </a:xfrm>
            <a:custGeom>
              <a:avLst/>
              <a:gdLst/>
              <a:ahLst/>
              <a:cxnLst/>
              <a:rect l="l" t="t" r="r" b="b"/>
              <a:pathLst>
                <a:path w="2334" h="1104" extrusionOk="0">
                  <a:moveTo>
                    <a:pt x="1" y="0"/>
                  </a:moveTo>
                  <a:cubicBezTo>
                    <a:pt x="243" y="505"/>
                    <a:pt x="410" y="858"/>
                    <a:pt x="528" y="1104"/>
                  </a:cubicBezTo>
                  <a:lnTo>
                    <a:pt x="1776" y="1104"/>
                  </a:lnTo>
                  <a:cubicBezTo>
                    <a:pt x="2010" y="639"/>
                    <a:pt x="2309" y="51"/>
                    <a:pt x="2333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" y="972070"/>
            <a:ext cx="8087854" cy="164805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68" y="2637282"/>
            <a:ext cx="4175458" cy="2236038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4645742" y="3229897"/>
            <a:ext cx="0" cy="1326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04620" y="3229897"/>
            <a:ext cx="0" cy="13262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3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High School - 10th Grade: Quadrilaterals by Slidesgo">
  <a:themeElements>
    <a:clrScheme name="Simple Light">
      <a:dk1>
        <a:srgbClr val="191919"/>
      </a:dk1>
      <a:lt1>
        <a:srgbClr val="5A19FF"/>
      </a:lt1>
      <a:dk2>
        <a:srgbClr val="7853FF"/>
      </a:dk2>
      <a:lt2>
        <a:srgbClr val="FEB581"/>
      </a:lt2>
      <a:accent1>
        <a:srgbClr val="16CA81"/>
      </a:accent1>
      <a:accent2>
        <a:srgbClr val="FFADCC"/>
      </a:accent2>
      <a:accent3>
        <a:srgbClr val="E4E4E4"/>
      </a:accent3>
      <a:accent4>
        <a:srgbClr val="F3F3F3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73</Words>
  <Application>Microsoft Office PowerPoint</Application>
  <PresentationFormat>On-screen Show (16:9)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Bebas Neue</vt:lpstr>
      <vt:lpstr>Roboto Condensed Light</vt:lpstr>
      <vt:lpstr>Archivo Black</vt:lpstr>
      <vt:lpstr>Open Sans</vt:lpstr>
      <vt:lpstr>Assistant</vt:lpstr>
      <vt:lpstr>Math Subject for High School - 10th Grade: Quadrilaterals by Slidesgo</vt:lpstr>
      <vt:lpstr>PowerPoint Presentation</vt:lpstr>
      <vt:lpstr>117. Триъгълник.  Видове триъгълници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геометрични фигури</dc:title>
  <dc:creator>User</dc:creator>
  <cp:lastModifiedBy>User</cp:lastModifiedBy>
  <cp:revision>29</cp:revision>
  <dcterms:modified xsi:type="dcterms:W3CDTF">2024-04-11T18:34:58Z</dcterms:modified>
</cp:coreProperties>
</file>