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85" r:id="rId2"/>
    <p:sldId id="256" r:id="rId3"/>
    <p:sldId id="261" r:id="rId4"/>
    <p:sldId id="264" r:id="rId5"/>
    <p:sldId id="265" r:id="rId6"/>
    <p:sldId id="286" r:id="rId7"/>
    <p:sldId id="266" r:id="rId8"/>
    <p:sldId id="268" r:id="rId9"/>
    <p:sldId id="283" r:id="rId10"/>
  </p:sldIdLst>
  <p:sldSz cx="9144000" cy="5143500" type="screen16x9"/>
  <p:notesSz cx="6858000" cy="9144000"/>
  <p:embeddedFontLst>
    <p:embeddedFont>
      <p:font typeface="Assistant" panose="020B0604020202020204" charset="-79"/>
      <p:regular r:id="rId12"/>
      <p:bold r:id="rId13"/>
    </p:embeddedFont>
    <p:embeddedFont>
      <p:font typeface="Archivo Black" panose="020B0604020202020204" charset="0"/>
      <p:regular r:id="rId14"/>
    </p:embeddedFont>
    <p:embeddedFont>
      <p:font typeface="Bebas Neu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AE5F1F-B21D-451E-972F-5B02C3B34701}">
  <a:tblStyle styleId="{3BAE5F1F-B21D-451E-972F-5B02C3B34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27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43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d362d286f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d362d286f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" name="Google Shape;32;p2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3" name="Google Shape;33;p2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577525" y="1541125"/>
            <a:ext cx="59889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3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84" name="Google Shape;2184;p3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185" name="Google Shape;2185;p3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3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3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3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3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3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3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3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3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3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3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3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06" name="Google Shape;2206;p3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07" name="Google Shape;2207;p3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3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3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40" name="Google Shape;2240;p34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2241" name="Google Shape;2241;p34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3" name="Google Shape;2243;p34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3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246" name="Google Shape;2246;p3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47" name="Google Shape;2247;p3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3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3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3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3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3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3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3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3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3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3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3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3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3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3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3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3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3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3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3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3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8" name="Google Shape;2268;p3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69" name="Google Shape;2269;p3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3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3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3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3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3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3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3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3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3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3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3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3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3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3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3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3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3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3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3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3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3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3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3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3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3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3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3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3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3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3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3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3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2" name="Google Shape;2302;p35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2303" name="Google Shape;2303;p35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5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5" name="Google Shape;2305;p35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7" name="Google Shape;2307;p3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308" name="Google Shape;2308;p3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309" name="Google Shape;2309;p3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3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3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3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3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3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3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3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3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3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3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3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3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3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3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3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3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3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3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3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3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0" name="Google Shape;2330;p3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331" name="Google Shape;2331;p3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3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3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3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3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3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3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3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3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3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3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3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3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3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3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3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3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3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3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3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3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3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3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3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3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3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3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3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3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3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3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3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3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4" name="Google Shape;2364;p36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365" name="Google Shape;2365;p3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0" name="Google Shape;160;p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1" name="Google Shape;181;p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0" name="Google Shape;220;p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1" name="Google Shape;241;p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42" name="Google Shape;242;p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719900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4912489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719900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4912489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81" name="Google Shape;281;p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833" name="Google Shape;833;p1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834" name="Google Shape;834;p1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856" name="Google Shape;856;p1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1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1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1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9" name="Google Shape;889;p15"/>
          <p:cNvSpPr txBox="1">
            <a:spLocks noGrp="1"/>
          </p:cNvSpPr>
          <p:nvPr>
            <p:ph type="subTitle" idx="1"/>
          </p:nvPr>
        </p:nvSpPr>
        <p:spPr>
          <a:xfrm>
            <a:off x="2377496" y="1564750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2"/>
          </p:nvPr>
        </p:nvSpPr>
        <p:spPr>
          <a:xfrm>
            <a:off x="3017421" y="3023075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1" name="Google Shape;891;p15"/>
          <p:cNvSpPr txBox="1">
            <a:spLocks noGrp="1"/>
          </p:cNvSpPr>
          <p:nvPr>
            <p:ph type="subTitle" idx="3"/>
          </p:nvPr>
        </p:nvSpPr>
        <p:spPr>
          <a:xfrm>
            <a:off x="2377479" y="2021950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5"/>
          <p:cNvSpPr txBox="1">
            <a:spLocks noGrp="1"/>
          </p:cNvSpPr>
          <p:nvPr>
            <p:ph type="subTitle" idx="4"/>
          </p:nvPr>
        </p:nvSpPr>
        <p:spPr>
          <a:xfrm>
            <a:off x="3017404" y="3480275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5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895" name="Google Shape;895;p1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77" name="Google Shape;1077;p1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078" name="Google Shape;1078;p1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9" name="Google Shape;1099;p1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100" name="Google Shape;1100;p1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1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1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1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1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1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1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1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1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1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1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1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1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1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33" name="Google Shape;1133;p18"/>
          <p:cNvSpPr txBox="1">
            <a:spLocks noGrp="1"/>
          </p:cNvSpPr>
          <p:nvPr>
            <p:ph type="title"/>
          </p:nvPr>
        </p:nvSpPr>
        <p:spPr>
          <a:xfrm>
            <a:off x="915538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4" name="Google Shape;1134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5" name="Google Shape;1135;p18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8"/>
          <p:cNvSpPr txBox="1">
            <a:spLocks noGrp="1"/>
          </p:cNvSpPr>
          <p:nvPr>
            <p:ph type="title" idx="3"/>
          </p:nvPr>
        </p:nvSpPr>
        <p:spPr>
          <a:xfrm>
            <a:off x="3761627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7" name="Google Shape;1137;p18"/>
          <p:cNvSpPr txBox="1">
            <a:spLocks noGrp="1"/>
          </p:cNvSpPr>
          <p:nvPr>
            <p:ph type="title" idx="4" hasCustomPrompt="1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8" name="Google Shape;1138;p18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8"/>
          <p:cNvSpPr txBox="1">
            <a:spLocks noGrp="1"/>
          </p:cNvSpPr>
          <p:nvPr>
            <p:ph type="title" idx="6"/>
          </p:nvPr>
        </p:nvSpPr>
        <p:spPr>
          <a:xfrm>
            <a:off x="6607741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0" name="Google Shape;1140;p18"/>
          <p:cNvSpPr txBox="1">
            <a:spLocks noGrp="1"/>
          </p:cNvSpPr>
          <p:nvPr>
            <p:ph type="title" idx="7" hasCustomPrompt="1"/>
          </p:nvPr>
        </p:nvSpPr>
        <p:spPr>
          <a:xfrm>
            <a:off x="64122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1" name="Google Shape;1141;p18"/>
          <p:cNvSpPr txBox="1">
            <a:spLocks noGrp="1"/>
          </p:cNvSpPr>
          <p:nvPr>
            <p:ph type="subTitle" idx="8"/>
          </p:nvPr>
        </p:nvSpPr>
        <p:spPr>
          <a:xfrm>
            <a:off x="6607741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8"/>
          <p:cNvSpPr txBox="1">
            <a:spLocks noGrp="1"/>
          </p:cNvSpPr>
          <p:nvPr>
            <p:ph type="title" idx="9"/>
          </p:nvPr>
        </p:nvSpPr>
        <p:spPr>
          <a:xfrm>
            <a:off x="915538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3" name="Google Shape;1143;p18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4" name="Google Shape;1144;p18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8"/>
          <p:cNvSpPr txBox="1">
            <a:spLocks noGrp="1"/>
          </p:cNvSpPr>
          <p:nvPr>
            <p:ph type="title" idx="15"/>
          </p:nvPr>
        </p:nvSpPr>
        <p:spPr>
          <a:xfrm>
            <a:off x="3761627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6" name="Google Shape;1146;p18"/>
          <p:cNvSpPr txBox="1">
            <a:spLocks noGrp="1"/>
          </p:cNvSpPr>
          <p:nvPr>
            <p:ph type="title" idx="16" hasCustomPrompt="1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7" name="Google Shape;1147;p18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9" name="Google Shape;1149;p18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150" name="Google Shape;1150;p18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2" name="Google Shape;1152;p18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482" name="Google Shape;1482;p2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483" name="Google Shape;1483;p2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4" name="Google Shape;1504;p2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505" name="Google Shape;1505;p2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2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2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2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2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2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2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2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2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2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2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2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2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2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2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2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2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2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2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2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2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8" name="Google Shape;1538;p24"/>
          <p:cNvSpPr txBox="1">
            <a:spLocks noGrp="1"/>
          </p:cNvSpPr>
          <p:nvPr>
            <p:ph type="subTitle" idx="1"/>
          </p:nvPr>
        </p:nvSpPr>
        <p:spPr>
          <a:xfrm>
            <a:off x="6159875" y="2023050"/>
            <a:ext cx="19746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24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541" name="Google Shape;1541;p24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3" name="Google Shape;1543;p24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2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620" name="Google Shape;1620;p2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21" name="Google Shape;1621;p2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2" name="Google Shape;1642;p2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643" name="Google Shape;1643;p2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2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2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6" name="Google Shape;1676;p26"/>
          <p:cNvSpPr txBox="1">
            <a:spLocks noGrp="1"/>
          </p:cNvSpPr>
          <p:nvPr>
            <p:ph type="title"/>
          </p:nvPr>
        </p:nvSpPr>
        <p:spPr>
          <a:xfrm>
            <a:off x="7200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7" name="Google Shape;1677;p26"/>
          <p:cNvSpPr txBox="1">
            <a:spLocks noGrp="1"/>
          </p:cNvSpPr>
          <p:nvPr>
            <p:ph type="subTitle" idx="1"/>
          </p:nvPr>
        </p:nvSpPr>
        <p:spPr>
          <a:xfrm>
            <a:off x="7200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26"/>
          <p:cNvSpPr txBox="1">
            <a:spLocks noGrp="1"/>
          </p:cNvSpPr>
          <p:nvPr>
            <p:ph type="title" idx="2"/>
          </p:nvPr>
        </p:nvSpPr>
        <p:spPr>
          <a:xfrm>
            <a:off x="34038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9" name="Google Shape;1679;p26"/>
          <p:cNvSpPr txBox="1">
            <a:spLocks noGrp="1"/>
          </p:cNvSpPr>
          <p:nvPr>
            <p:ph type="subTitle" idx="3"/>
          </p:nvPr>
        </p:nvSpPr>
        <p:spPr>
          <a:xfrm>
            <a:off x="34038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6"/>
          <p:cNvSpPr txBox="1">
            <a:spLocks noGrp="1"/>
          </p:cNvSpPr>
          <p:nvPr>
            <p:ph type="title" idx="4"/>
          </p:nvPr>
        </p:nvSpPr>
        <p:spPr>
          <a:xfrm>
            <a:off x="60876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1" name="Google Shape;1681;p26"/>
          <p:cNvSpPr txBox="1">
            <a:spLocks noGrp="1"/>
          </p:cNvSpPr>
          <p:nvPr>
            <p:ph type="subTitle" idx="5"/>
          </p:nvPr>
        </p:nvSpPr>
        <p:spPr>
          <a:xfrm>
            <a:off x="60876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6"/>
          <p:cNvSpPr txBox="1">
            <a:spLocks noGrp="1"/>
          </p:cNvSpPr>
          <p:nvPr>
            <p:ph type="title" idx="6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26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1684" name="Google Shape;1684;p2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p30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900" name="Google Shape;1900;p30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901" name="Google Shape;1901;p30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30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30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30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0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30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30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30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30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30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30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30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30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30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30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0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0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0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0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0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0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2" name="Google Shape;1922;p30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923" name="Google Shape;1923;p30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0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0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0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0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30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30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30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30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30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30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30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30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30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30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30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30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30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30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30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30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30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30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30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30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30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30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0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30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30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30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30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30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6" name="Google Shape;1956;p30"/>
          <p:cNvSpPr txBox="1">
            <a:spLocks noGrp="1"/>
          </p:cNvSpPr>
          <p:nvPr>
            <p:ph type="title"/>
          </p:nvPr>
        </p:nvSpPr>
        <p:spPr>
          <a:xfrm>
            <a:off x="720000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7" name="Google Shape;1957;p30"/>
          <p:cNvSpPr txBox="1">
            <a:spLocks noGrp="1"/>
          </p:cNvSpPr>
          <p:nvPr>
            <p:ph type="subTitle" idx="1"/>
          </p:nvPr>
        </p:nvSpPr>
        <p:spPr>
          <a:xfrm>
            <a:off x="979350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30"/>
          <p:cNvSpPr txBox="1">
            <a:spLocks noGrp="1"/>
          </p:cNvSpPr>
          <p:nvPr>
            <p:ph type="title" idx="2"/>
          </p:nvPr>
        </p:nvSpPr>
        <p:spPr>
          <a:xfrm>
            <a:off x="3317966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9" name="Google Shape;1959;p30"/>
          <p:cNvSpPr txBox="1">
            <a:spLocks noGrp="1"/>
          </p:cNvSpPr>
          <p:nvPr>
            <p:ph type="subTitle" idx="3"/>
          </p:nvPr>
        </p:nvSpPr>
        <p:spPr>
          <a:xfrm>
            <a:off x="3577316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30"/>
          <p:cNvSpPr txBox="1">
            <a:spLocks noGrp="1"/>
          </p:cNvSpPr>
          <p:nvPr>
            <p:ph type="title" idx="4"/>
          </p:nvPr>
        </p:nvSpPr>
        <p:spPr>
          <a:xfrm>
            <a:off x="720000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1" name="Google Shape;1961;p30"/>
          <p:cNvSpPr txBox="1">
            <a:spLocks noGrp="1"/>
          </p:cNvSpPr>
          <p:nvPr>
            <p:ph type="subTitle" idx="5"/>
          </p:nvPr>
        </p:nvSpPr>
        <p:spPr>
          <a:xfrm>
            <a:off x="979350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2" name="Google Shape;1962;p30"/>
          <p:cNvSpPr txBox="1">
            <a:spLocks noGrp="1"/>
          </p:cNvSpPr>
          <p:nvPr>
            <p:ph type="title" idx="6"/>
          </p:nvPr>
        </p:nvSpPr>
        <p:spPr>
          <a:xfrm>
            <a:off x="3317966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3" name="Google Shape;1963;p30"/>
          <p:cNvSpPr txBox="1">
            <a:spLocks noGrp="1"/>
          </p:cNvSpPr>
          <p:nvPr>
            <p:ph type="subTitle" idx="7"/>
          </p:nvPr>
        </p:nvSpPr>
        <p:spPr>
          <a:xfrm>
            <a:off x="3577316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30"/>
          <p:cNvSpPr txBox="1">
            <a:spLocks noGrp="1"/>
          </p:cNvSpPr>
          <p:nvPr>
            <p:ph type="title" idx="8"/>
          </p:nvPr>
        </p:nvSpPr>
        <p:spPr>
          <a:xfrm>
            <a:off x="5915938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5" name="Google Shape;1965;p30"/>
          <p:cNvSpPr txBox="1">
            <a:spLocks noGrp="1"/>
          </p:cNvSpPr>
          <p:nvPr>
            <p:ph type="subTitle" idx="9"/>
          </p:nvPr>
        </p:nvSpPr>
        <p:spPr>
          <a:xfrm>
            <a:off x="6175288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30"/>
          <p:cNvSpPr txBox="1">
            <a:spLocks noGrp="1"/>
          </p:cNvSpPr>
          <p:nvPr>
            <p:ph type="title" idx="13"/>
          </p:nvPr>
        </p:nvSpPr>
        <p:spPr>
          <a:xfrm>
            <a:off x="5915938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7" name="Google Shape;1967;p30"/>
          <p:cNvSpPr txBox="1">
            <a:spLocks noGrp="1"/>
          </p:cNvSpPr>
          <p:nvPr>
            <p:ph type="subTitle" idx="14"/>
          </p:nvPr>
        </p:nvSpPr>
        <p:spPr>
          <a:xfrm>
            <a:off x="6175288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30"/>
          <p:cNvSpPr txBox="1">
            <a:spLocks noGrp="1"/>
          </p:cNvSpPr>
          <p:nvPr>
            <p:ph type="title" idx="15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9" name="Google Shape;1969;p30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970" name="Google Shape;1970;p30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2" name="Google Shape;1972;p30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1" r:id="rId5"/>
    <p:sldLayoutId id="2147483664" r:id="rId6"/>
    <p:sldLayoutId id="2147483670" r:id="rId7"/>
    <p:sldLayoutId id="2147483672" r:id="rId8"/>
    <p:sldLayoutId id="2147483676" r:id="rId9"/>
    <p:sldLayoutId id="2147483680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40"/>
          <p:cNvSpPr/>
          <p:nvPr/>
        </p:nvSpPr>
        <p:spPr>
          <a:xfrm rot="-1047066">
            <a:off x="373220" y="3498309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30574" y="0"/>
            <a:ext cx="4972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/>
          <p:nvPr/>
        </p:nvSpPr>
        <p:spPr>
          <a:xfrm>
            <a:off x="6777131" y="323987"/>
            <a:ext cx="2282425" cy="1346425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0"/>
          <p:cNvSpPr/>
          <p:nvPr/>
        </p:nvSpPr>
        <p:spPr>
          <a:xfrm>
            <a:off x="4599272" y="68325"/>
            <a:ext cx="1520850" cy="897150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0"/>
          <p:cNvSpPr/>
          <p:nvPr/>
        </p:nvSpPr>
        <p:spPr>
          <a:xfrm rot="347133">
            <a:off x="370537" y="1277383"/>
            <a:ext cx="547589" cy="18288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0"/>
          <p:cNvSpPr txBox="1">
            <a:spLocks noGrp="1"/>
          </p:cNvSpPr>
          <p:nvPr>
            <p:ph type="ctrTitle"/>
          </p:nvPr>
        </p:nvSpPr>
        <p:spPr>
          <a:xfrm>
            <a:off x="1405083" y="1615485"/>
            <a:ext cx="6895915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solidFill>
                  <a:schemeClr val="dk1"/>
                </a:solidFill>
              </a:rPr>
              <a:t>122. </a:t>
            </a:r>
            <a:r>
              <a:rPr lang="bg-BG" dirty="0" smtClean="0"/>
              <a:t>Лице на правоъгълен  триъгълник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82" name="Google Shape;2382;p40"/>
          <p:cNvSpPr txBox="1">
            <a:spLocks noGrp="1"/>
          </p:cNvSpPr>
          <p:nvPr>
            <p:ph type="subTitle" idx="1"/>
          </p:nvPr>
        </p:nvSpPr>
        <p:spPr>
          <a:xfrm>
            <a:off x="6737357" y="1643648"/>
            <a:ext cx="2298795" cy="385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83" name="Google Shape;2383;p40"/>
          <p:cNvSpPr/>
          <p:nvPr/>
        </p:nvSpPr>
        <p:spPr>
          <a:xfrm rot="-415847">
            <a:off x="234256" y="244423"/>
            <a:ext cx="1613490" cy="14521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40"/>
          <p:cNvGrpSpPr/>
          <p:nvPr/>
        </p:nvGrpSpPr>
        <p:grpSpPr>
          <a:xfrm>
            <a:off x="1093798" y="1916965"/>
            <a:ext cx="1188586" cy="1782935"/>
            <a:chOff x="6751632" y="3183400"/>
            <a:chExt cx="1188586" cy="1782935"/>
          </a:xfrm>
        </p:grpSpPr>
        <p:sp>
          <p:nvSpPr>
            <p:cNvPr id="2385" name="Google Shape;2385;p40"/>
            <p:cNvSpPr/>
            <p:nvPr/>
          </p:nvSpPr>
          <p:spPr>
            <a:xfrm flipH="1">
              <a:off x="6751632" y="3183400"/>
              <a:ext cx="5943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0"/>
            <p:cNvSpPr/>
            <p:nvPr/>
          </p:nvSpPr>
          <p:spPr>
            <a:xfrm flipH="1">
              <a:off x="7345918" y="3777717"/>
              <a:ext cx="594300" cy="59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0"/>
            <p:cNvSpPr/>
            <p:nvPr/>
          </p:nvSpPr>
          <p:spPr>
            <a:xfrm flipH="1">
              <a:off x="7345918" y="4372035"/>
              <a:ext cx="594300" cy="59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0"/>
          <p:cNvGrpSpPr/>
          <p:nvPr/>
        </p:nvGrpSpPr>
        <p:grpSpPr>
          <a:xfrm>
            <a:off x="7222086" y="2720329"/>
            <a:ext cx="1371641" cy="1371641"/>
            <a:chOff x="1185500" y="3448175"/>
            <a:chExt cx="1133400" cy="1133400"/>
          </a:xfrm>
        </p:grpSpPr>
        <p:sp>
          <p:nvSpPr>
            <p:cNvPr id="2389" name="Google Shape;2389;p40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40"/>
          <p:cNvSpPr/>
          <p:nvPr/>
        </p:nvSpPr>
        <p:spPr>
          <a:xfrm>
            <a:off x="6778200" y="540000"/>
            <a:ext cx="1645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 </a:t>
            </a:r>
            <a:r>
              <a:rPr lang="bg-BG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клас</a:t>
            </a:r>
            <a:endParaRPr dirty="0"/>
          </a:p>
        </p:txBody>
      </p:sp>
      <p:sp>
        <p:nvSpPr>
          <p:cNvPr id="2392" name="Google Shape;2392;p40"/>
          <p:cNvSpPr/>
          <p:nvPr/>
        </p:nvSpPr>
        <p:spPr>
          <a:xfrm>
            <a:off x="5630000" y="416775"/>
            <a:ext cx="548700" cy="5487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0"/>
          <p:cNvSpPr/>
          <p:nvPr/>
        </p:nvSpPr>
        <p:spPr>
          <a:xfrm>
            <a:off x="4764826" y="403184"/>
            <a:ext cx="775037" cy="45720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0"/>
          <p:cNvSpPr/>
          <p:nvPr/>
        </p:nvSpPr>
        <p:spPr>
          <a:xfrm>
            <a:off x="7601100" y="1068077"/>
            <a:ext cx="948900" cy="548700"/>
          </a:xfrm>
          <a:prstGeom prst="trapezoid">
            <a:avLst>
              <a:gd name="adj" fmla="val 495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0"/>
          <p:cNvSpPr/>
          <p:nvPr/>
        </p:nvSpPr>
        <p:spPr>
          <a:xfrm>
            <a:off x="6595672" y="3613838"/>
            <a:ext cx="2248200" cy="727375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0"/>
          <p:cNvSpPr/>
          <p:nvPr/>
        </p:nvSpPr>
        <p:spPr>
          <a:xfrm>
            <a:off x="340487" y="2402187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397" name="Google Shape;2397;p40"/>
          <p:cNvGrpSpPr/>
          <p:nvPr/>
        </p:nvGrpSpPr>
        <p:grpSpPr>
          <a:xfrm rot="300150">
            <a:off x="1013460" y="541913"/>
            <a:ext cx="1828719" cy="183002"/>
            <a:chOff x="1029650" y="2215150"/>
            <a:chExt cx="1828702" cy="183000"/>
          </a:xfrm>
        </p:grpSpPr>
        <p:sp>
          <p:nvSpPr>
            <p:cNvPr id="2398" name="Google Shape;2398;p40"/>
            <p:cNvSpPr/>
            <p:nvPr/>
          </p:nvSpPr>
          <p:spPr>
            <a:xfrm>
              <a:off x="1029650" y="2215150"/>
              <a:ext cx="1013100" cy="183000"/>
            </a:xfrm>
            <a:prstGeom prst="parallelogram">
              <a:avLst>
                <a:gd name="adj" fmla="val 6767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1681452" y="2215150"/>
              <a:ext cx="1176900" cy="183000"/>
            </a:xfrm>
            <a:prstGeom prst="parallelogram">
              <a:avLst>
                <a:gd name="adj" fmla="val 676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40"/>
          <p:cNvSpPr/>
          <p:nvPr/>
        </p:nvSpPr>
        <p:spPr>
          <a:xfrm rot="-1047066">
            <a:off x="373220" y="3498309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18" y="3081128"/>
            <a:ext cx="3478068" cy="177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5"/>
          <p:cNvSpPr txBox="1">
            <a:spLocks noGrp="1"/>
          </p:cNvSpPr>
          <p:nvPr>
            <p:ph type="title" idx="2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5" name="Google Shape;2435;p45"/>
          <p:cNvSpPr txBox="1">
            <a:spLocks noGrp="1"/>
          </p:cNvSpPr>
          <p:nvPr>
            <p:ph type="title" idx="4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7" name="Google Shape;2437;p45"/>
          <p:cNvSpPr txBox="1">
            <a:spLocks noGrp="1"/>
          </p:cNvSpPr>
          <p:nvPr>
            <p:ph type="title" idx="13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8" name="Google Shape;2438;p45"/>
          <p:cNvSpPr txBox="1">
            <a:spLocks noGrp="1"/>
          </p:cNvSpPr>
          <p:nvPr>
            <p:ph type="title" idx="16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9" name="Google Shape;2439;p45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441" name="Google Shape;2441;p45"/>
          <p:cNvSpPr txBox="1">
            <a:spLocks noGrp="1"/>
          </p:cNvSpPr>
          <p:nvPr>
            <p:ph type="subTitle" idx="1"/>
          </p:nvPr>
        </p:nvSpPr>
        <p:spPr>
          <a:xfrm>
            <a:off x="720000" y="2003306"/>
            <a:ext cx="2010238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 smtClean="0"/>
              <a:t>как се намира лице на правоъгълен триъгълник;</a:t>
            </a:r>
            <a:endParaRPr lang="bg-BG" dirty="0"/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3" name="Google Shape;2443;p45"/>
          <p:cNvSpPr txBox="1">
            <a:spLocks noGrp="1"/>
          </p:cNvSpPr>
          <p:nvPr>
            <p:ph type="subTitle" idx="5"/>
          </p:nvPr>
        </p:nvSpPr>
        <p:spPr>
          <a:xfrm>
            <a:off x="2908852" y="2003306"/>
            <a:ext cx="3110948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 smtClean="0"/>
              <a:t>каква е връзката между лице на правоъгълник и лице на правоъгълен триъгълник;</a:t>
            </a:r>
            <a:endParaRPr lang="bg-BG" dirty="0"/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7" name="Google Shape;2447;p45"/>
          <p:cNvSpPr txBox="1">
            <a:spLocks noGrp="1"/>
          </p:cNvSpPr>
          <p:nvPr>
            <p:ph type="subTitle" idx="14"/>
          </p:nvPr>
        </p:nvSpPr>
        <p:spPr>
          <a:xfrm>
            <a:off x="655983" y="3849231"/>
            <a:ext cx="2252869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 smtClean="0"/>
              <a:t>как да намираме катет по дадено лице и катет:</a:t>
            </a:r>
            <a:endParaRPr lang="bg-BG" dirty="0"/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9" name="Google Shape;2449;p45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бързо и лесно смятане.</a:t>
            </a:r>
            <a:endParaRPr dirty="0"/>
          </a:p>
        </p:txBody>
      </p:sp>
      <p:sp>
        <p:nvSpPr>
          <p:cNvPr id="2450" name="Google Shape;2450;p45"/>
          <p:cNvSpPr/>
          <p:nvPr/>
        </p:nvSpPr>
        <p:spPr>
          <a:xfrm rot="-900172">
            <a:off x="6895406" y="544758"/>
            <a:ext cx="1828736" cy="15979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45"/>
          <p:cNvSpPr/>
          <p:nvPr/>
        </p:nvSpPr>
        <p:spPr>
          <a:xfrm>
            <a:off x="8198923" y="300486"/>
            <a:ext cx="816900" cy="8169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45"/>
          <p:cNvSpPr/>
          <p:nvPr/>
        </p:nvSpPr>
        <p:spPr>
          <a:xfrm rot="-1047066">
            <a:off x="6790406" y="2328343"/>
            <a:ext cx="2038736" cy="183314"/>
          </a:xfrm>
          <a:prstGeom prst="parallelogram">
            <a:avLst>
              <a:gd name="adj" fmla="val 6767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5"/>
          <p:cNvSpPr/>
          <p:nvPr/>
        </p:nvSpPr>
        <p:spPr>
          <a:xfrm>
            <a:off x="6873651" y="1240410"/>
            <a:ext cx="955000" cy="56336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6" y="150099"/>
            <a:ext cx="6444647" cy="3008599"/>
          </a:xfrm>
          <a:prstGeom prst="rect">
            <a:avLst/>
          </a:prstGeom>
        </p:spPr>
      </p:pic>
      <p:grpSp>
        <p:nvGrpSpPr>
          <p:cNvPr id="2476" name="Google Shape;2476;p48"/>
          <p:cNvGrpSpPr/>
          <p:nvPr/>
        </p:nvGrpSpPr>
        <p:grpSpPr>
          <a:xfrm>
            <a:off x="8427262" y="37420"/>
            <a:ext cx="642789" cy="639876"/>
            <a:chOff x="5391366" y="2680717"/>
            <a:chExt cx="393697" cy="393697"/>
          </a:xfrm>
        </p:grpSpPr>
        <p:sp>
          <p:nvSpPr>
            <p:cNvPr id="2477" name="Google Shape;2477;p48"/>
            <p:cNvSpPr/>
            <p:nvPr/>
          </p:nvSpPr>
          <p:spPr>
            <a:xfrm>
              <a:off x="5392049" y="2921867"/>
              <a:ext cx="154655" cy="151864"/>
            </a:xfrm>
            <a:custGeom>
              <a:avLst/>
              <a:gdLst/>
              <a:ahLst/>
              <a:cxnLst/>
              <a:rect l="l" t="t" r="r" b="b"/>
              <a:pathLst>
                <a:path w="5209" h="5115" extrusionOk="0">
                  <a:moveTo>
                    <a:pt x="114" y="1"/>
                  </a:moveTo>
                  <a:lnTo>
                    <a:pt x="0" y="130"/>
                  </a:lnTo>
                  <a:cubicBezTo>
                    <a:pt x="24" y="179"/>
                    <a:pt x="45" y="195"/>
                    <a:pt x="95" y="244"/>
                  </a:cubicBezTo>
                  <a:cubicBezTo>
                    <a:pt x="835" y="970"/>
                    <a:pt x="4796" y="4859"/>
                    <a:pt x="5007" y="5065"/>
                  </a:cubicBezTo>
                  <a:cubicBezTo>
                    <a:pt x="5028" y="5085"/>
                    <a:pt x="5052" y="5102"/>
                    <a:pt x="5079" y="5114"/>
                  </a:cubicBezTo>
                  <a:lnTo>
                    <a:pt x="5208" y="4963"/>
                  </a:lnTo>
                  <a:lnTo>
                    <a:pt x="5208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5391366" y="2682944"/>
              <a:ext cx="155338" cy="242835"/>
            </a:xfrm>
            <a:custGeom>
              <a:avLst/>
              <a:gdLst/>
              <a:ahLst/>
              <a:cxnLst/>
              <a:rect l="l" t="t" r="r" b="b"/>
              <a:pathLst>
                <a:path w="5232" h="8179" extrusionOk="0">
                  <a:moveTo>
                    <a:pt x="77" y="1"/>
                  </a:moveTo>
                  <a:cubicBezTo>
                    <a:pt x="29" y="49"/>
                    <a:pt x="0" y="114"/>
                    <a:pt x="0" y="185"/>
                  </a:cubicBezTo>
                  <a:lnTo>
                    <a:pt x="0" y="8072"/>
                  </a:lnTo>
                  <a:cubicBezTo>
                    <a:pt x="0" y="8109"/>
                    <a:pt x="9" y="8146"/>
                    <a:pt x="23" y="8178"/>
                  </a:cubicBezTo>
                  <a:lnTo>
                    <a:pt x="5231" y="8178"/>
                  </a:lnTo>
                  <a:lnTo>
                    <a:pt x="5231" y="5027"/>
                  </a:lnTo>
                  <a:lnTo>
                    <a:pt x="5037" y="4780"/>
                  </a:lnTo>
                  <a:lnTo>
                    <a:pt x="320" y="6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5393563" y="2680717"/>
              <a:ext cx="242805" cy="151508"/>
            </a:xfrm>
            <a:custGeom>
              <a:avLst/>
              <a:gdLst/>
              <a:ahLst/>
              <a:cxnLst/>
              <a:rect l="l" t="t" r="r" b="b"/>
              <a:pathLst>
                <a:path w="8178" h="5103" extrusionOk="0">
                  <a:moveTo>
                    <a:pt x="185" y="0"/>
                  </a:moveTo>
                  <a:cubicBezTo>
                    <a:pt x="112" y="0"/>
                    <a:pt x="48" y="29"/>
                    <a:pt x="0" y="77"/>
                  </a:cubicBezTo>
                  <a:lnTo>
                    <a:pt x="5027" y="5102"/>
                  </a:lnTo>
                  <a:lnTo>
                    <a:pt x="8178" y="5102"/>
                  </a:lnTo>
                  <a:lnTo>
                    <a:pt x="8178" y="21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5542790" y="2832230"/>
              <a:ext cx="101302" cy="93553"/>
            </a:xfrm>
            <a:custGeom>
              <a:avLst/>
              <a:gdLst/>
              <a:ahLst/>
              <a:cxnLst/>
              <a:rect l="l" t="t" r="r" b="b"/>
              <a:pathLst>
                <a:path w="3412" h="3151" extrusionOk="0">
                  <a:moveTo>
                    <a:pt x="1" y="1"/>
                  </a:moveTo>
                  <a:lnTo>
                    <a:pt x="1" y="3150"/>
                  </a:lnTo>
                  <a:lnTo>
                    <a:pt x="3152" y="3150"/>
                  </a:lnTo>
                  <a:lnTo>
                    <a:pt x="3412" y="157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5542850" y="2925756"/>
              <a:ext cx="239925" cy="148658"/>
            </a:xfrm>
            <a:custGeom>
              <a:avLst/>
              <a:gdLst/>
              <a:ahLst/>
              <a:cxnLst/>
              <a:rect l="l" t="t" r="r" b="b"/>
              <a:pathLst>
                <a:path w="8081" h="5007" extrusionOk="0">
                  <a:moveTo>
                    <a:pt x="0" y="0"/>
                  </a:moveTo>
                  <a:lnTo>
                    <a:pt x="0" y="4985"/>
                  </a:lnTo>
                  <a:cubicBezTo>
                    <a:pt x="32" y="4999"/>
                    <a:pt x="68" y="5006"/>
                    <a:pt x="105" y="5006"/>
                  </a:cubicBezTo>
                  <a:lnTo>
                    <a:pt x="1575" y="5006"/>
                  </a:lnTo>
                  <a:lnTo>
                    <a:pt x="8080" y="4931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5589583" y="2925697"/>
              <a:ext cx="193193" cy="148717"/>
            </a:xfrm>
            <a:custGeom>
              <a:avLst/>
              <a:gdLst/>
              <a:ahLst/>
              <a:cxnLst/>
              <a:rect l="l" t="t" r="r" b="b"/>
              <a:pathLst>
                <a:path w="6507" h="5009" extrusionOk="0">
                  <a:moveTo>
                    <a:pt x="1" y="1"/>
                  </a:moveTo>
                  <a:lnTo>
                    <a:pt x="1" y="5008"/>
                  </a:lnTo>
                  <a:lnTo>
                    <a:pt x="6324" y="5008"/>
                  </a:lnTo>
                  <a:cubicBezTo>
                    <a:pt x="6396" y="5008"/>
                    <a:pt x="6460" y="4979"/>
                    <a:pt x="6506" y="4933"/>
                  </a:cubicBezTo>
                  <a:lnTo>
                    <a:pt x="6469" y="4712"/>
                  </a:lnTo>
                  <a:lnTo>
                    <a:pt x="1839" y="8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5636346" y="2828311"/>
              <a:ext cx="148717" cy="243844"/>
            </a:xfrm>
            <a:custGeom>
              <a:avLst/>
              <a:gdLst/>
              <a:ahLst/>
              <a:cxnLst/>
              <a:rect l="l" t="t" r="r" b="b"/>
              <a:pathLst>
                <a:path w="5009" h="8213" extrusionOk="0">
                  <a:moveTo>
                    <a:pt x="118" y="0"/>
                  </a:moveTo>
                  <a:lnTo>
                    <a:pt x="1" y="130"/>
                  </a:lnTo>
                  <a:lnTo>
                    <a:pt x="1" y="3281"/>
                  </a:lnTo>
                  <a:lnTo>
                    <a:pt x="4931" y="8213"/>
                  </a:lnTo>
                  <a:cubicBezTo>
                    <a:pt x="4979" y="8165"/>
                    <a:pt x="5008" y="8100"/>
                    <a:pt x="5008" y="8029"/>
                  </a:cubicBezTo>
                  <a:lnTo>
                    <a:pt x="5008" y="237"/>
                  </a:lnTo>
                  <a:cubicBezTo>
                    <a:pt x="5008" y="201"/>
                    <a:pt x="5000" y="164"/>
                    <a:pt x="4985" y="130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5632516" y="2681281"/>
              <a:ext cx="151864" cy="150944"/>
            </a:xfrm>
            <a:custGeom>
              <a:avLst/>
              <a:gdLst/>
              <a:ahLst/>
              <a:cxnLst/>
              <a:rect l="l" t="t" r="r" b="b"/>
              <a:pathLst>
                <a:path w="5115" h="5084" extrusionOk="0">
                  <a:moveTo>
                    <a:pt x="130" y="0"/>
                  </a:moveTo>
                  <a:lnTo>
                    <a:pt x="1" y="154"/>
                  </a:lnTo>
                  <a:lnTo>
                    <a:pt x="1" y="4902"/>
                  </a:lnTo>
                  <a:lnTo>
                    <a:pt x="130" y="5083"/>
                  </a:lnTo>
                  <a:lnTo>
                    <a:pt x="5114" y="5083"/>
                  </a:lnTo>
                  <a:cubicBezTo>
                    <a:pt x="5091" y="5031"/>
                    <a:pt x="5065" y="5009"/>
                    <a:pt x="5027" y="4968"/>
                  </a:cubicBezTo>
                  <a:lnTo>
                    <a:pt x="192" y="44"/>
                  </a:lnTo>
                  <a:lnTo>
                    <a:pt x="189" y="41"/>
                  </a:lnTo>
                  <a:cubicBezTo>
                    <a:pt x="173" y="23"/>
                    <a:pt x="152" y="10"/>
                    <a:pt x="130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5589583" y="2680717"/>
              <a:ext cx="46791" cy="151508"/>
            </a:xfrm>
            <a:custGeom>
              <a:avLst/>
              <a:gdLst/>
              <a:ahLst/>
              <a:cxnLst/>
              <a:rect l="l" t="t" r="r" b="b"/>
              <a:pathLst>
                <a:path w="1576" h="5103" extrusionOk="0">
                  <a:moveTo>
                    <a:pt x="1" y="0"/>
                  </a:moveTo>
                  <a:lnTo>
                    <a:pt x="1" y="5102"/>
                  </a:lnTo>
                  <a:lnTo>
                    <a:pt x="1576" y="5102"/>
                  </a:lnTo>
                  <a:lnTo>
                    <a:pt x="1576" y="21"/>
                  </a:lnTo>
                  <a:cubicBezTo>
                    <a:pt x="1548" y="7"/>
                    <a:pt x="1519" y="0"/>
                    <a:pt x="1489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59834" y="1014097"/>
            <a:ext cx="6316680" cy="209353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96" y="1147718"/>
            <a:ext cx="2214419" cy="139885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4" y="3578057"/>
            <a:ext cx="8535591" cy="9716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9125" y="3682393"/>
            <a:ext cx="300709" cy="285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"/>
          <a:stretch/>
        </p:blipFill>
        <p:spPr>
          <a:xfrm>
            <a:off x="851429" y="324678"/>
            <a:ext cx="7692487" cy="45653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66141" y="841150"/>
            <a:ext cx="5315388" cy="122320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966141" y="2988901"/>
            <a:ext cx="5116151" cy="190115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3602918" y="1421754"/>
            <a:ext cx="2678611" cy="73835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ounded Rectangle 11"/>
          <p:cNvSpPr/>
          <p:nvPr/>
        </p:nvSpPr>
        <p:spPr>
          <a:xfrm>
            <a:off x="6667072" y="2068412"/>
            <a:ext cx="1813490" cy="1840979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Rounded Rectangle 1"/>
          <p:cNvSpPr/>
          <p:nvPr/>
        </p:nvSpPr>
        <p:spPr>
          <a:xfrm>
            <a:off x="4310883" y="779150"/>
            <a:ext cx="510209" cy="1881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5" y="523461"/>
            <a:ext cx="8212686" cy="17625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1915" y="1516864"/>
            <a:ext cx="5036264" cy="76913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33" y="2374893"/>
            <a:ext cx="233395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" y="586855"/>
            <a:ext cx="8348024" cy="1243943"/>
          </a:xfrm>
          <a:prstGeom prst="rect">
            <a:avLst/>
          </a:prstGeom>
        </p:spPr>
      </p:pic>
      <p:sp>
        <p:nvSpPr>
          <p:cNvPr id="2543" name="Google Shape;2543;p50"/>
          <p:cNvSpPr/>
          <p:nvPr/>
        </p:nvSpPr>
        <p:spPr>
          <a:xfrm>
            <a:off x="8354632" y="429365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50"/>
          <p:cNvSpPr/>
          <p:nvPr/>
        </p:nvSpPr>
        <p:spPr>
          <a:xfrm>
            <a:off x="8127350" y="251736"/>
            <a:ext cx="8229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50"/>
          <p:cNvSpPr/>
          <p:nvPr/>
        </p:nvSpPr>
        <p:spPr>
          <a:xfrm rot="17912918">
            <a:off x="8354633" y="1045413"/>
            <a:ext cx="914400" cy="457200"/>
          </a:xfrm>
          <a:prstGeom prst="flowChartInputOut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50"/>
          <p:cNvSpPr/>
          <p:nvPr/>
        </p:nvSpPr>
        <p:spPr>
          <a:xfrm>
            <a:off x="8205699" y="9733"/>
            <a:ext cx="685800" cy="45720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50"/>
          <p:cNvGrpSpPr/>
          <p:nvPr/>
        </p:nvGrpSpPr>
        <p:grpSpPr>
          <a:xfrm>
            <a:off x="8557437" y="406950"/>
            <a:ext cx="457200" cy="548626"/>
            <a:chOff x="6974750" y="3048000"/>
            <a:chExt cx="457200" cy="447675"/>
          </a:xfrm>
        </p:grpSpPr>
        <p:sp>
          <p:nvSpPr>
            <p:cNvPr id="2549" name="Google Shape;2549;p50"/>
            <p:cNvSpPr/>
            <p:nvPr/>
          </p:nvSpPr>
          <p:spPr>
            <a:xfrm>
              <a:off x="6974750" y="3048000"/>
              <a:ext cx="457200" cy="293603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0"/>
            <p:cNvSpPr/>
            <p:nvPr/>
          </p:nvSpPr>
          <p:spPr>
            <a:xfrm rot="10800000" flipH="1">
              <a:off x="6974750" y="3338285"/>
              <a:ext cx="457200" cy="15739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06056" y="183994"/>
            <a:ext cx="1503743" cy="342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 = 30 cm</a:t>
            </a:r>
            <a:endParaRPr lang="bg-BG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2288148" y="183994"/>
            <a:ext cx="1503743" cy="342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 = 24 cm</a:t>
            </a:r>
            <a:endParaRPr lang="bg-BG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3870240" y="178622"/>
            <a:ext cx="1503743" cy="342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 = 40 cm</a:t>
            </a:r>
            <a:endParaRPr lang="bg-BG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5490431" y="178622"/>
            <a:ext cx="1503743" cy="342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 = 80 cm</a:t>
            </a:r>
            <a:endParaRPr lang="bg-BG" sz="20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784872"/>
            <a:ext cx="7046742" cy="328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7" y="1084255"/>
            <a:ext cx="8670896" cy="2180451"/>
          </a:xfrm>
          <a:prstGeom prst="rect">
            <a:avLst/>
          </a:prstGeom>
        </p:spPr>
      </p:pic>
      <p:grpSp>
        <p:nvGrpSpPr>
          <p:cNvPr id="2" name="Google Shape;3349;p77"/>
          <p:cNvGrpSpPr/>
          <p:nvPr/>
        </p:nvGrpSpPr>
        <p:grpSpPr>
          <a:xfrm>
            <a:off x="211498" y="4545151"/>
            <a:ext cx="349696" cy="393729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8492461" y="4627603"/>
            <a:ext cx="395363" cy="393760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52522" y="118667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Rounded Rectangle 51"/>
          <p:cNvSpPr/>
          <p:nvPr/>
        </p:nvSpPr>
        <p:spPr>
          <a:xfrm>
            <a:off x="108487" y="1890811"/>
            <a:ext cx="8647185" cy="137389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47" y="3268582"/>
            <a:ext cx="5224903" cy="169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704;p55"/>
          <p:cNvPicPr preferRelativeResize="0"/>
          <p:nvPr/>
        </p:nvPicPr>
        <p:blipFill rotWithShape="1">
          <a:blip r:embed="rId3">
            <a:alphaModFix/>
          </a:blip>
          <a:srcRect l="46504"/>
          <a:stretch/>
        </p:blipFill>
        <p:spPr>
          <a:xfrm>
            <a:off x="6920494" y="3282909"/>
            <a:ext cx="1317874" cy="1464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4" name="Google Shape;2874;p67"/>
          <p:cNvGrpSpPr/>
          <p:nvPr/>
        </p:nvGrpSpPr>
        <p:grpSpPr>
          <a:xfrm>
            <a:off x="1155338" y="1262075"/>
            <a:ext cx="4705200" cy="3341400"/>
            <a:chOff x="981075" y="1262075"/>
            <a:chExt cx="4705200" cy="3341400"/>
          </a:xfrm>
        </p:grpSpPr>
        <p:sp>
          <p:nvSpPr>
            <p:cNvPr id="2875" name="Google Shape;2875;p67"/>
            <p:cNvSpPr/>
            <p:nvPr/>
          </p:nvSpPr>
          <p:spPr>
            <a:xfrm>
              <a:off x="981075" y="1262075"/>
              <a:ext cx="4705200" cy="2766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2957350" y="4028975"/>
              <a:ext cx="752700" cy="3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2781200" y="4414775"/>
              <a:ext cx="1104900" cy="18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78" name="Google Shape;287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548" y="1407650"/>
            <a:ext cx="4438730" cy="24967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858017" y="1948281"/>
            <a:ext cx="3299791" cy="1245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ctr"/>
            <a:r>
              <a:rPr lang="bg-BG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Домашна работа</a:t>
            </a:r>
          </a:p>
          <a:p>
            <a:endParaRPr lang="bg-BG" dirty="0" smtClean="0"/>
          </a:p>
          <a:p>
            <a:pPr algn="ctr"/>
            <a:r>
              <a:rPr lang="bg-BG" sz="2000" b="1" dirty="0" smtClean="0"/>
              <a:t>Учебна тетрадка стр.</a:t>
            </a:r>
            <a:r>
              <a:rPr lang="en-US" sz="2000" b="1" smtClean="0"/>
              <a:t> 33</a:t>
            </a:r>
            <a:endParaRPr lang="bg-BG" sz="2000" b="1" dirty="0"/>
          </a:p>
        </p:txBody>
      </p:sp>
      <p:grpSp>
        <p:nvGrpSpPr>
          <p:cNvPr id="11" name="Google Shape;3120;p76"/>
          <p:cNvGrpSpPr/>
          <p:nvPr/>
        </p:nvGrpSpPr>
        <p:grpSpPr>
          <a:xfrm rot="-422309" flipH="1">
            <a:off x="7306073" y="1910748"/>
            <a:ext cx="1172840" cy="1172840"/>
            <a:chOff x="1185500" y="3448175"/>
            <a:chExt cx="1133400" cy="1133400"/>
          </a:xfrm>
        </p:grpSpPr>
        <p:sp>
          <p:nvSpPr>
            <p:cNvPr id="12" name="Google Shape;3121;p76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22;p76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123;p76"/>
          <p:cNvSpPr/>
          <p:nvPr/>
        </p:nvSpPr>
        <p:spPr>
          <a:xfrm flipH="1">
            <a:off x="6177958" y="2431749"/>
            <a:ext cx="2237316" cy="819323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127;p76"/>
          <p:cNvSpPr/>
          <p:nvPr/>
        </p:nvSpPr>
        <p:spPr>
          <a:xfrm rot="347333">
            <a:off x="6319680" y="1623243"/>
            <a:ext cx="1201628" cy="1995877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28;p76"/>
          <p:cNvSpPr/>
          <p:nvPr/>
        </p:nvSpPr>
        <p:spPr>
          <a:xfrm rot="10800000" flipH="1">
            <a:off x="6827768" y="1396281"/>
            <a:ext cx="638100" cy="5520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High School - 10th Grade: Quadrilaterals by Slidesgo">
  <a:themeElements>
    <a:clrScheme name="Simple Light">
      <a:dk1>
        <a:srgbClr val="191919"/>
      </a:dk1>
      <a:lt1>
        <a:srgbClr val="5A19FF"/>
      </a:lt1>
      <a:dk2>
        <a:srgbClr val="7853FF"/>
      </a:dk2>
      <a:lt2>
        <a:srgbClr val="FEB581"/>
      </a:lt2>
      <a:accent1>
        <a:srgbClr val="16CA81"/>
      </a:accent1>
      <a:accent2>
        <a:srgbClr val="FFADCC"/>
      </a:accent2>
      <a:accent3>
        <a:srgbClr val="E4E4E4"/>
      </a:accent3>
      <a:accent4>
        <a:srgbClr val="F3F3F3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85</Words>
  <Application>Microsoft Office PowerPoint</Application>
  <PresentationFormat>On-screen Show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Assistant</vt:lpstr>
      <vt:lpstr>Archivo Black</vt:lpstr>
      <vt:lpstr>Bebas Neue</vt:lpstr>
      <vt:lpstr>Roboto Condensed Light</vt:lpstr>
      <vt:lpstr>Math Subject for High School - 10th Grade: Quadrilaterals by Slidesgo</vt:lpstr>
      <vt:lpstr>PowerPoint Presentation</vt:lpstr>
      <vt:lpstr>122. Лице на правоъгълен  триъгълник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геометрични фигури</dc:title>
  <dc:creator>User</dc:creator>
  <cp:lastModifiedBy>User</cp:lastModifiedBy>
  <cp:revision>40</cp:revision>
  <dcterms:modified xsi:type="dcterms:W3CDTF">2024-04-22T17:55:33Z</dcterms:modified>
</cp:coreProperties>
</file>