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7" r:id="rId2"/>
  </p:sldMasterIdLst>
  <p:notesMasterIdLst>
    <p:notesMasterId r:id="rId15"/>
  </p:notesMasterIdLst>
  <p:sldIdLst>
    <p:sldId id="285" r:id="rId3"/>
    <p:sldId id="256" r:id="rId4"/>
    <p:sldId id="261" r:id="rId5"/>
    <p:sldId id="266" r:id="rId6"/>
    <p:sldId id="268" r:id="rId7"/>
    <p:sldId id="264" r:id="rId8"/>
    <p:sldId id="265" r:id="rId9"/>
    <p:sldId id="286" r:id="rId10"/>
    <p:sldId id="289" r:id="rId11"/>
    <p:sldId id="290" r:id="rId12"/>
    <p:sldId id="287" r:id="rId13"/>
    <p:sldId id="283" r:id="rId14"/>
  </p:sldIdLst>
  <p:sldSz cx="9144000" cy="5143500" type="screen16x9"/>
  <p:notesSz cx="6858000" cy="9144000"/>
  <p:embeddedFontLst>
    <p:embeddedFont>
      <p:font typeface="Archivo Black" panose="020B0604020202020204" charset="0"/>
      <p:regular r:id="rId16"/>
    </p:embeddedFont>
    <p:embeddedFont>
      <p:font typeface="Bebas Neue" panose="020B0604020202020204" charset="0"/>
      <p:regular r:id="rId17"/>
    </p:embeddedFont>
    <p:embeddedFont>
      <p:font typeface="Assistant" panose="020B0604020202020204" charset="-79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AE5F1F-B21D-451E-972F-5B02C3B34701}">
  <a:tblStyle styleId="{3BAE5F1F-B21D-451E-972F-5B02C3B347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6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6" name="Google Shape;2376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272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gd362d286f3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0" name="Google Shape;2870;gd362d286f3_1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6" name="Google Shape;2376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d362d286f3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d362d286f3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1" name="Google Shape;2611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d362d286f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7" name="Google Shape;2497;gd362d286f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1" name="Google Shape;2611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225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gecc7082a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1" name="Google Shape;2611;gecc7082a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46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" name="Google Shape;32;p2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33" name="Google Shape;33;p2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6" name="Google Shape;66;p2"/>
          <p:cNvSpPr txBox="1">
            <a:spLocks noGrp="1"/>
          </p:cNvSpPr>
          <p:nvPr>
            <p:ph type="ctrTitle"/>
          </p:nvPr>
        </p:nvSpPr>
        <p:spPr>
          <a:xfrm>
            <a:off x="1577525" y="1541125"/>
            <a:ext cx="59889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subTitle" idx="1"/>
          </p:nvPr>
        </p:nvSpPr>
        <p:spPr>
          <a:xfrm>
            <a:off x="2392525" y="34951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3" name="Google Shape;2183;p34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184" name="Google Shape;2184;p34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185" name="Google Shape;2185;p34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6" name="Google Shape;2186;p34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7" name="Google Shape;2187;p34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8" name="Google Shape;2188;p34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9" name="Google Shape;2189;p34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0" name="Google Shape;2190;p34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1" name="Google Shape;2191;p34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2" name="Google Shape;2192;p34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3" name="Google Shape;2193;p34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4" name="Google Shape;2194;p34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5" name="Google Shape;2195;p34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6" name="Google Shape;2196;p34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7" name="Google Shape;2197;p34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8" name="Google Shape;2198;p34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9" name="Google Shape;2199;p34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0" name="Google Shape;2200;p34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1" name="Google Shape;2201;p34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2" name="Google Shape;2202;p34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3" name="Google Shape;2203;p34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4" name="Google Shape;2204;p34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5" name="Google Shape;2205;p34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06" name="Google Shape;2206;p34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207" name="Google Shape;2207;p34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8" name="Google Shape;2208;p34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9" name="Google Shape;2209;p34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0" name="Google Shape;2210;p34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1" name="Google Shape;2211;p34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2" name="Google Shape;2212;p34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3" name="Google Shape;2213;p34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4" name="Google Shape;2214;p34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5" name="Google Shape;2215;p34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6" name="Google Shape;2216;p34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7" name="Google Shape;2217;p34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8" name="Google Shape;2218;p34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9" name="Google Shape;2219;p34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0" name="Google Shape;2220;p34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1" name="Google Shape;2221;p34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2" name="Google Shape;2222;p34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3" name="Google Shape;2223;p34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4" name="Google Shape;2224;p34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5" name="Google Shape;2225;p34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6" name="Google Shape;2226;p34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7" name="Google Shape;2227;p34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8" name="Google Shape;2228;p34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9" name="Google Shape;2229;p34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0" name="Google Shape;2230;p34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1" name="Google Shape;2231;p34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2" name="Google Shape;2232;p34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3" name="Google Shape;2233;p34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4" name="Google Shape;2234;p34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5" name="Google Shape;2235;p34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6" name="Google Shape;2236;p34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7" name="Google Shape;2237;p34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8" name="Google Shape;2238;p34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9" name="Google Shape;2239;p34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240" name="Google Shape;2240;p34"/>
          <p:cNvGrpSpPr/>
          <p:nvPr/>
        </p:nvGrpSpPr>
        <p:grpSpPr>
          <a:xfrm>
            <a:off x="-318663" y="-153114"/>
            <a:ext cx="888600" cy="1190139"/>
            <a:chOff x="-318663" y="-153114"/>
            <a:chExt cx="888600" cy="1190139"/>
          </a:xfrm>
        </p:grpSpPr>
        <p:sp>
          <p:nvSpPr>
            <p:cNvPr id="2241" name="Google Shape;2241;p34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4"/>
            <p:cNvSpPr/>
            <p:nvPr/>
          </p:nvSpPr>
          <p:spPr>
            <a:xfrm>
              <a:off x="73525" y="579825"/>
              <a:ext cx="457200" cy="457200"/>
            </a:xfrm>
            <a:prstGeom prst="pie">
              <a:avLst>
                <a:gd name="adj1" fmla="val 10740153"/>
                <a:gd name="adj2" fmla="val 2156601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43" name="Google Shape;2243;p34"/>
            <p:cNvSpPr/>
            <p:nvPr/>
          </p:nvSpPr>
          <p:spPr>
            <a:xfrm flipH="1">
              <a:off x="204225" y="540000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5" name="Google Shape;2245;p35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246" name="Google Shape;2246;p35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247" name="Google Shape;2247;p35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8" name="Google Shape;2248;p35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9" name="Google Shape;2249;p35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0" name="Google Shape;2250;p35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1" name="Google Shape;2251;p35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2" name="Google Shape;2252;p35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3" name="Google Shape;2253;p35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4" name="Google Shape;2254;p35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5" name="Google Shape;2255;p35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6" name="Google Shape;2256;p35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7" name="Google Shape;2257;p35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8" name="Google Shape;2258;p35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9" name="Google Shape;2259;p35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0" name="Google Shape;2260;p35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1" name="Google Shape;2261;p35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2" name="Google Shape;2262;p35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3" name="Google Shape;2263;p35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4" name="Google Shape;2264;p35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5" name="Google Shape;2265;p35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6" name="Google Shape;2266;p35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7" name="Google Shape;2267;p35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68" name="Google Shape;2268;p35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269" name="Google Shape;2269;p35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0" name="Google Shape;2270;p35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1" name="Google Shape;2271;p35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2" name="Google Shape;2272;p35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3" name="Google Shape;2273;p35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4" name="Google Shape;2274;p35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5" name="Google Shape;2275;p35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6" name="Google Shape;2276;p35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7" name="Google Shape;2277;p35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8" name="Google Shape;2278;p35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35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35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35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35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35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35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35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35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35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35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35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35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35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35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35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35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35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35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35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35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35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35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35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02" name="Google Shape;2302;p35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2303" name="Google Shape;2303;p35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5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05" name="Google Shape;2305;p35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7" name="Google Shape;2307;p36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308" name="Google Shape;2308;p36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309" name="Google Shape;2309;p36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36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36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36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36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36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36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36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36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36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36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36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36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36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36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36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36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36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36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36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36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30" name="Google Shape;2330;p36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331" name="Google Shape;2331;p36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36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36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36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36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36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36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36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36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36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36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36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36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36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36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36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36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36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36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36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36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36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36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36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36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36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36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36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36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36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36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2" name="Google Shape;2362;p36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3" name="Google Shape;2363;p36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64" name="Google Shape;2364;p36"/>
          <p:cNvGrpSpPr/>
          <p:nvPr/>
        </p:nvGrpSpPr>
        <p:grpSpPr>
          <a:xfrm>
            <a:off x="-318663" y="-153114"/>
            <a:ext cx="890249" cy="1131098"/>
            <a:chOff x="-318663" y="-153114"/>
            <a:chExt cx="890249" cy="1131098"/>
          </a:xfrm>
        </p:grpSpPr>
        <p:sp>
          <p:nvSpPr>
            <p:cNvPr id="2365" name="Google Shape;2365;p36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6"/>
            <p:cNvSpPr/>
            <p:nvPr/>
          </p:nvSpPr>
          <p:spPr>
            <a:xfrm rot="5400000" flipH="1">
              <a:off x="12811" y="508959"/>
              <a:ext cx="479353" cy="2827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6"/>
            <p:cNvSpPr/>
            <p:nvPr/>
          </p:nvSpPr>
          <p:spPr>
            <a:xfrm>
              <a:off x="205886" y="612284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616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52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4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59" name="Google Shape;159;p4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60" name="Google Shape;160;p4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4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4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4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1" name="Google Shape;181;p4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82" name="Google Shape;182;p4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4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4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4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4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4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4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4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4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4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4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4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4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4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4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5" name="Google Shape;215;p4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5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219" name="Google Shape;219;p5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220" name="Google Shape;220;p5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5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5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5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5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5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5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5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5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5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5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5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5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5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5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5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5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5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5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5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5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1" name="Google Shape;241;p5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242" name="Google Shape;242;p5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5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5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5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5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5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5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5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5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5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5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5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5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5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5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5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5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5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5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5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5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5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5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5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5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5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5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5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5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5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5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5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75" name="Google Shape;275;p5"/>
          <p:cNvSpPr txBox="1">
            <a:spLocks noGrp="1"/>
          </p:cNvSpPr>
          <p:nvPr>
            <p:ph type="subTitle" idx="1"/>
          </p:nvPr>
        </p:nvSpPr>
        <p:spPr>
          <a:xfrm>
            <a:off x="719900" y="2760325"/>
            <a:ext cx="3511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2"/>
          </p:nvPr>
        </p:nvSpPr>
        <p:spPr>
          <a:xfrm>
            <a:off x="4912489" y="2760325"/>
            <a:ext cx="3511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subTitle" idx="3"/>
          </p:nvPr>
        </p:nvSpPr>
        <p:spPr>
          <a:xfrm>
            <a:off x="719900" y="3202225"/>
            <a:ext cx="3511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4"/>
          </p:nvPr>
        </p:nvSpPr>
        <p:spPr>
          <a:xfrm>
            <a:off x="4912489" y="3202225"/>
            <a:ext cx="3511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5"/>
          <p:cNvGrpSpPr/>
          <p:nvPr/>
        </p:nvGrpSpPr>
        <p:grpSpPr>
          <a:xfrm>
            <a:off x="-318663" y="-153114"/>
            <a:ext cx="890249" cy="1131098"/>
            <a:chOff x="-318663" y="-153114"/>
            <a:chExt cx="890249" cy="1131098"/>
          </a:xfrm>
        </p:grpSpPr>
        <p:sp>
          <p:nvSpPr>
            <p:cNvPr id="281" name="Google Shape;281;p5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 rot="5400000" flipH="1">
              <a:off x="12811" y="508959"/>
              <a:ext cx="479353" cy="2827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205886" y="612284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15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833" name="Google Shape;833;p15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834" name="Google Shape;834;p15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15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15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5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15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15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15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5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5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15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15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15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15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5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5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5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15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15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15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15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5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5" name="Google Shape;855;p15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856" name="Google Shape;856;p15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5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5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15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15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15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15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15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15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15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6" name="Google Shape;866;p15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15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15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15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15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15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15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" name="Google Shape;873;p15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" name="Google Shape;874;p15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5" name="Google Shape;875;p15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15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15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15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15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15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15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15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15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15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15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15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15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15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89" name="Google Shape;889;p15"/>
          <p:cNvSpPr txBox="1">
            <a:spLocks noGrp="1"/>
          </p:cNvSpPr>
          <p:nvPr>
            <p:ph type="subTitle" idx="1"/>
          </p:nvPr>
        </p:nvSpPr>
        <p:spPr>
          <a:xfrm>
            <a:off x="2377496" y="1564750"/>
            <a:ext cx="3749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0" name="Google Shape;890;p15"/>
          <p:cNvSpPr txBox="1">
            <a:spLocks noGrp="1"/>
          </p:cNvSpPr>
          <p:nvPr>
            <p:ph type="subTitle" idx="2"/>
          </p:nvPr>
        </p:nvSpPr>
        <p:spPr>
          <a:xfrm>
            <a:off x="3017421" y="3023075"/>
            <a:ext cx="3749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1" name="Google Shape;891;p15"/>
          <p:cNvSpPr txBox="1">
            <a:spLocks noGrp="1"/>
          </p:cNvSpPr>
          <p:nvPr>
            <p:ph type="subTitle" idx="3"/>
          </p:nvPr>
        </p:nvSpPr>
        <p:spPr>
          <a:xfrm>
            <a:off x="2377479" y="2021950"/>
            <a:ext cx="37491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5"/>
          <p:cNvSpPr txBox="1">
            <a:spLocks noGrp="1"/>
          </p:cNvSpPr>
          <p:nvPr>
            <p:ph type="subTitle" idx="4"/>
          </p:nvPr>
        </p:nvSpPr>
        <p:spPr>
          <a:xfrm>
            <a:off x="3017404" y="3480275"/>
            <a:ext cx="37491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5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15"/>
          <p:cNvGrpSpPr/>
          <p:nvPr/>
        </p:nvGrpSpPr>
        <p:grpSpPr>
          <a:xfrm>
            <a:off x="-318663" y="-153114"/>
            <a:ext cx="888600" cy="1190139"/>
            <a:chOff x="-318663" y="-153114"/>
            <a:chExt cx="888600" cy="1190139"/>
          </a:xfrm>
        </p:grpSpPr>
        <p:sp>
          <p:nvSpPr>
            <p:cNvPr id="895" name="Google Shape;895;p15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73525" y="579825"/>
              <a:ext cx="457200" cy="457200"/>
            </a:xfrm>
            <a:prstGeom prst="pie">
              <a:avLst>
                <a:gd name="adj1" fmla="val 10740153"/>
                <a:gd name="adj2" fmla="val 2156601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 flipH="1">
              <a:off x="204225" y="540000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18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077" name="Google Shape;1077;p18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078" name="Google Shape;1078;p18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8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8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8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8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8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8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8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8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8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8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8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8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1" name="Google Shape;1091;p18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2" name="Google Shape;1092;p18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3" name="Google Shape;1093;p18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4" name="Google Shape;1094;p18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5" name="Google Shape;1095;p18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6" name="Google Shape;1096;p18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7" name="Google Shape;1097;p18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8" name="Google Shape;1098;p18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99" name="Google Shape;1099;p18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100" name="Google Shape;1100;p18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1" name="Google Shape;1101;p18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18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3" name="Google Shape;1103;p18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4" name="Google Shape;1104;p18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5" name="Google Shape;1105;p18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6" name="Google Shape;1106;p18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18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8" name="Google Shape;1108;p18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9" name="Google Shape;1109;p18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0" name="Google Shape;1110;p18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18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18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18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18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18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18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18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18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18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18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18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18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18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18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18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6" name="Google Shape;1126;p18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" name="Google Shape;1127;p18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" name="Google Shape;1128;p18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9" name="Google Shape;1129;p18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0" name="Google Shape;1130;p18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1" name="Google Shape;1131;p18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2" name="Google Shape;1132;p18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33" name="Google Shape;1133;p18"/>
          <p:cNvSpPr txBox="1">
            <a:spLocks noGrp="1"/>
          </p:cNvSpPr>
          <p:nvPr>
            <p:ph type="title"/>
          </p:nvPr>
        </p:nvSpPr>
        <p:spPr>
          <a:xfrm>
            <a:off x="915538" y="1637606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4" name="Google Shape;1134;p18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5" name="Google Shape;1135;p18"/>
          <p:cNvSpPr txBox="1">
            <a:spLocks noGrp="1"/>
          </p:cNvSpPr>
          <p:nvPr>
            <p:ph type="subTitle" idx="1"/>
          </p:nvPr>
        </p:nvSpPr>
        <p:spPr>
          <a:xfrm>
            <a:off x="915538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6" name="Google Shape;1136;p18"/>
          <p:cNvSpPr txBox="1">
            <a:spLocks noGrp="1"/>
          </p:cNvSpPr>
          <p:nvPr>
            <p:ph type="title" idx="3"/>
          </p:nvPr>
        </p:nvSpPr>
        <p:spPr>
          <a:xfrm>
            <a:off x="3761627" y="1637606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7" name="Google Shape;1137;p18"/>
          <p:cNvSpPr txBox="1">
            <a:spLocks noGrp="1"/>
          </p:cNvSpPr>
          <p:nvPr>
            <p:ph type="title" idx="4" hasCustomPrompt="1"/>
          </p:nvPr>
        </p:nvSpPr>
        <p:spPr>
          <a:xfrm>
            <a:off x="35661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8" name="Google Shape;1138;p18"/>
          <p:cNvSpPr txBox="1">
            <a:spLocks noGrp="1"/>
          </p:cNvSpPr>
          <p:nvPr>
            <p:ph type="subTitle" idx="5"/>
          </p:nvPr>
        </p:nvSpPr>
        <p:spPr>
          <a:xfrm>
            <a:off x="3761627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18"/>
          <p:cNvSpPr txBox="1">
            <a:spLocks noGrp="1"/>
          </p:cNvSpPr>
          <p:nvPr>
            <p:ph type="title" idx="6"/>
          </p:nvPr>
        </p:nvSpPr>
        <p:spPr>
          <a:xfrm>
            <a:off x="6607741" y="1637606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0" name="Google Shape;1140;p18"/>
          <p:cNvSpPr txBox="1">
            <a:spLocks noGrp="1"/>
          </p:cNvSpPr>
          <p:nvPr>
            <p:ph type="title" idx="7" hasCustomPrompt="1"/>
          </p:nvPr>
        </p:nvSpPr>
        <p:spPr>
          <a:xfrm>
            <a:off x="64122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1" name="Google Shape;1141;p18"/>
          <p:cNvSpPr txBox="1">
            <a:spLocks noGrp="1"/>
          </p:cNvSpPr>
          <p:nvPr>
            <p:ph type="subTitle" idx="8"/>
          </p:nvPr>
        </p:nvSpPr>
        <p:spPr>
          <a:xfrm>
            <a:off x="6607741" y="2003306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18"/>
          <p:cNvSpPr txBox="1">
            <a:spLocks noGrp="1"/>
          </p:cNvSpPr>
          <p:nvPr>
            <p:ph type="title" idx="9"/>
          </p:nvPr>
        </p:nvSpPr>
        <p:spPr>
          <a:xfrm>
            <a:off x="915538" y="3483531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3" name="Google Shape;1143;p18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4" name="Google Shape;1144;p18"/>
          <p:cNvSpPr txBox="1">
            <a:spLocks noGrp="1"/>
          </p:cNvSpPr>
          <p:nvPr>
            <p:ph type="subTitle" idx="14"/>
          </p:nvPr>
        </p:nvSpPr>
        <p:spPr>
          <a:xfrm>
            <a:off x="915538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18"/>
          <p:cNvSpPr txBox="1">
            <a:spLocks noGrp="1"/>
          </p:cNvSpPr>
          <p:nvPr>
            <p:ph type="title" idx="15"/>
          </p:nvPr>
        </p:nvSpPr>
        <p:spPr>
          <a:xfrm>
            <a:off x="3761627" y="3483531"/>
            <a:ext cx="181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6" name="Google Shape;1146;p18"/>
          <p:cNvSpPr txBox="1">
            <a:spLocks noGrp="1"/>
          </p:cNvSpPr>
          <p:nvPr>
            <p:ph type="title" idx="16" hasCustomPrompt="1"/>
          </p:nvPr>
        </p:nvSpPr>
        <p:spPr>
          <a:xfrm>
            <a:off x="35661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7" name="Google Shape;1147;p18"/>
          <p:cNvSpPr txBox="1">
            <a:spLocks noGrp="1"/>
          </p:cNvSpPr>
          <p:nvPr>
            <p:ph type="subTitle" idx="17"/>
          </p:nvPr>
        </p:nvSpPr>
        <p:spPr>
          <a:xfrm>
            <a:off x="3761627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8" name="Google Shape;1148;p18"/>
          <p:cNvSpPr txBox="1">
            <a:spLocks noGrp="1"/>
          </p:cNvSpPr>
          <p:nvPr>
            <p:ph type="title" idx="18"/>
          </p:nvPr>
        </p:nvSpPr>
        <p:spPr>
          <a:xfrm>
            <a:off x="720000" y="421102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49" name="Google Shape;1149;p18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1150" name="Google Shape;1150;p18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8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52" name="Google Shape;1152;p18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1" name="Google Shape;1481;p24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482" name="Google Shape;1482;p24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483" name="Google Shape;1483;p24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24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24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24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24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24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24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24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24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24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24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24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24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24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24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24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24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24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24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24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24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04" name="Google Shape;1504;p24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505" name="Google Shape;1505;p24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24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24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24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24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24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24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24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24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24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24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24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24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24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24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24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24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24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24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24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24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24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24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24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24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24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24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24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24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24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24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24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24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38" name="Google Shape;1538;p24"/>
          <p:cNvSpPr txBox="1">
            <a:spLocks noGrp="1"/>
          </p:cNvSpPr>
          <p:nvPr>
            <p:ph type="subTitle" idx="1"/>
          </p:nvPr>
        </p:nvSpPr>
        <p:spPr>
          <a:xfrm>
            <a:off x="6159875" y="2023050"/>
            <a:ext cx="1974600" cy="12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9" name="Google Shape;1539;p24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40" name="Google Shape;1540;p24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1541" name="Google Shape;1541;p24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43" name="Google Shape;1543;p24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9" name="Google Shape;1619;p26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620" name="Google Shape;1620;p26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621" name="Google Shape;1621;p26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26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26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26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26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26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26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26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26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26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26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26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26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26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26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26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26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26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26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26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26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42" name="Google Shape;1642;p26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643" name="Google Shape;1643;p26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26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26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26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26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26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26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26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26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26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26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26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26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26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26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26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26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26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26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26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26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26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26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26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26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26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26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26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26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26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26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26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26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76" name="Google Shape;1676;p26"/>
          <p:cNvSpPr txBox="1">
            <a:spLocks noGrp="1"/>
          </p:cNvSpPr>
          <p:nvPr>
            <p:ph type="title"/>
          </p:nvPr>
        </p:nvSpPr>
        <p:spPr>
          <a:xfrm>
            <a:off x="720000" y="27241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7" name="Google Shape;1677;p26"/>
          <p:cNvSpPr txBox="1">
            <a:spLocks noGrp="1"/>
          </p:cNvSpPr>
          <p:nvPr>
            <p:ph type="subTitle" idx="1"/>
          </p:nvPr>
        </p:nvSpPr>
        <p:spPr>
          <a:xfrm>
            <a:off x="720000" y="3200860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8" name="Google Shape;1678;p26"/>
          <p:cNvSpPr txBox="1">
            <a:spLocks noGrp="1"/>
          </p:cNvSpPr>
          <p:nvPr>
            <p:ph type="title" idx="2"/>
          </p:nvPr>
        </p:nvSpPr>
        <p:spPr>
          <a:xfrm>
            <a:off x="3403800" y="27241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9" name="Google Shape;1679;p26"/>
          <p:cNvSpPr txBox="1">
            <a:spLocks noGrp="1"/>
          </p:cNvSpPr>
          <p:nvPr>
            <p:ph type="subTitle" idx="3"/>
          </p:nvPr>
        </p:nvSpPr>
        <p:spPr>
          <a:xfrm>
            <a:off x="3403800" y="3200860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0" name="Google Shape;1680;p26"/>
          <p:cNvSpPr txBox="1">
            <a:spLocks noGrp="1"/>
          </p:cNvSpPr>
          <p:nvPr>
            <p:ph type="title" idx="4"/>
          </p:nvPr>
        </p:nvSpPr>
        <p:spPr>
          <a:xfrm>
            <a:off x="6087600" y="2724138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81" name="Google Shape;1681;p26"/>
          <p:cNvSpPr txBox="1">
            <a:spLocks noGrp="1"/>
          </p:cNvSpPr>
          <p:nvPr>
            <p:ph type="subTitle" idx="5"/>
          </p:nvPr>
        </p:nvSpPr>
        <p:spPr>
          <a:xfrm>
            <a:off x="6087600" y="3200860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26"/>
          <p:cNvSpPr txBox="1">
            <a:spLocks noGrp="1"/>
          </p:cNvSpPr>
          <p:nvPr>
            <p:ph type="title" idx="6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683" name="Google Shape;1683;p26"/>
          <p:cNvGrpSpPr/>
          <p:nvPr/>
        </p:nvGrpSpPr>
        <p:grpSpPr>
          <a:xfrm>
            <a:off x="-318663" y="-153114"/>
            <a:ext cx="888600" cy="1190139"/>
            <a:chOff x="-318663" y="-153114"/>
            <a:chExt cx="888600" cy="1190139"/>
          </a:xfrm>
        </p:grpSpPr>
        <p:sp>
          <p:nvSpPr>
            <p:cNvPr id="1684" name="Google Shape;1684;p26"/>
            <p:cNvSpPr/>
            <p:nvPr/>
          </p:nvSpPr>
          <p:spPr>
            <a:xfrm rot="4501290">
              <a:off x="-285844" y="-15009"/>
              <a:ext cx="822962" cy="6996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6"/>
            <p:cNvSpPr/>
            <p:nvPr/>
          </p:nvSpPr>
          <p:spPr>
            <a:xfrm>
              <a:off x="73525" y="579825"/>
              <a:ext cx="457200" cy="457200"/>
            </a:xfrm>
            <a:prstGeom prst="pie">
              <a:avLst>
                <a:gd name="adj1" fmla="val 10740153"/>
                <a:gd name="adj2" fmla="val 2156601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86" name="Google Shape;1686;p26"/>
            <p:cNvSpPr/>
            <p:nvPr/>
          </p:nvSpPr>
          <p:spPr>
            <a:xfrm flipH="1">
              <a:off x="204225" y="540000"/>
              <a:ext cx="365700" cy="365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9" name="Google Shape;1899;p30"/>
          <p:cNvGrpSpPr/>
          <p:nvPr/>
        </p:nvGrpSpPr>
        <p:grpSpPr>
          <a:xfrm>
            <a:off x="-69750" y="-11100"/>
            <a:ext cx="9283500" cy="5165700"/>
            <a:chOff x="-66525" y="-11100"/>
            <a:chExt cx="9283500" cy="5165700"/>
          </a:xfrm>
        </p:grpSpPr>
        <p:grpSp>
          <p:nvGrpSpPr>
            <p:cNvPr id="1900" name="Google Shape;1900;p30"/>
            <p:cNvGrpSpPr/>
            <p:nvPr/>
          </p:nvGrpSpPr>
          <p:grpSpPr>
            <a:xfrm>
              <a:off x="-66525" y="129500"/>
              <a:ext cx="9283500" cy="4884500"/>
              <a:chOff x="-66525" y="129500"/>
              <a:chExt cx="9283500" cy="4884500"/>
            </a:xfrm>
          </p:grpSpPr>
          <p:cxnSp>
            <p:nvCxnSpPr>
              <p:cNvPr id="1901" name="Google Shape;1901;p30"/>
              <p:cNvCxnSpPr/>
              <p:nvPr/>
            </p:nvCxnSpPr>
            <p:spPr>
              <a:xfrm rot="10800000">
                <a:off x="-66525" y="1295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2" name="Google Shape;1902;p30"/>
              <p:cNvCxnSpPr/>
              <p:nvPr/>
            </p:nvCxnSpPr>
            <p:spPr>
              <a:xfrm rot="10800000">
                <a:off x="-66525" y="3737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3" name="Google Shape;1903;p30"/>
              <p:cNvCxnSpPr/>
              <p:nvPr/>
            </p:nvCxnSpPr>
            <p:spPr>
              <a:xfrm rot="10800000">
                <a:off x="-66525" y="6179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4" name="Google Shape;1904;p30"/>
              <p:cNvCxnSpPr/>
              <p:nvPr/>
            </p:nvCxnSpPr>
            <p:spPr>
              <a:xfrm rot="10800000">
                <a:off x="-66525" y="8621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5" name="Google Shape;1905;p30"/>
              <p:cNvCxnSpPr/>
              <p:nvPr/>
            </p:nvCxnSpPr>
            <p:spPr>
              <a:xfrm rot="10800000">
                <a:off x="-66525" y="11064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6" name="Google Shape;1906;p30"/>
              <p:cNvCxnSpPr/>
              <p:nvPr/>
            </p:nvCxnSpPr>
            <p:spPr>
              <a:xfrm rot="10800000">
                <a:off x="-66525" y="13506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7" name="Google Shape;1907;p30"/>
              <p:cNvCxnSpPr/>
              <p:nvPr/>
            </p:nvCxnSpPr>
            <p:spPr>
              <a:xfrm rot="10800000">
                <a:off x="-66525" y="15948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8" name="Google Shape;1908;p30"/>
              <p:cNvCxnSpPr/>
              <p:nvPr/>
            </p:nvCxnSpPr>
            <p:spPr>
              <a:xfrm rot="10800000">
                <a:off x="-66525" y="18390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9" name="Google Shape;1909;p30"/>
              <p:cNvCxnSpPr/>
              <p:nvPr/>
            </p:nvCxnSpPr>
            <p:spPr>
              <a:xfrm rot="10800000">
                <a:off x="-66525" y="20833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0" name="Google Shape;1910;p30"/>
              <p:cNvCxnSpPr/>
              <p:nvPr/>
            </p:nvCxnSpPr>
            <p:spPr>
              <a:xfrm rot="10800000">
                <a:off x="-66525" y="23275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1" name="Google Shape;1911;p30"/>
              <p:cNvCxnSpPr/>
              <p:nvPr/>
            </p:nvCxnSpPr>
            <p:spPr>
              <a:xfrm rot="10800000">
                <a:off x="-66525" y="25717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2" name="Google Shape;1912;p30"/>
              <p:cNvCxnSpPr/>
              <p:nvPr/>
            </p:nvCxnSpPr>
            <p:spPr>
              <a:xfrm rot="10800000">
                <a:off x="-66525" y="28159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3" name="Google Shape;1913;p30"/>
              <p:cNvCxnSpPr/>
              <p:nvPr/>
            </p:nvCxnSpPr>
            <p:spPr>
              <a:xfrm rot="10800000">
                <a:off x="-66525" y="30602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4" name="Google Shape;1914;p30"/>
              <p:cNvCxnSpPr/>
              <p:nvPr/>
            </p:nvCxnSpPr>
            <p:spPr>
              <a:xfrm rot="10800000">
                <a:off x="-66525" y="33044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5" name="Google Shape;1915;p30"/>
              <p:cNvCxnSpPr/>
              <p:nvPr/>
            </p:nvCxnSpPr>
            <p:spPr>
              <a:xfrm rot="10800000">
                <a:off x="-66525" y="35486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6" name="Google Shape;1916;p30"/>
              <p:cNvCxnSpPr/>
              <p:nvPr/>
            </p:nvCxnSpPr>
            <p:spPr>
              <a:xfrm rot="10800000">
                <a:off x="-66525" y="37928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7" name="Google Shape;1917;p30"/>
              <p:cNvCxnSpPr/>
              <p:nvPr/>
            </p:nvCxnSpPr>
            <p:spPr>
              <a:xfrm rot="10800000">
                <a:off x="-66525" y="40371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8" name="Google Shape;1918;p30"/>
              <p:cNvCxnSpPr/>
              <p:nvPr/>
            </p:nvCxnSpPr>
            <p:spPr>
              <a:xfrm rot="10800000">
                <a:off x="-66525" y="428132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9" name="Google Shape;1919;p30"/>
              <p:cNvCxnSpPr/>
              <p:nvPr/>
            </p:nvCxnSpPr>
            <p:spPr>
              <a:xfrm rot="10800000">
                <a:off x="-66525" y="452555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0" name="Google Shape;1920;p30"/>
              <p:cNvCxnSpPr/>
              <p:nvPr/>
            </p:nvCxnSpPr>
            <p:spPr>
              <a:xfrm rot="10800000">
                <a:off x="-66525" y="4769775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1" name="Google Shape;1921;p30"/>
              <p:cNvCxnSpPr/>
              <p:nvPr/>
            </p:nvCxnSpPr>
            <p:spPr>
              <a:xfrm rot="10800000">
                <a:off x="-66525" y="5014000"/>
                <a:ext cx="9283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22" name="Google Shape;1922;p30"/>
            <p:cNvGrpSpPr/>
            <p:nvPr/>
          </p:nvGrpSpPr>
          <p:grpSpPr>
            <a:xfrm>
              <a:off x="194025" y="-11100"/>
              <a:ext cx="8762400" cy="5165700"/>
              <a:chOff x="226400" y="-11100"/>
              <a:chExt cx="8762400" cy="5165700"/>
            </a:xfrm>
          </p:grpSpPr>
          <p:cxnSp>
            <p:nvCxnSpPr>
              <p:cNvPr id="1923" name="Google Shape;1923;p30"/>
              <p:cNvCxnSpPr/>
              <p:nvPr/>
            </p:nvCxnSpPr>
            <p:spPr>
              <a:xfrm>
                <a:off x="2264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4" name="Google Shape;1924;p30"/>
              <p:cNvCxnSpPr/>
              <p:nvPr/>
            </p:nvCxnSpPr>
            <p:spPr>
              <a:xfrm>
                <a:off x="5002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5" name="Google Shape;1925;p30"/>
              <p:cNvCxnSpPr/>
              <p:nvPr/>
            </p:nvCxnSpPr>
            <p:spPr>
              <a:xfrm>
                <a:off x="7740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6" name="Google Shape;1926;p30"/>
              <p:cNvCxnSpPr/>
              <p:nvPr/>
            </p:nvCxnSpPr>
            <p:spPr>
              <a:xfrm>
                <a:off x="10478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7" name="Google Shape;1927;p30"/>
              <p:cNvCxnSpPr/>
              <p:nvPr/>
            </p:nvCxnSpPr>
            <p:spPr>
              <a:xfrm>
                <a:off x="13217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8" name="Google Shape;1928;p30"/>
              <p:cNvCxnSpPr/>
              <p:nvPr/>
            </p:nvCxnSpPr>
            <p:spPr>
              <a:xfrm>
                <a:off x="15955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9" name="Google Shape;1929;p30"/>
              <p:cNvCxnSpPr/>
              <p:nvPr/>
            </p:nvCxnSpPr>
            <p:spPr>
              <a:xfrm>
                <a:off x="18693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0" name="Google Shape;1930;p30"/>
              <p:cNvCxnSpPr/>
              <p:nvPr/>
            </p:nvCxnSpPr>
            <p:spPr>
              <a:xfrm>
                <a:off x="21431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1" name="Google Shape;1931;p30"/>
              <p:cNvCxnSpPr/>
              <p:nvPr/>
            </p:nvCxnSpPr>
            <p:spPr>
              <a:xfrm>
                <a:off x="24170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2" name="Google Shape;1932;p30"/>
              <p:cNvCxnSpPr/>
              <p:nvPr/>
            </p:nvCxnSpPr>
            <p:spPr>
              <a:xfrm>
                <a:off x="26908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3" name="Google Shape;1933;p30"/>
              <p:cNvCxnSpPr/>
              <p:nvPr/>
            </p:nvCxnSpPr>
            <p:spPr>
              <a:xfrm>
                <a:off x="29646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4" name="Google Shape;1934;p30"/>
              <p:cNvCxnSpPr/>
              <p:nvPr/>
            </p:nvCxnSpPr>
            <p:spPr>
              <a:xfrm>
                <a:off x="32384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5" name="Google Shape;1935;p30"/>
              <p:cNvCxnSpPr/>
              <p:nvPr/>
            </p:nvCxnSpPr>
            <p:spPr>
              <a:xfrm>
                <a:off x="35123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6" name="Google Shape;1936;p30"/>
              <p:cNvCxnSpPr/>
              <p:nvPr/>
            </p:nvCxnSpPr>
            <p:spPr>
              <a:xfrm>
                <a:off x="37861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7" name="Google Shape;1937;p30"/>
              <p:cNvCxnSpPr/>
              <p:nvPr/>
            </p:nvCxnSpPr>
            <p:spPr>
              <a:xfrm>
                <a:off x="40599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8" name="Google Shape;1938;p30"/>
              <p:cNvCxnSpPr/>
              <p:nvPr/>
            </p:nvCxnSpPr>
            <p:spPr>
              <a:xfrm>
                <a:off x="43337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9" name="Google Shape;1939;p30"/>
              <p:cNvCxnSpPr/>
              <p:nvPr/>
            </p:nvCxnSpPr>
            <p:spPr>
              <a:xfrm>
                <a:off x="46076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0" name="Google Shape;1940;p30"/>
              <p:cNvCxnSpPr/>
              <p:nvPr/>
            </p:nvCxnSpPr>
            <p:spPr>
              <a:xfrm>
                <a:off x="48814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1" name="Google Shape;1941;p30"/>
              <p:cNvCxnSpPr/>
              <p:nvPr/>
            </p:nvCxnSpPr>
            <p:spPr>
              <a:xfrm>
                <a:off x="51552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2" name="Google Shape;1942;p30"/>
              <p:cNvCxnSpPr/>
              <p:nvPr/>
            </p:nvCxnSpPr>
            <p:spPr>
              <a:xfrm>
                <a:off x="54290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3" name="Google Shape;1943;p30"/>
              <p:cNvCxnSpPr/>
              <p:nvPr/>
            </p:nvCxnSpPr>
            <p:spPr>
              <a:xfrm>
                <a:off x="57029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4" name="Google Shape;1944;p30"/>
              <p:cNvCxnSpPr/>
              <p:nvPr/>
            </p:nvCxnSpPr>
            <p:spPr>
              <a:xfrm>
                <a:off x="59767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5" name="Google Shape;1945;p30"/>
              <p:cNvCxnSpPr/>
              <p:nvPr/>
            </p:nvCxnSpPr>
            <p:spPr>
              <a:xfrm>
                <a:off x="62505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6" name="Google Shape;1946;p30"/>
              <p:cNvCxnSpPr/>
              <p:nvPr/>
            </p:nvCxnSpPr>
            <p:spPr>
              <a:xfrm>
                <a:off x="65243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7" name="Google Shape;1947;p30"/>
              <p:cNvCxnSpPr/>
              <p:nvPr/>
            </p:nvCxnSpPr>
            <p:spPr>
              <a:xfrm>
                <a:off x="67982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8" name="Google Shape;1948;p30"/>
              <p:cNvCxnSpPr/>
              <p:nvPr/>
            </p:nvCxnSpPr>
            <p:spPr>
              <a:xfrm>
                <a:off x="70720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9" name="Google Shape;1949;p30"/>
              <p:cNvCxnSpPr/>
              <p:nvPr/>
            </p:nvCxnSpPr>
            <p:spPr>
              <a:xfrm>
                <a:off x="73458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0" name="Google Shape;1950;p30"/>
              <p:cNvCxnSpPr/>
              <p:nvPr/>
            </p:nvCxnSpPr>
            <p:spPr>
              <a:xfrm>
                <a:off x="76196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1" name="Google Shape;1951;p30"/>
              <p:cNvCxnSpPr/>
              <p:nvPr/>
            </p:nvCxnSpPr>
            <p:spPr>
              <a:xfrm>
                <a:off x="78935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2" name="Google Shape;1952;p30"/>
              <p:cNvCxnSpPr/>
              <p:nvPr/>
            </p:nvCxnSpPr>
            <p:spPr>
              <a:xfrm>
                <a:off x="816732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3" name="Google Shape;1953;p30"/>
              <p:cNvCxnSpPr/>
              <p:nvPr/>
            </p:nvCxnSpPr>
            <p:spPr>
              <a:xfrm>
                <a:off x="844115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4" name="Google Shape;1954;p30"/>
              <p:cNvCxnSpPr/>
              <p:nvPr/>
            </p:nvCxnSpPr>
            <p:spPr>
              <a:xfrm>
                <a:off x="8714975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5" name="Google Shape;1955;p30"/>
              <p:cNvCxnSpPr/>
              <p:nvPr/>
            </p:nvCxnSpPr>
            <p:spPr>
              <a:xfrm>
                <a:off x="8988800" y="-11100"/>
                <a:ext cx="0" cy="5165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56" name="Google Shape;1956;p30"/>
          <p:cNvSpPr txBox="1">
            <a:spLocks noGrp="1"/>
          </p:cNvSpPr>
          <p:nvPr>
            <p:ph type="title"/>
          </p:nvPr>
        </p:nvSpPr>
        <p:spPr>
          <a:xfrm>
            <a:off x="720000" y="190575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7" name="Google Shape;1957;p30"/>
          <p:cNvSpPr txBox="1">
            <a:spLocks noGrp="1"/>
          </p:cNvSpPr>
          <p:nvPr>
            <p:ph type="subTitle" idx="1"/>
          </p:nvPr>
        </p:nvSpPr>
        <p:spPr>
          <a:xfrm>
            <a:off x="979350" y="236295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8" name="Google Shape;1958;p30"/>
          <p:cNvSpPr txBox="1">
            <a:spLocks noGrp="1"/>
          </p:cNvSpPr>
          <p:nvPr>
            <p:ph type="title" idx="2"/>
          </p:nvPr>
        </p:nvSpPr>
        <p:spPr>
          <a:xfrm>
            <a:off x="3317966" y="190575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9" name="Google Shape;1959;p30"/>
          <p:cNvSpPr txBox="1">
            <a:spLocks noGrp="1"/>
          </p:cNvSpPr>
          <p:nvPr>
            <p:ph type="subTitle" idx="3"/>
          </p:nvPr>
        </p:nvSpPr>
        <p:spPr>
          <a:xfrm>
            <a:off x="3577316" y="236295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0" name="Google Shape;1960;p30"/>
          <p:cNvSpPr txBox="1">
            <a:spLocks noGrp="1"/>
          </p:cNvSpPr>
          <p:nvPr>
            <p:ph type="title" idx="4"/>
          </p:nvPr>
        </p:nvSpPr>
        <p:spPr>
          <a:xfrm>
            <a:off x="720000" y="366150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1" name="Google Shape;1961;p30"/>
          <p:cNvSpPr txBox="1">
            <a:spLocks noGrp="1"/>
          </p:cNvSpPr>
          <p:nvPr>
            <p:ph type="subTitle" idx="5"/>
          </p:nvPr>
        </p:nvSpPr>
        <p:spPr>
          <a:xfrm>
            <a:off x="979350" y="411870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2" name="Google Shape;1962;p30"/>
          <p:cNvSpPr txBox="1">
            <a:spLocks noGrp="1"/>
          </p:cNvSpPr>
          <p:nvPr>
            <p:ph type="title" idx="6"/>
          </p:nvPr>
        </p:nvSpPr>
        <p:spPr>
          <a:xfrm>
            <a:off x="3317966" y="366150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3" name="Google Shape;1963;p30"/>
          <p:cNvSpPr txBox="1">
            <a:spLocks noGrp="1"/>
          </p:cNvSpPr>
          <p:nvPr>
            <p:ph type="subTitle" idx="7"/>
          </p:nvPr>
        </p:nvSpPr>
        <p:spPr>
          <a:xfrm>
            <a:off x="3577316" y="411870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4" name="Google Shape;1964;p30"/>
          <p:cNvSpPr txBox="1">
            <a:spLocks noGrp="1"/>
          </p:cNvSpPr>
          <p:nvPr>
            <p:ph type="title" idx="8"/>
          </p:nvPr>
        </p:nvSpPr>
        <p:spPr>
          <a:xfrm>
            <a:off x="5915938" y="190575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5" name="Google Shape;1965;p30"/>
          <p:cNvSpPr txBox="1">
            <a:spLocks noGrp="1"/>
          </p:cNvSpPr>
          <p:nvPr>
            <p:ph type="subTitle" idx="9"/>
          </p:nvPr>
        </p:nvSpPr>
        <p:spPr>
          <a:xfrm>
            <a:off x="6175288" y="236295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6" name="Google Shape;1966;p30"/>
          <p:cNvSpPr txBox="1">
            <a:spLocks noGrp="1"/>
          </p:cNvSpPr>
          <p:nvPr>
            <p:ph type="title" idx="13"/>
          </p:nvPr>
        </p:nvSpPr>
        <p:spPr>
          <a:xfrm>
            <a:off x="5915938" y="3661500"/>
            <a:ext cx="2508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7" name="Google Shape;1967;p30"/>
          <p:cNvSpPr txBox="1">
            <a:spLocks noGrp="1"/>
          </p:cNvSpPr>
          <p:nvPr>
            <p:ph type="subTitle" idx="14"/>
          </p:nvPr>
        </p:nvSpPr>
        <p:spPr>
          <a:xfrm>
            <a:off x="6175288" y="4118700"/>
            <a:ext cx="1989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8" name="Google Shape;1968;p30"/>
          <p:cNvSpPr txBox="1">
            <a:spLocks noGrp="1"/>
          </p:cNvSpPr>
          <p:nvPr>
            <p:ph type="title" idx="15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69" name="Google Shape;1969;p30"/>
          <p:cNvGrpSpPr/>
          <p:nvPr/>
        </p:nvGrpSpPr>
        <p:grpSpPr>
          <a:xfrm>
            <a:off x="-613375" y="264500"/>
            <a:ext cx="1383900" cy="836725"/>
            <a:chOff x="-613375" y="264500"/>
            <a:chExt cx="1383900" cy="836725"/>
          </a:xfrm>
        </p:grpSpPr>
        <p:sp>
          <p:nvSpPr>
            <p:cNvPr id="1970" name="Google Shape;1970;p30"/>
            <p:cNvSpPr/>
            <p:nvPr/>
          </p:nvSpPr>
          <p:spPr>
            <a:xfrm>
              <a:off x="-482897" y="264500"/>
              <a:ext cx="1122950" cy="66245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0"/>
            <p:cNvSpPr/>
            <p:nvPr/>
          </p:nvSpPr>
          <p:spPr>
            <a:xfrm rot="-2700000">
              <a:off x="141703" y="659767"/>
              <a:ext cx="365716" cy="36571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72" name="Google Shape;1972;p30"/>
            <p:cNvCxnSpPr/>
            <p:nvPr/>
          </p:nvCxnSpPr>
          <p:spPr>
            <a:xfrm rot="10800000" flipH="1">
              <a:off x="-613375" y="349525"/>
              <a:ext cx="1383900" cy="29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Black"/>
              <a:buNone/>
              <a:defRPr sz="35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61" r:id="rId5"/>
    <p:sldLayoutId id="2147483664" r:id="rId6"/>
    <p:sldLayoutId id="2147483670" r:id="rId7"/>
    <p:sldLayoutId id="2147483672" r:id="rId8"/>
    <p:sldLayoutId id="2147483676" r:id="rId9"/>
    <p:sldLayoutId id="2147483680" r:id="rId10"/>
    <p:sldLayoutId id="2147483681" r:id="rId11"/>
    <p:sldLayoutId id="2147483682" r:id="rId12"/>
    <p:sldLayoutId id="214748368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2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p40"/>
          <p:cNvSpPr/>
          <p:nvPr/>
        </p:nvSpPr>
        <p:spPr>
          <a:xfrm rot="-1047066">
            <a:off x="373220" y="3498309"/>
            <a:ext cx="2038736" cy="183314"/>
          </a:xfrm>
          <a:prstGeom prst="parallelogram">
            <a:avLst>
              <a:gd name="adj" fmla="val 6767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2" descr="Just Tri Me | Geometry art projects, Triangle art, Math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92010" y="-1992011"/>
            <a:ext cx="5159982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AF0DBB8-89FE-410E-86F2-84876A5C458C}"/>
              </a:ext>
            </a:extLst>
          </p:cNvPr>
          <p:cNvSpPr/>
          <p:nvPr/>
        </p:nvSpPr>
        <p:spPr>
          <a:xfrm>
            <a:off x="1013145" y="712179"/>
            <a:ext cx="1565199" cy="1064572"/>
          </a:xfrm>
          <a:prstGeom prst="triangle">
            <a:avLst>
              <a:gd name="adj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38C37C-49EF-4BD4-BC0E-90095C873783}"/>
              </a:ext>
            </a:extLst>
          </p:cNvPr>
          <p:cNvSpPr txBox="1"/>
          <p:nvPr/>
        </p:nvSpPr>
        <p:spPr>
          <a:xfrm>
            <a:off x="849605" y="3425"/>
            <a:ext cx="74448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bg-BG" sz="15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Определете за всеки тригълник кои отсечки да използваме, за да намерим лицето му? </a:t>
            </a:r>
            <a:endParaRPr lang="en-GB" sz="15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09005D-E361-4D3A-B691-6B5799468C6D}"/>
              </a:ext>
            </a:extLst>
          </p:cNvPr>
          <p:cNvCxnSpPr>
            <a:cxnSpLocks/>
          </p:cNvCxnSpPr>
          <p:nvPr/>
        </p:nvCxnSpPr>
        <p:spPr>
          <a:xfrm>
            <a:off x="980175" y="1869854"/>
            <a:ext cx="159817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B4B1790-C689-4492-AE75-D112434CF7A5}"/>
              </a:ext>
            </a:extLst>
          </p:cNvPr>
          <p:cNvSpPr/>
          <p:nvPr/>
        </p:nvSpPr>
        <p:spPr>
          <a:xfrm rot="842731">
            <a:off x="3850864" y="1439742"/>
            <a:ext cx="1565199" cy="1064572"/>
          </a:xfrm>
          <a:prstGeom prst="triangl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02F6356-B7DC-4C82-BE5C-4691408EDD31}"/>
              </a:ext>
            </a:extLst>
          </p:cNvPr>
          <p:cNvSpPr/>
          <p:nvPr/>
        </p:nvSpPr>
        <p:spPr>
          <a:xfrm>
            <a:off x="6268638" y="771526"/>
            <a:ext cx="1809237" cy="1230554"/>
          </a:xfrm>
          <a:prstGeom prst="triangle">
            <a:avLst>
              <a:gd name="adj" fmla="val 30685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EA6E770-DBF4-4A63-A6F8-0CC504772685}"/>
              </a:ext>
            </a:extLst>
          </p:cNvPr>
          <p:cNvSpPr/>
          <p:nvPr/>
        </p:nvSpPr>
        <p:spPr>
          <a:xfrm rot="450670">
            <a:off x="1127336" y="2868490"/>
            <a:ext cx="2347824" cy="615277"/>
          </a:xfrm>
          <a:prstGeom prst="triangle">
            <a:avLst>
              <a:gd name="adj" fmla="val 80503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41301D9-C187-4171-8A17-5076DEBF4A42}"/>
              </a:ext>
            </a:extLst>
          </p:cNvPr>
          <p:cNvSpPr/>
          <p:nvPr/>
        </p:nvSpPr>
        <p:spPr>
          <a:xfrm rot="10800000">
            <a:off x="6161481" y="3214901"/>
            <a:ext cx="1928069" cy="1311378"/>
          </a:xfrm>
          <a:prstGeom prst="triangle">
            <a:avLst>
              <a:gd name="adj" fmla="val 10000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FA789FF1-B779-4234-8808-60DFBA91C65C}"/>
              </a:ext>
            </a:extLst>
          </p:cNvPr>
          <p:cNvSpPr/>
          <p:nvPr/>
        </p:nvSpPr>
        <p:spPr>
          <a:xfrm>
            <a:off x="3404854" y="3642564"/>
            <a:ext cx="1849010" cy="950272"/>
          </a:xfrm>
          <a:custGeom>
            <a:avLst/>
            <a:gdLst>
              <a:gd name="connsiteX0" fmla="*/ 0 w 2086932"/>
              <a:gd name="connsiteY0" fmla="*/ 1419429 h 1419429"/>
              <a:gd name="connsiteX1" fmla="*/ 1313202 w 2086932"/>
              <a:gd name="connsiteY1" fmla="*/ 0 h 1419429"/>
              <a:gd name="connsiteX2" fmla="*/ 2086932 w 2086932"/>
              <a:gd name="connsiteY2" fmla="*/ 1419429 h 1419429"/>
              <a:gd name="connsiteX3" fmla="*/ 0 w 2086932"/>
              <a:gd name="connsiteY3" fmla="*/ 1419429 h 1419429"/>
              <a:gd name="connsiteX0" fmla="*/ 0 w 2465346"/>
              <a:gd name="connsiteY0" fmla="*/ 1267029 h 1267029"/>
              <a:gd name="connsiteX1" fmla="*/ 2465346 w 2465346"/>
              <a:gd name="connsiteY1" fmla="*/ 0 h 1267029"/>
              <a:gd name="connsiteX2" fmla="*/ 2086932 w 2465346"/>
              <a:gd name="connsiteY2" fmla="*/ 1267029 h 1267029"/>
              <a:gd name="connsiteX3" fmla="*/ 0 w 2465346"/>
              <a:gd name="connsiteY3" fmla="*/ 1267029 h 126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5346" h="1267029">
                <a:moveTo>
                  <a:pt x="0" y="1267029"/>
                </a:moveTo>
                <a:lnTo>
                  <a:pt x="2465346" y="0"/>
                </a:lnTo>
                <a:lnTo>
                  <a:pt x="2086932" y="1267029"/>
                </a:lnTo>
                <a:lnTo>
                  <a:pt x="0" y="126702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5F5D83-3875-4347-8D2B-ECD9BED0E905}"/>
              </a:ext>
            </a:extLst>
          </p:cNvPr>
          <p:cNvCxnSpPr>
            <a:cxnSpLocks/>
          </p:cNvCxnSpPr>
          <p:nvPr/>
        </p:nvCxnSpPr>
        <p:spPr>
          <a:xfrm flipV="1">
            <a:off x="2703467" y="712179"/>
            <a:ext cx="0" cy="103529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1B1542-FEDE-4CD5-8D56-5673E0928DE8}"/>
              </a:ext>
            </a:extLst>
          </p:cNvPr>
          <p:cNvCxnSpPr>
            <a:cxnSpLocks/>
          </p:cNvCxnSpPr>
          <p:nvPr/>
        </p:nvCxnSpPr>
        <p:spPr>
          <a:xfrm flipV="1">
            <a:off x="927421" y="613264"/>
            <a:ext cx="1578387" cy="106826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A0BCC3-CEBA-46C3-A54B-F86A58C397B1}"/>
              </a:ext>
            </a:extLst>
          </p:cNvPr>
          <p:cNvCxnSpPr>
            <a:cxnSpLocks/>
          </p:cNvCxnSpPr>
          <p:nvPr/>
        </p:nvCxnSpPr>
        <p:spPr>
          <a:xfrm flipH="1" flipV="1">
            <a:off x="3698920" y="2375018"/>
            <a:ext cx="1521953" cy="39411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2EAB99D-B457-4565-BD77-B2D2005A2A9D}"/>
              </a:ext>
            </a:extLst>
          </p:cNvPr>
          <p:cNvCxnSpPr>
            <a:cxnSpLocks/>
          </p:cNvCxnSpPr>
          <p:nvPr/>
        </p:nvCxnSpPr>
        <p:spPr>
          <a:xfrm flipH="1">
            <a:off x="3646167" y="1226160"/>
            <a:ext cx="258364" cy="103274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97DAE3D-BCF0-4CFF-8A0A-3AF8FAA3D66A}"/>
              </a:ext>
            </a:extLst>
          </p:cNvPr>
          <p:cNvCxnSpPr>
            <a:cxnSpLocks/>
          </p:cNvCxnSpPr>
          <p:nvPr/>
        </p:nvCxnSpPr>
        <p:spPr>
          <a:xfrm>
            <a:off x="4068641" y="1193556"/>
            <a:ext cx="1281035" cy="143682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B16948-580E-4715-A471-2468773B2996}"/>
              </a:ext>
            </a:extLst>
          </p:cNvPr>
          <p:cNvCxnSpPr>
            <a:cxnSpLocks/>
          </p:cNvCxnSpPr>
          <p:nvPr/>
        </p:nvCxnSpPr>
        <p:spPr>
          <a:xfrm>
            <a:off x="6176319" y="771526"/>
            <a:ext cx="0" cy="122396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4761962-C9D2-4D87-B606-E1703948B72C}"/>
              </a:ext>
            </a:extLst>
          </p:cNvPr>
          <p:cNvCxnSpPr>
            <a:cxnSpLocks/>
          </p:cNvCxnSpPr>
          <p:nvPr/>
        </p:nvCxnSpPr>
        <p:spPr>
          <a:xfrm flipH="1">
            <a:off x="6290619" y="2107403"/>
            <a:ext cx="1787256" cy="238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1E9C546-8E16-428A-B5E8-45DBF4EC27FF}"/>
              </a:ext>
            </a:extLst>
          </p:cNvPr>
          <p:cNvCxnSpPr>
            <a:cxnSpLocks/>
          </p:cNvCxnSpPr>
          <p:nvPr/>
        </p:nvCxnSpPr>
        <p:spPr>
          <a:xfrm flipH="1" flipV="1">
            <a:off x="6889745" y="705583"/>
            <a:ext cx="1254073" cy="123055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F1AF14E-9DE5-40EC-B107-492722408FF0}"/>
              </a:ext>
            </a:extLst>
          </p:cNvPr>
          <p:cNvCxnSpPr>
            <a:cxnSpLocks/>
          </p:cNvCxnSpPr>
          <p:nvPr/>
        </p:nvCxnSpPr>
        <p:spPr>
          <a:xfrm flipH="1">
            <a:off x="1064224" y="2865832"/>
            <a:ext cx="1954280" cy="36292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E451A8E-C7F7-4B23-BEAA-12B4446C5894}"/>
              </a:ext>
            </a:extLst>
          </p:cNvPr>
          <p:cNvCxnSpPr>
            <a:cxnSpLocks/>
          </p:cNvCxnSpPr>
          <p:nvPr/>
        </p:nvCxnSpPr>
        <p:spPr>
          <a:xfrm flipH="1" flipV="1">
            <a:off x="1026857" y="3415598"/>
            <a:ext cx="2402144" cy="33652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BFD4F43-0846-4166-8622-42762B08F142}"/>
              </a:ext>
            </a:extLst>
          </p:cNvPr>
          <p:cNvCxnSpPr>
            <a:cxnSpLocks/>
          </p:cNvCxnSpPr>
          <p:nvPr/>
        </p:nvCxnSpPr>
        <p:spPr>
          <a:xfrm flipH="1">
            <a:off x="2964328" y="2996177"/>
            <a:ext cx="72860" cy="55259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A6C0F87-D21F-4BA3-A36A-722ABE867F00}"/>
              </a:ext>
            </a:extLst>
          </p:cNvPr>
          <p:cNvCxnSpPr>
            <a:cxnSpLocks/>
          </p:cNvCxnSpPr>
          <p:nvPr/>
        </p:nvCxnSpPr>
        <p:spPr>
          <a:xfrm>
            <a:off x="3124347" y="2926519"/>
            <a:ext cx="400050" cy="7000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A86634F-3AA9-4AB9-B5B7-E566848C43F7}"/>
              </a:ext>
            </a:extLst>
          </p:cNvPr>
          <p:cNvCxnSpPr>
            <a:cxnSpLocks/>
          </p:cNvCxnSpPr>
          <p:nvPr/>
        </p:nvCxnSpPr>
        <p:spPr>
          <a:xfrm>
            <a:off x="6193960" y="3251835"/>
            <a:ext cx="625793" cy="76866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CF9EA9F-C1D6-4230-A327-84DF122D933C}"/>
              </a:ext>
            </a:extLst>
          </p:cNvPr>
          <p:cNvCxnSpPr>
            <a:cxnSpLocks/>
          </p:cNvCxnSpPr>
          <p:nvPr/>
        </p:nvCxnSpPr>
        <p:spPr>
          <a:xfrm flipH="1">
            <a:off x="5283297" y="3674890"/>
            <a:ext cx="12164" cy="97712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EA18BB3-6B6C-4ED3-98EF-0735475969C7}"/>
              </a:ext>
            </a:extLst>
          </p:cNvPr>
          <p:cNvCxnSpPr>
            <a:cxnSpLocks/>
          </p:cNvCxnSpPr>
          <p:nvPr/>
        </p:nvCxnSpPr>
        <p:spPr>
          <a:xfrm>
            <a:off x="3416912" y="4680003"/>
            <a:ext cx="148260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7BCA7B9-0D76-448E-9815-0303ABE5354A}"/>
              </a:ext>
            </a:extLst>
          </p:cNvPr>
          <p:cNvCxnSpPr>
            <a:cxnSpLocks/>
          </p:cNvCxnSpPr>
          <p:nvPr/>
        </p:nvCxnSpPr>
        <p:spPr>
          <a:xfrm flipV="1">
            <a:off x="3359134" y="3566161"/>
            <a:ext cx="1847231" cy="97044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F8A54C2-ECED-4A55-90DF-95AAE0F56A04}"/>
              </a:ext>
            </a:extLst>
          </p:cNvPr>
          <p:cNvCxnSpPr>
            <a:cxnSpLocks/>
          </p:cNvCxnSpPr>
          <p:nvPr/>
        </p:nvCxnSpPr>
        <p:spPr>
          <a:xfrm flipV="1">
            <a:off x="6168903" y="3143464"/>
            <a:ext cx="1926362" cy="308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L-Shape 59">
            <a:extLst>
              <a:ext uri="{FF2B5EF4-FFF2-40B4-BE49-F238E27FC236}">
                <a16:creationId xmlns:a16="http://schemas.microsoft.com/office/drawing/2014/main" id="{D769A3EC-0D4A-4A2E-9B05-DEEA7E3769C5}"/>
              </a:ext>
            </a:extLst>
          </p:cNvPr>
          <p:cNvSpPr/>
          <p:nvPr/>
        </p:nvSpPr>
        <p:spPr>
          <a:xfrm rot="16200000">
            <a:off x="6170103" y="3217545"/>
            <a:ext cx="231457" cy="231457"/>
          </a:xfrm>
          <a:prstGeom prst="corner">
            <a:avLst>
              <a:gd name="adj1" fmla="val 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E6894AB-878B-42E2-9E63-FBF42D6F4FFD}"/>
              </a:ext>
            </a:extLst>
          </p:cNvPr>
          <p:cNvCxnSpPr>
            <a:cxnSpLocks/>
          </p:cNvCxnSpPr>
          <p:nvPr/>
        </p:nvCxnSpPr>
        <p:spPr>
          <a:xfrm>
            <a:off x="6094607" y="3209413"/>
            <a:ext cx="0" cy="131305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04D8D46-972C-48D1-8802-0611E9B2911F}"/>
              </a:ext>
            </a:extLst>
          </p:cNvPr>
          <p:cNvCxnSpPr>
            <a:cxnSpLocks/>
          </p:cNvCxnSpPr>
          <p:nvPr/>
        </p:nvCxnSpPr>
        <p:spPr>
          <a:xfrm flipH="1">
            <a:off x="6210153" y="3288030"/>
            <a:ext cx="1939291" cy="134112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4CB1D800-2034-45B5-8B3A-89DBAEEE0DE5}"/>
              </a:ext>
            </a:extLst>
          </p:cNvPr>
          <p:cNvSpPr txBox="1"/>
          <p:nvPr/>
        </p:nvSpPr>
        <p:spPr>
          <a:xfrm>
            <a:off x="1299746" y="816714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41C6B27-2E66-4CDD-BEEB-983128E1A130}"/>
              </a:ext>
            </a:extLst>
          </p:cNvPr>
          <p:cNvSpPr txBox="1"/>
          <p:nvPr/>
        </p:nvSpPr>
        <p:spPr>
          <a:xfrm>
            <a:off x="1565714" y="1906961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 cm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FA20E88-F5CA-4563-B17E-5AD3AB68D546}"/>
              </a:ext>
            </a:extLst>
          </p:cNvPr>
          <p:cNvSpPr txBox="1"/>
          <p:nvPr/>
        </p:nvSpPr>
        <p:spPr>
          <a:xfrm>
            <a:off x="2649365" y="1038721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 cm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58A91F-E0B8-49BA-B3F7-3D262B65A1C1}"/>
              </a:ext>
            </a:extLst>
          </p:cNvPr>
          <p:cNvSpPr txBox="1"/>
          <p:nvPr/>
        </p:nvSpPr>
        <p:spPr>
          <a:xfrm>
            <a:off x="3258233" y="1509109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 cm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8719F15-3BA5-421C-B4EB-06BB183DAB64}"/>
              </a:ext>
            </a:extLst>
          </p:cNvPr>
          <p:cNvSpPr txBox="1"/>
          <p:nvPr/>
        </p:nvSpPr>
        <p:spPr>
          <a:xfrm>
            <a:off x="3998985" y="2572978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 cm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610CC87-016C-4351-8432-32A540BAFB72}"/>
              </a:ext>
            </a:extLst>
          </p:cNvPr>
          <p:cNvSpPr txBox="1"/>
          <p:nvPr/>
        </p:nvSpPr>
        <p:spPr>
          <a:xfrm>
            <a:off x="4585340" y="1586042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 cm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4DDEC76-9463-4591-BD08-44A461FFC92D}"/>
              </a:ext>
            </a:extLst>
          </p:cNvPr>
          <p:cNvSpPr txBox="1"/>
          <p:nvPr/>
        </p:nvSpPr>
        <p:spPr>
          <a:xfrm>
            <a:off x="5671721" y="1159615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 cm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E2C577A-5340-4CF7-B400-0AB9C4BC9F94}"/>
              </a:ext>
            </a:extLst>
          </p:cNvPr>
          <p:cNvSpPr txBox="1"/>
          <p:nvPr/>
        </p:nvSpPr>
        <p:spPr>
          <a:xfrm>
            <a:off x="7368637" y="970581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 cm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24DE19E-BC1A-4F7C-A932-4C121441023F}"/>
              </a:ext>
            </a:extLst>
          </p:cNvPr>
          <p:cNvSpPr txBox="1"/>
          <p:nvPr/>
        </p:nvSpPr>
        <p:spPr>
          <a:xfrm>
            <a:off x="6863079" y="2126769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 cm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BC2ABE7-AC80-4B39-93B4-A78D2AC159F4}"/>
              </a:ext>
            </a:extLst>
          </p:cNvPr>
          <p:cNvSpPr txBox="1"/>
          <p:nvPr/>
        </p:nvSpPr>
        <p:spPr>
          <a:xfrm>
            <a:off x="1675619" y="2762013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 cm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CE0AAAD-6BAE-446F-9A2B-4A9826F991F4}"/>
              </a:ext>
            </a:extLst>
          </p:cNvPr>
          <p:cNvSpPr txBox="1"/>
          <p:nvPr/>
        </p:nvSpPr>
        <p:spPr>
          <a:xfrm>
            <a:off x="1898352" y="3588358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 cm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252F93E-5756-4786-B2F9-CD93853B145E}"/>
              </a:ext>
            </a:extLst>
          </p:cNvPr>
          <p:cNvSpPr txBox="1"/>
          <p:nvPr/>
        </p:nvSpPr>
        <p:spPr>
          <a:xfrm>
            <a:off x="2483573" y="3095988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 cm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4A58E89-7F1F-4B5E-988C-FAD77E9569C8}"/>
              </a:ext>
            </a:extLst>
          </p:cNvPr>
          <p:cNvSpPr txBox="1"/>
          <p:nvPr/>
        </p:nvSpPr>
        <p:spPr>
          <a:xfrm>
            <a:off x="3263891" y="3045433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 cm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4616D3E-72BD-457A-9F0E-FC3855B6FB70}"/>
              </a:ext>
            </a:extLst>
          </p:cNvPr>
          <p:cNvSpPr txBox="1"/>
          <p:nvPr/>
        </p:nvSpPr>
        <p:spPr>
          <a:xfrm>
            <a:off x="3879698" y="4690912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 cm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A4EB44-AD41-4EB9-A78E-6D63ABC5555F}"/>
              </a:ext>
            </a:extLst>
          </p:cNvPr>
          <p:cNvSpPr txBox="1"/>
          <p:nvPr/>
        </p:nvSpPr>
        <p:spPr>
          <a:xfrm>
            <a:off x="3789578" y="3788820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 cm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F6DFF93-F1E1-493D-ADAE-27D0E68982F7}"/>
              </a:ext>
            </a:extLst>
          </p:cNvPr>
          <p:cNvSpPr txBox="1"/>
          <p:nvPr/>
        </p:nvSpPr>
        <p:spPr>
          <a:xfrm>
            <a:off x="5232048" y="4125127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 cm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43B3077-9D16-4FF6-BAC4-F235E6678B84}"/>
              </a:ext>
            </a:extLst>
          </p:cNvPr>
          <p:cNvSpPr txBox="1"/>
          <p:nvPr/>
        </p:nvSpPr>
        <p:spPr>
          <a:xfrm>
            <a:off x="6708276" y="2869587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 cm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C57FD51-6C9C-46EB-B158-584B9BDA5AC4}"/>
              </a:ext>
            </a:extLst>
          </p:cNvPr>
          <p:cNvSpPr txBox="1"/>
          <p:nvPr/>
        </p:nvSpPr>
        <p:spPr>
          <a:xfrm>
            <a:off x="6482795" y="3481971"/>
            <a:ext cx="7072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4.8 cm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7FB6B83-499E-4461-B7A6-B62061680115}"/>
              </a:ext>
            </a:extLst>
          </p:cNvPr>
          <p:cNvSpPr txBox="1"/>
          <p:nvPr/>
        </p:nvSpPr>
        <p:spPr>
          <a:xfrm>
            <a:off x="6953928" y="3975220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 cm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78CFA29-04BF-41E1-826B-489E0FB35ABF}"/>
              </a:ext>
            </a:extLst>
          </p:cNvPr>
          <p:cNvSpPr txBox="1"/>
          <p:nvPr/>
        </p:nvSpPr>
        <p:spPr>
          <a:xfrm>
            <a:off x="5600446" y="3693866"/>
            <a:ext cx="5613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5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 cm</a:t>
            </a:r>
          </a:p>
        </p:txBody>
      </p:sp>
      <p:sp>
        <p:nvSpPr>
          <p:cNvPr id="94" name="L-Shape 93">
            <a:extLst>
              <a:ext uri="{FF2B5EF4-FFF2-40B4-BE49-F238E27FC236}">
                <a16:creationId xmlns:a16="http://schemas.microsoft.com/office/drawing/2014/main" id="{7CA973A0-6D26-45EA-BA69-39AF8CBC26C2}"/>
              </a:ext>
            </a:extLst>
          </p:cNvPr>
          <p:cNvSpPr/>
          <p:nvPr/>
        </p:nvSpPr>
        <p:spPr>
          <a:xfrm rot="3310451">
            <a:off x="6546341" y="3913347"/>
            <a:ext cx="231457" cy="231457"/>
          </a:xfrm>
          <a:prstGeom prst="corner">
            <a:avLst>
              <a:gd name="adj1" fmla="val 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E0105FD-EFF8-48E1-9932-28A72C772F7D}"/>
              </a:ext>
            </a:extLst>
          </p:cNvPr>
          <p:cNvSpPr/>
          <p:nvPr/>
        </p:nvSpPr>
        <p:spPr>
          <a:xfrm>
            <a:off x="2610245" y="917805"/>
            <a:ext cx="585241" cy="585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BE4F58D-A66C-451C-AE2C-9DAA37E3EE30}"/>
              </a:ext>
            </a:extLst>
          </p:cNvPr>
          <p:cNvSpPr/>
          <p:nvPr/>
        </p:nvSpPr>
        <p:spPr>
          <a:xfrm>
            <a:off x="1541540" y="1752195"/>
            <a:ext cx="585241" cy="585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183C100-7ED6-4C63-B612-AA8E6C289631}"/>
              </a:ext>
            </a:extLst>
          </p:cNvPr>
          <p:cNvSpPr/>
          <p:nvPr/>
        </p:nvSpPr>
        <p:spPr>
          <a:xfrm>
            <a:off x="3256040" y="1380720"/>
            <a:ext cx="585241" cy="585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9C10EC1-9ECC-4D01-9D95-C9A9606B2E11}"/>
              </a:ext>
            </a:extLst>
          </p:cNvPr>
          <p:cNvSpPr/>
          <p:nvPr/>
        </p:nvSpPr>
        <p:spPr>
          <a:xfrm>
            <a:off x="3976130" y="2386560"/>
            <a:ext cx="585241" cy="585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243A660-0BB9-4ACC-A7F5-FD44EF5E7B41}"/>
              </a:ext>
            </a:extLst>
          </p:cNvPr>
          <p:cNvSpPr/>
          <p:nvPr/>
        </p:nvSpPr>
        <p:spPr>
          <a:xfrm>
            <a:off x="5656340" y="1037820"/>
            <a:ext cx="585241" cy="585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E04FBDE-7E81-4B01-91DD-8268C1A002DB}"/>
              </a:ext>
            </a:extLst>
          </p:cNvPr>
          <p:cNvSpPr/>
          <p:nvPr/>
        </p:nvSpPr>
        <p:spPr>
          <a:xfrm>
            <a:off x="6816485" y="1980795"/>
            <a:ext cx="585241" cy="585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F9A7C87-3E2E-4B28-8742-22904759CFE3}"/>
              </a:ext>
            </a:extLst>
          </p:cNvPr>
          <p:cNvSpPr/>
          <p:nvPr/>
        </p:nvSpPr>
        <p:spPr>
          <a:xfrm>
            <a:off x="1924445" y="3495270"/>
            <a:ext cx="585241" cy="585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AAB31A1-9F35-4A45-88A1-95C9A9EE6CC8}"/>
              </a:ext>
            </a:extLst>
          </p:cNvPr>
          <p:cNvSpPr/>
          <p:nvPr/>
        </p:nvSpPr>
        <p:spPr>
          <a:xfrm>
            <a:off x="2484515" y="2992350"/>
            <a:ext cx="585241" cy="585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D872C0D-8BA0-4F18-9CE6-845129060C6D}"/>
              </a:ext>
            </a:extLst>
          </p:cNvPr>
          <p:cNvSpPr/>
          <p:nvPr/>
        </p:nvSpPr>
        <p:spPr>
          <a:xfrm>
            <a:off x="5197821" y="3994673"/>
            <a:ext cx="585241" cy="585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3092F550-B826-4B86-A47E-4CD13BB83275}"/>
              </a:ext>
            </a:extLst>
          </p:cNvPr>
          <p:cNvSpPr/>
          <p:nvPr/>
        </p:nvSpPr>
        <p:spPr>
          <a:xfrm>
            <a:off x="3929091" y="4565294"/>
            <a:ext cx="585241" cy="585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172DB0F-EEDB-4F9C-8B9D-96705B0A6FE5}"/>
              </a:ext>
            </a:extLst>
          </p:cNvPr>
          <p:cNvSpPr/>
          <p:nvPr/>
        </p:nvSpPr>
        <p:spPr>
          <a:xfrm>
            <a:off x="6673610" y="2758035"/>
            <a:ext cx="585241" cy="585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070A14F-DECE-4887-A190-E3B7775609D5}"/>
              </a:ext>
            </a:extLst>
          </p:cNvPr>
          <p:cNvSpPr/>
          <p:nvPr/>
        </p:nvSpPr>
        <p:spPr>
          <a:xfrm>
            <a:off x="5559185" y="3575280"/>
            <a:ext cx="585241" cy="585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F2919E3-97E6-47A7-98D3-A5FCC69A33F9}"/>
              </a:ext>
            </a:extLst>
          </p:cNvPr>
          <p:cNvSpPr/>
          <p:nvPr/>
        </p:nvSpPr>
        <p:spPr>
          <a:xfrm>
            <a:off x="6982220" y="3878175"/>
            <a:ext cx="585241" cy="58524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CAF42AC-D46A-4D9A-A3FD-D29DDB7B85F8}"/>
              </a:ext>
            </a:extLst>
          </p:cNvPr>
          <p:cNvSpPr/>
          <p:nvPr/>
        </p:nvSpPr>
        <p:spPr>
          <a:xfrm>
            <a:off x="6553595" y="3369540"/>
            <a:ext cx="585241" cy="58524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buClrTx/>
            </a:pPr>
            <a:endParaRPr lang="en-GB" sz="1463" kern="1200" dirty="0" err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DAA9488-B614-4D37-AB2B-3C6E8F4B484A}"/>
              </a:ext>
            </a:extLst>
          </p:cNvPr>
          <p:cNvSpPr txBox="1"/>
          <p:nvPr/>
        </p:nvSpPr>
        <p:spPr>
          <a:xfrm>
            <a:off x="364380" y="4436373"/>
            <a:ext cx="2430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buClrTx/>
            </a:pPr>
            <a:r>
              <a:rPr lang="bg-BG" sz="15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Намерете лицето на всеки от триъгълниците</a:t>
            </a:r>
            <a:r>
              <a:rPr lang="en-GB" sz="15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  <a:endParaRPr lang="en-GB" sz="15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B76CC16-438A-4D1D-A105-062021370E29}"/>
              </a:ext>
            </a:extLst>
          </p:cNvPr>
          <p:cNvSpPr txBox="1"/>
          <p:nvPr/>
        </p:nvSpPr>
        <p:spPr>
          <a:xfrm>
            <a:off x="1313280" y="330821"/>
            <a:ext cx="8322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15 cm</a:t>
            </a:r>
            <a:r>
              <a:rPr lang="en-GB" sz="1800" kern="12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3727CA5-9827-415B-A386-EE20E1A44FCE}"/>
              </a:ext>
            </a:extLst>
          </p:cNvPr>
          <p:cNvSpPr txBox="1"/>
          <p:nvPr/>
        </p:nvSpPr>
        <p:spPr>
          <a:xfrm>
            <a:off x="4399380" y="1092821"/>
            <a:ext cx="8322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16 cm</a:t>
            </a:r>
            <a:r>
              <a:rPr lang="en-GB" sz="1800" kern="12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1C9FBA0-117C-49D4-9051-F5A236D58BED}"/>
              </a:ext>
            </a:extLst>
          </p:cNvPr>
          <p:cNvSpPr txBox="1"/>
          <p:nvPr/>
        </p:nvSpPr>
        <p:spPr>
          <a:xfrm>
            <a:off x="7163095" y="532165"/>
            <a:ext cx="8322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 cm</a:t>
            </a:r>
            <a:r>
              <a:rPr lang="en-GB" sz="1800" kern="12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C710897-0EAF-40AF-A45B-62D5880CBFA1}"/>
              </a:ext>
            </a:extLst>
          </p:cNvPr>
          <p:cNvSpPr txBox="1"/>
          <p:nvPr/>
        </p:nvSpPr>
        <p:spPr>
          <a:xfrm>
            <a:off x="1008480" y="3942701"/>
            <a:ext cx="8322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15 cm</a:t>
            </a:r>
            <a:r>
              <a:rPr lang="en-GB" sz="1800" kern="12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062E0E3-6938-43FB-9D97-04873E4A25B6}"/>
              </a:ext>
            </a:extLst>
          </p:cNvPr>
          <p:cNvSpPr txBox="1"/>
          <p:nvPr/>
        </p:nvSpPr>
        <p:spPr>
          <a:xfrm>
            <a:off x="4667252" y="4761411"/>
            <a:ext cx="8322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40 cm</a:t>
            </a:r>
            <a:r>
              <a:rPr lang="en-GB" sz="1800" kern="12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B8A4900-5BE4-41D0-AE72-1BB47D877417}"/>
              </a:ext>
            </a:extLst>
          </p:cNvPr>
          <p:cNvSpPr txBox="1"/>
          <p:nvPr/>
        </p:nvSpPr>
        <p:spPr>
          <a:xfrm>
            <a:off x="6708240" y="4666601"/>
            <a:ext cx="8322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 defTabSz="342900">
              <a:buClrTx/>
            </a:pPr>
            <a:r>
              <a:rPr lang="en-GB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24 cm</a:t>
            </a:r>
            <a:r>
              <a:rPr lang="en-GB" sz="1800" kern="12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0386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6" y="427429"/>
            <a:ext cx="8306959" cy="3334215"/>
          </a:xfrm>
          <a:prstGeom prst="rect">
            <a:avLst/>
          </a:prstGeom>
        </p:spPr>
      </p:pic>
      <p:grpSp>
        <p:nvGrpSpPr>
          <p:cNvPr id="2" name="Google Shape;3349;p77"/>
          <p:cNvGrpSpPr/>
          <p:nvPr/>
        </p:nvGrpSpPr>
        <p:grpSpPr>
          <a:xfrm>
            <a:off x="385682" y="3881570"/>
            <a:ext cx="926954" cy="913616"/>
            <a:chOff x="4750368" y="3378959"/>
            <a:chExt cx="349696" cy="393729"/>
          </a:xfrm>
        </p:grpSpPr>
        <p:sp>
          <p:nvSpPr>
            <p:cNvPr id="3" name="Google Shape;3350;p77"/>
            <p:cNvSpPr/>
            <p:nvPr/>
          </p:nvSpPr>
          <p:spPr>
            <a:xfrm>
              <a:off x="4750368" y="3378959"/>
              <a:ext cx="260233" cy="393719"/>
            </a:xfrm>
            <a:custGeom>
              <a:avLst/>
              <a:gdLst/>
              <a:ahLst/>
              <a:cxnLst/>
              <a:rect l="l" t="t" r="r" b="b"/>
              <a:pathLst>
                <a:path w="8765" h="13261" extrusionOk="0">
                  <a:moveTo>
                    <a:pt x="393" y="1"/>
                  </a:moveTo>
                  <a:cubicBezTo>
                    <a:pt x="194" y="1"/>
                    <a:pt x="0" y="154"/>
                    <a:pt x="0" y="389"/>
                  </a:cubicBezTo>
                  <a:lnTo>
                    <a:pt x="0" y="10127"/>
                  </a:lnTo>
                  <a:lnTo>
                    <a:pt x="3106" y="13260"/>
                  </a:lnTo>
                  <a:lnTo>
                    <a:pt x="7011" y="13260"/>
                  </a:lnTo>
                  <a:lnTo>
                    <a:pt x="8764" y="9407"/>
                  </a:lnTo>
                  <a:lnTo>
                    <a:pt x="681" y="133"/>
                  </a:lnTo>
                  <a:cubicBezTo>
                    <a:pt x="601" y="42"/>
                    <a:pt x="497" y="1"/>
                    <a:pt x="393" y="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351;p77"/>
            <p:cNvSpPr/>
            <p:nvPr/>
          </p:nvSpPr>
          <p:spPr>
            <a:xfrm>
              <a:off x="4796478" y="3580115"/>
              <a:ext cx="214124" cy="192569"/>
            </a:xfrm>
            <a:custGeom>
              <a:avLst/>
              <a:gdLst/>
              <a:ahLst/>
              <a:cxnLst/>
              <a:rect l="l" t="t" r="r" b="b"/>
              <a:pathLst>
                <a:path w="7212" h="6486" extrusionOk="0">
                  <a:moveTo>
                    <a:pt x="4918" y="0"/>
                  </a:moveTo>
                  <a:lnTo>
                    <a:pt x="0" y="4918"/>
                  </a:lnTo>
                  <a:lnTo>
                    <a:pt x="1553" y="6485"/>
                  </a:lnTo>
                  <a:lnTo>
                    <a:pt x="5458" y="6485"/>
                  </a:lnTo>
                  <a:lnTo>
                    <a:pt x="7211" y="2633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352;p77"/>
            <p:cNvSpPr/>
            <p:nvPr/>
          </p:nvSpPr>
          <p:spPr>
            <a:xfrm>
              <a:off x="4750368" y="3698849"/>
              <a:ext cx="73008" cy="73839"/>
            </a:xfrm>
            <a:custGeom>
              <a:avLst/>
              <a:gdLst/>
              <a:ahLst/>
              <a:cxnLst/>
              <a:rect l="l" t="t" r="r" b="b"/>
              <a:pathLst>
                <a:path w="2459" h="2487" extrusionOk="0">
                  <a:moveTo>
                    <a:pt x="108" y="0"/>
                  </a:moveTo>
                  <a:lnTo>
                    <a:pt x="0" y="129"/>
                  </a:lnTo>
                  <a:lnTo>
                    <a:pt x="0" y="2097"/>
                  </a:lnTo>
                  <a:cubicBezTo>
                    <a:pt x="0" y="2312"/>
                    <a:pt x="174" y="2486"/>
                    <a:pt x="389" y="2486"/>
                  </a:cubicBezTo>
                  <a:lnTo>
                    <a:pt x="2330" y="2486"/>
                  </a:lnTo>
                  <a:lnTo>
                    <a:pt x="2459" y="2337"/>
                  </a:lnTo>
                  <a:lnTo>
                    <a:pt x="2459" y="129"/>
                  </a:lnTo>
                  <a:cubicBezTo>
                    <a:pt x="2459" y="58"/>
                    <a:pt x="2401" y="0"/>
                    <a:pt x="2330" y="0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53;p77"/>
            <p:cNvSpPr/>
            <p:nvPr/>
          </p:nvSpPr>
          <p:spPr>
            <a:xfrm>
              <a:off x="4753545" y="3699235"/>
              <a:ext cx="69831" cy="73453"/>
            </a:xfrm>
            <a:custGeom>
              <a:avLst/>
              <a:gdLst/>
              <a:ahLst/>
              <a:cxnLst/>
              <a:rect l="l" t="t" r="r" b="b"/>
              <a:pathLst>
                <a:path w="2352" h="2474" extrusionOk="0">
                  <a:moveTo>
                    <a:pt x="2352" y="0"/>
                  </a:moveTo>
                  <a:lnTo>
                    <a:pt x="1" y="2351"/>
                  </a:lnTo>
                  <a:cubicBezTo>
                    <a:pt x="72" y="2425"/>
                    <a:pt x="170" y="2473"/>
                    <a:pt x="282" y="2473"/>
                  </a:cubicBezTo>
                  <a:lnTo>
                    <a:pt x="2223" y="2473"/>
                  </a:lnTo>
                  <a:lnTo>
                    <a:pt x="2352" y="2214"/>
                  </a:lnTo>
                  <a:lnTo>
                    <a:pt x="2352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54;p77"/>
            <p:cNvSpPr/>
            <p:nvPr/>
          </p:nvSpPr>
          <p:spPr>
            <a:xfrm>
              <a:off x="4974891" y="3675126"/>
              <a:ext cx="125173" cy="97561"/>
            </a:xfrm>
            <a:custGeom>
              <a:avLst/>
              <a:gdLst/>
              <a:ahLst/>
              <a:cxnLst/>
              <a:rect l="l" t="t" r="r" b="b"/>
              <a:pathLst>
                <a:path w="4216" h="3286" extrusionOk="0">
                  <a:moveTo>
                    <a:pt x="1521" y="1"/>
                  </a:moveTo>
                  <a:cubicBezTo>
                    <a:pt x="562" y="725"/>
                    <a:pt x="0" y="1888"/>
                    <a:pt x="87" y="3152"/>
                  </a:cubicBezTo>
                  <a:cubicBezTo>
                    <a:pt x="143" y="3203"/>
                    <a:pt x="174" y="3235"/>
                    <a:pt x="230" y="3285"/>
                  </a:cubicBezTo>
                  <a:lnTo>
                    <a:pt x="3704" y="3285"/>
                  </a:lnTo>
                  <a:cubicBezTo>
                    <a:pt x="4035" y="3285"/>
                    <a:pt x="4215" y="2893"/>
                    <a:pt x="3996" y="2641"/>
                  </a:cubicBezTo>
                  <a:lnTo>
                    <a:pt x="1713" y="21"/>
                  </a:lnTo>
                  <a:cubicBezTo>
                    <a:pt x="1639" y="14"/>
                    <a:pt x="1595" y="8"/>
                    <a:pt x="1521" y="1"/>
                  </a:cubicBez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55;p77"/>
            <p:cNvSpPr/>
            <p:nvPr/>
          </p:nvSpPr>
          <p:spPr>
            <a:xfrm>
              <a:off x="4750368" y="3679610"/>
              <a:ext cx="92247" cy="93078"/>
            </a:xfrm>
            <a:custGeom>
              <a:avLst/>
              <a:gdLst/>
              <a:ahLst/>
              <a:cxnLst/>
              <a:rect l="l" t="t" r="r" b="b"/>
              <a:pathLst>
                <a:path w="3107" h="3135" extrusionOk="0">
                  <a:moveTo>
                    <a:pt x="0" y="1"/>
                  </a:moveTo>
                  <a:lnTo>
                    <a:pt x="0" y="777"/>
                  </a:lnTo>
                  <a:lnTo>
                    <a:pt x="2330" y="777"/>
                  </a:lnTo>
                  <a:lnTo>
                    <a:pt x="2330" y="3134"/>
                  </a:lnTo>
                  <a:lnTo>
                    <a:pt x="3106" y="3134"/>
                  </a:lnTo>
                  <a:lnTo>
                    <a:pt x="3106" y="388"/>
                  </a:lnTo>
                  <a:cubicBezTo>
                    <a:pt x="3106" y="175"/>
                    <a:pt x="2932" y="1"/>
                    <a:pt x="2719" y="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56;p77"/>
            <p:cNvSpPr/>
            <p:nvPr/>
          </p:nvSpPr>
          <p:spPr>
            <a:xfrm>
              <a:off x="4956305" y="3658291"/>
              <a:ext cx="69445" cy="114396"/>
            </a:xfrm>
            <a:custGeom>
              <a:avLst/>
              <a:gdLst/>
              <a:ahLst/>
              <a:cxnLst/>
              <a:rect l="l" t="t" r="r" b="b"/>
              <a:pathLst>
                <a:path w="2339" h="3853" extrusionOk="0">
                  <a:moveTo>
                    <a:pt x="1828" y="0"/>
                  </a:moveTo>
                  <a:cubicBezTo>
                    <a:pt x="1285" y="392"/>
                    <a:pt x="837" y="909"/>
                    <a:pt x="525" y="1517"/>
                  </a:cubicBezTo>
                  <a:cubicBezTo>
                    <a:pt x="153" y="2241"/>
                    <a:pt x="1" y="3041"/>
                    <a:pt x="73" y="3852"/>
                  </a:cubicBezTo>
                  <a:lnTo>
                    <a:pt x="856" y="3852"/>
                  </a:lnTo>
                  <a:cubicBezTo>
                    <a:pt x="782" y="3163"/>
                    <a:pt x="902" y="2482"/>
                    <a:pt x="1217" y="1871"/>
                  </a:cubicBezTo>
                  <a:cubicBezTo>
                    <a:pt x="1481" y="1352"/>
                    <a:pt x="1872" y="913"/>
                    <a:pt x="2339" y="588"/>
                  </a:cubicBezTo>
                  <a:lnTo>
                    <a:pt x="1828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3384;p77"/>
          <p:cNvGrpSpPr/>
          <p:nvPr/>
        </p:nvGrpSpPr>
        <p:grpSpPr>
          <a:xfrm>
            <a:off x="3890797" y="3852345"/>
            <a:ext cx="1006323" cy="972138"/>
            <a:chOff x="8028635" y="1374909"/>
            <a:chExt cx="395363" cy="393760"/>
          </a:xfrm>
        </p:grpSpPr>
        <p:sp>
          <p:nvSpPr>
            <p:cNvPr id="11" name="Google Shape;3385;p77"/>
            <p:cNvSpPr/>
            <p:nvPr/>
          </p:nvSpPr>
          <p:spPr>
            <a:xfrm>
              <a:off x="8221211" y="1629449"/>
              <a:ext cx="120393" cy="23069"/>
            </a:xfrm>
            <a:custGeom>
              <a:avLst/>
              <a:gdLst/>
              <a:ahLst/>
              <a:cxnLst/>
              <a:rect l="l" t="t" r="r" b="b"/>
              <a:pathLst>
                <a:path w="4055" h="777" extrusionOk="0">
                  <a:moveTo>
                    <a:pt x="449" y="0"/>
                  </a:moveTo>
                  <a:lnTo>
                    <a:pt x="1" y="777"/>
                  </a:lnTo>
                  <a:lnTo>
                    <a:pt x="4055" y="777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86;p77"/>
            <p:cNvSpPr/>
            <p:nvPr/>
          </p:nvSpPr>
          <p:spPr>
            <a:xfrm>
              <a:off x="8384541" y="1722738"/>
              <a:ext cx="39458" cy="45930"/>
            </a:xfrm>
            <a:custGeom>
              <a:avLst/>
              <a:gdLst/>
              <a:ahLst/>
              <a:cxnLst/>
              <a:rect l="l" t="t" r="r" b="b"/>
              <a:pathLst>
                <a:path w="1329" h="1547" extrusionOk="0">
                  <a:moveTo>
                    <a:pt x="667" y="1"/>
                  </a:moveTo>
                  <a:lnTo>
                    <a:pt x="262" y="59"/>
                  </a:lnTo>
                  <a:lnTo>
                    <a:pt x="1" y="404"/>
                  </a:lnTo>
                  <a:lnTo>
                    <a:pt x="545" y="1348"/>
                  </a:lnTo>
                  <a:lnTo>
                    <a:pt x="549" y="1353"/>
                  </a:lnTo>
                  <a:cubicBezTo>
                    <a:pt x="620" y="1478"/>
                    <a:pt x="751" y="1547"/>
                    <a:pt x="885" y="1547"/>
                  </a:cubicBezTo>
                  <a:cubicBezTo>
                    <a:pt x="951" y="1547"/>
                    <a:pt x="1018" y="1530"/>
                    <a:pt x="1079" y="1494"/>
                  </a:cubicBezTo>
                  <a:cubicBezTo>
                    <a:pt x="1264" y="1387"/>
                    <a:pt x="1329" y="1150"/>
                    <a:pt x="1220" y="964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87;p77"/>
            <p:cNvSpPr/>
            <p:nvPr/>
          </p:nvSpPr>
          <p:spPr>
            <a:xfrm>
              <a:off x="8291846" y="1507598"/>
              <a:ext cx="130695" cy="227099"/>
            </a:xfrm>
            <a:custGeom>
              <a:avLst/>
              <a:gdLst/>
              <a:ahLst/>
              <a:cxnLst/>
              <a:rect l="l" t="t" r="r" b="b"/>
              <a:pathLst>
                <a:path w="4402" h="7649" extrusionOk="0">
                  <a:moveTo>
                    <a:pt x="1426" y="121"/>
                  </a:moveTo>
                  <a:lnTo>
                    <a:pt x="1426" y="121"/>
                  </a:lnTo>
                  <a:cubicBezTo>
                    <a:pt x="1616" y="1106"/>
                    <a:pt x="967" y="2050"/>
                    <a:pt x="1" y="2243"/>
                  </a:cubicBezTo>
                  <a:lnTo>
                    <a:pt x="3121" y="7649"/>
                  </a:lnTo>
                  <a:lnTo>
                    <a:pt x="3788" y="7247"/>
                  </a:lnTo>
                  <a:lnTo>
                    <a:pt x="4370" y="5386"/>
                  </a:lnTo>
                  <a:cubicBezTo>
                    <a:pt x="4402" y="5283"/>
                    <a:pt x="4390" y="5170"/>
                    <a:pt x="4333" y="5075"/>
                  </a:cubicBezTo>
                  <a:cubicBezTo>
                    <a:pt x="1382" y="1"/>
                    <a:pt x="1555" y="213"/>
                    <a:pt x="1426" y="121"/>
                  </a:cubicBezTo>
                  <a:close/>
                </a:path>
              </a:pathLst>
            </a:custGeom>
            <a:solidFill>
              <a:srgbClr val="97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88;p77"/>
            <p:cNvSpPr/>
            <p:nvPr/>
          </p:nvSpPr>
          <p:spPr>
            <a:xfrm>
              <a:off x="8291846" y="1507598"/>
              <a:ext cx="130695" cy="227099"/>
            </a:xfrm>
            <a:custGeom>
              <a:avLst/>
              <a:gdLst/>
              <a:ahLst/>
              <a:cxnLst/>
              <a:rect l="l" t="t" r="r" b="b"/>
              <a:pathLst>
                <a:path w="4402" h="7649" extrusionOk="0">
                  <a:moveTo>
                    <a:pt x="1426" y="121"/>
                  </a:moveTo>
                  <a:lnTo>
                    <a:pt x="1426" y="121"/>
                  </a:lnTo>
                  <a:cubicBezTo>
                    <a:pt x="1616" y="1106"/>
                    <a:pt x="967" y="2050"/>
                    <a:pt x="1" y="2243"/>
                  </a:cubicBezTo>
                  <a:lnTo>
                    <a:pt x="3121" y="7649"/>
                  </a:lnTo>
                  <a:lnTo>
                    <a:pt x="3788" y="7247"/>
                  </a:lnTo>
                  <a:lnTo>
                    <a:pt x="4370" y="5386"/>
                  </a:lnTo>
                  <a:cubicBezTo>
                    <a:pt x="4402" y="5283"/>
                    <a:pt x="4390" y="5170"/>
                    <a:pt x="4333" y="5075"/>
                  </a:cubicBezTo>
                  <a:cubicBezTo>
                    <a:pt x="1382" y="1"/>
                    <a:pt x="1555" y="213"/>
                    <a:pt x="1426" y="12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89;p77"/>
            <p:cNvSpPr/>
            <p:nvPr/>
          </p:nvSpPr>
          <p:spPr>
            <a:xfrm>
              <a:off x="8138848" y="1722738"/>
              <a:ext cx="39399" cy="45930"/>
            </a:xfrm>
            <a:custGeom>
              <a:avLst/>
              <a:gdLst/>
              <a:ahLst/>
              <a:cxnLst/>
              <a:rect l="l" t="t" r="r" b="b"/>
              <a:pathLst>
                <a:path w="1327" h="1547" extrusionOk="0">
                  <a:moveTo>
                    <a:pt x="661" y="1"/>
                  </a:moveTo>
                  <a:lnTo>
                    <a:pt x="107" y="964"/>
                  </a:lnTo>
                  <a:cubicBezTo>
                    <a:pt x="1" y="1150"/>
                    <a:pt x="63" y="1387"/>
                    <a:pt x="249" y="1494"/>
                  </a:cubicBezTo>
                  <a:cubicBezTo>
                    <a:pt x="310" y="1530"/>
                    <a:pt x="377" y="1547"/>
                    <a:pt x="443" y="1547"/>
                  </a:cubicBezTo>
                  <a:cubicBezTo>
                    <a:pt x="576" y="1547"/>
                    <a:pt x="707" y="1478"/>
                    <a:pt x="779" y="1353"/>
                  </a:cubicBezTo>
                  <a:lnTo>
                    <a:pt x="782" y="1348"/>
                  </a:lnTo>
                  <a:lnTo>
                    <a:pt x="1326" y="404"/>
                  </a:lnTo>
                  <a:lnTo>
                    <a:pt x="1066" y="59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90;p77"/>
            <p:cNvSpPr/>
            <p:nvPr/>
          </p:nvSpPr>
          <p:spPr>
            <a:xfrm>
              <a:off x="8140184" y="1507598"/>
              <a:ext cx="130755" cy="227099"/>
            </a:xfrm>
            <a:custGeom>
              <a:avLst/>
              <a:gdLst/>
              <a:ahLst/>
              <a:cxnLst/>
              <a:rect l="l" t="t" r="r" b="b"/>
              <a:pathLst>
                <a:path w="4404" h="7649" extrusionOk="0">
                  <a:moveTo>
                    <a:pt x="2976" y="121"/>
                  </a:moveTo>
                  <a:cubicBezTo>
                    <a:pt x="2847" y="213"/>
                    <a:pt x="3020" y="1"/>
                    <a:pt x="71" y="5075"/>
                  </a:cubicBezTo>
                  <a:cubicBezTo>
                    <a:pt x="14" y="5170"/>
                    <a:pt x="1" y="5283"/>
                    <a:pt x="34" y="5386"/>
                  </a:cubicBezTo>
                  <a:lnTo>
                    <a:pt x="616" y="7247"/>
                  </a:lnTo>
                  <a:lnTo>
                    <a:pt x="1283" y="7649"/>
                  </a:lnTo>
                  <a:lnTo>
                    <a:pt x="4403" y="2243"/>
                  </a:lnTo>
                  <a:cubicBezTo>
                    <a:pt x="3435" y="2050"/>
                    <a:pt x="2786" y="1106"/>
                    <a:pt x="2976" y="12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91;p77"/>
            <p:cNvSpPr/>
            <p:nvPr/>
          </p:nvSpPr>
          <p:spPr>
            <a:xfrm>
              <a:off x="8269874" y="1374909"/>
              <a:ext cx="23069" cy="39250"/>
            </a:xfrm>
            <a:custGeom>
              <a:avLst/>
              <a:gdLst/>
              <a:ahLst/>
              <a:cxnLst/>
              <a:rect l="l" t="t" r="r" b="b"/>
              <a:pathLst>
                <a:path w="777" h="1322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1322"/>
                  </a:lnTo>
                  <a:lnTo>
                    <a:pt x="777" y="1322"/>
                  </a:lnTo>
                  <a:lnTo>
                    <a:pt x="777" y="390"/>
                  </a:lnTo>
                  <a:cubicBezTo>
                    <a:pt x="777" y="175"/>
                    <a:pt x="603" y="1"/>
                    <a:pt x="388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92;p77"/>
            <p:cNvSpPr/>
            <p:nvPr/>
          </p:nvSpPr>
          <p:spPr>
            <a:xfrm>
              <a:off x="8246775" y="1410300"/>
              <a:ext cx="69237" cy="69979"/>
            </a:xfrm>
            <a:custGeom>
              <a:avLst/>
              <a:gdLst/>
              <a:ahLst/>
              <a:cxnLst/>
              <a:rect l="l" t="t" r="r" b="b"/>
              <a:pathLst>
                <a:path w="2332" h="2357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2356"/>
                  </a:lnTo>
                  <a:cubicBezTo>
                    <a:pt x="338" y="2073"/>
                    <a:pt x="752" y="1931"/>
                    <a:pt x="1167" y="1931"/>
                  </a:cubicBezTo>
                  <a:cubicBezTo>
                    <a:pt x="1581" y="1931"/>
                    <a:pt x="1995" y="2073"/>
                    <a:pt x="2331" y="2356"/>
                  </a:cubicBezTo>
                  <a:lnTo>
                    <a:pt x="2331" y="390"/>
                  </a:lnTo>
                  <a:cubicBezTo>
                    <a:pt x="2331" y="175"/>
                    <a:pt x="2157" y="1"/>
                    <a:pt x="194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93;p77"/>
            <p:cNvSpPr/>
            <p:nvPr/>
          </p:nvSpPr>
          <p:spPr>
            <a:xfrm>
              <a:off x="8223616" y="1463685"/>
              <a:ext cx="115435" cy="115405"/>
            </a:xfrm>
            <a:custGeom>
              <a:avLst/>
              <a:gdLst/>
              <a:ahLst/>
              <a:cxnLst/>
              <a:rect l="l" t="t" r="r" b="b"/>
              <a:pathLst>
                <a:path w="3888" h="3887" extrusionOk="0">
                  <a:moveTo>
                    <a:pt x="1945" y="1"/>
                  </a:moveTo>
                  <a:cubicBezTo>
                    <a:pt x="870" y="1"/>
                    <a:pt x="1" y="872"/>
                    <a:pt x="1" y="1944"/>
                  </a:cubicBezTo>
                  <a:cubicBezTo>
                    <a:pt x="1" y="3019"/>
                    <a:pt x="872" y="3887"/>
                    <a:pt x="1945" y="3887"/>
                  </a:cubicBezTo>
                  <a:cubicBezTo>
                    <a:pt x="3019" y="3887"/>
                    <a:pt x="3888" y="3016"/>
                    <a:pt x="3888" y="1944"/>
                  </a:cubicBezTo>
                  <a:cubicBezTo>
                    <a:pt x="3888" y="872"/>
                    <a:pt x="3019" y="2"/>
                    <a:pt x="1945" y="1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94;p77"/>
            <p:cNvSpPr/>
            <p:nvPr/>
          </p:nvSpPr>
          <p:spPr>
            <a:xfrm>
              <a:off x="8246804" y="1486784"/>
              <a:ext cx="69207" cy="69207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5" y="1"/>
                  </a:moveTo>
                  <a:cubicBezTo>
                    <a:pt x="523" y="1"/>
                    <a:pt x="1" y="522"/>
                    <a:pt x="1" y="1166"/>
                  </a:cubicBezTo>
                  <a:cubicBezTo>
                    <a:pt x="1" y="1808"/>
                    <a:pt x="521" y="2331"/>
                    <a:pt x="1165" y="2331"/>
                  </a:cubicBezTo>
                  <a:cubicBezTo>
                    <a:pt x="1808" y="2331"/>
                    <a:pt x="2330" y="1811"/>
                    <a:pt x="2330" y="1166"/>
                  </a:cubicBezTo>
                  <a:cubicBezTo>
                    <a:pt x="2330" y="522"/>
                    <a:pt x="1808" y="1"/>
                    <a:pt x="1165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95;p77"/>
            <p:cNvSpPr/>
            <p:nvPr/>
          </p:nvSpPr>
          <p:spPr>
            <a:xfrm>
              <a:off x="8315984" y="1521404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96;p77"/>
            <p:cNvSpPr/>
            <p:nvPr/>
          </p:nvSpPr>
          <p:spPr>
            <a:xfrm>
              <a:off x="8269874" y="1509854"/>
              <a:ext cx="23069" cy="23069"/>
            </a:xfrm>
            <a:custGeom>
              <a:avLst/>
              <a:gdLst/>
              <a:ahLst/>
              <a:cxnLst/>
              <a:rect l="l" t="t" r="r" b="b"/>
              <a:pathLst>
                <a:path w="777" h="777" extrusionOk="0">
                  <a:moveTo>
                    <a:pt x="388" y="0"/>
                  </a:moveTo>
                  <a:cubicBezTo>
                    <a:pt x="175" y="0"/>
                    <a:pt x="0" y="175"/>
                    <a:pt x="0" y="389"/>
                  </a:cubicBezTo>
                  <a:cubicBezTo>
                    <a:pt x="0" y="603"/>
                    <a:pt x="175" y="777"/>
                    <a:pt x="388" y="777"/>
                  </a:cubicBezTo>
                  <a:cubicBezTo>
                    <a:pt x="603" y="777"/>
                    <a:pt x="777" y="603"/>
                    <a:pt x="777" y="389"/>
                  </a:cubicBezTo>
                  <a:cubicBezTo>
                    <a:pt x="777" y="175"/>
                    <a:pt x="603" y="0"/>
                    <a:pt x="38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97;p77"/>
            <p:cNvSpPr/>
            <p:nvPr/>
          </p:nvSpPr>
          <p:spPr>
            <a:xfrm>
              <a:off x="8028635" y="1374968"/>
              <a:ext cx="92336" cy="393660"/>
            </a:xfrm>
            <a:custGeom>
              <a:avLst/>
              <a:gdLst/>
              <a:ahLst/>
              <a:cxnLst/>
              <a:rect l="l" t="t" r="r" b="b"/>
              <a:pathLst>
                <a:path w="3110" h="13259" extrusionOk="0">
                  <a:moveTo>
                    <a:pt x="2723" y="0"/>
                  </a:moveTo>
                  <a:cubicBezTo>
                    <a:pt x="2722" y="0"/>
                    <a:pt x="2721" y="0"/>
                    <a:pt x="2720" y="0"/>
                  </a:cubicBezTo>
                  <a:lnTo>
                    <a:pt x="389" y="0"/>
                  </a:lnTo>
                  <a:cubicBezTo>
                    <a:pt x="174" y="0"/>
                    <a:pt x="0" y="175"/>
                    <a:pt x="0" y="389"/>
                  </a:cubicBezTo>
                  <a:lnTo>
                    <a:pt x="0" y="1581"/>
                  </a:lnTo>
                  <a:lnTo>
                    <a:pt x="260" y="1969"/>
                  </a:lnTo>
                  <a:lnTo>
                    <a:pt x="0" y="2358"/>
                  </a:lnTo>
                  <a:lnTo>
                    <a:pt x="0" y="3134"/>
                  </a:lnTo>
                  <a:lnTo>
                    <a:pt x="260" y="3522"/>
                  </a:lnTo>
                  <a:lnTo>
                    <a:pt x="0" y="3911"/>
                  </a:lnTo>
                  <a:lnTo>
                    <a:pt x="0" y="4687"/>
                  </a:lnTo>
                  <a:lnTo>
                    <a:pt x="260" y="5075"/>
                  </a:lnTo>
                  <a:lnTo>
                    <a:pt x="0" y="5464"/>
                  </a:lnTo>
                  <a:lnTo>
                    <a:pt x="0" y="6240"/>
                  </a:lnTo>
                  <a:lnTo>
                    <a:pt x="260" y="6629"/>
                  </a:lnTo>
                  <a:lnTo>
                    <a:pt x="0" y="7017"/>
                  </a:lnTo>
                  <a:lnTo>
                    <a:pt x="0" y="7796"/>
                  </a:lnTo>
                  <a:lnTo>
                    <a:pt x="260" y="8185"/>
                  </a:lnTo>
                  <a:lnTo>
                    <a:pt x="0" y="8573"/>
                  </a:lnTo>
                  <a:lnTo>
                    <a:pt x="0" y="9349"/>
                  </a:lnTo>
                  <a:lnTo>
                    <a:pt x="260" y="9738"/>
                  </a:lnTo>
                  <a:lnTo>
                    <a:pt x="0" y="10126"/>
                  </a:lnTo>
                  <a:lnTo>
                    <a:pt x="0" y="10904"/>
                  </a:lnTo>
                  <a:lnTo>
                    <a:pt x="260" y="11291"/>
                  </a:lnTo>
                  <a:lnTo>
                    <a:pt x="0" y="11680"/>
                  </a:lnTo>
                  <a:lnTo>
                    <a:pt x="0" y="12870"/>
                  </a:lnTo>
                  <a:cubicBezTo>
                    <a:pt x="0" y="13084"/>
                    <a:pt x="174" y="13258"/>
                    <a:pt x="389" y="13258"/>
                  </a:cubicBezTo>
                  <a:lnTo>
                    <a:pt x="2720" y="13258"/>
                  </a:lnTo>
                  <a:cubicBezTo>
                    <a:pt x="2935" y="13258"/>
                    <a:pt x="3109" y="13084"/>
                    <a:pt x="3109" y="12870"/>
                  </a:cubicBezTo>
                  <a:lnTo>
                    <a:pt x="3109" y="388"/>
                  </a:lnTo>
                  <a:cubicBezTo>
                    <a:pt x="3109" y="174"/>
                    <a:pt x="2936" y="0"/>
                    <a:pt x="2723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98;p77"/>
            <p:cNvSpPr/>
            <p:nvPr/>
          </p:nvSpPr>
          <p:spPr>
            <a:xfrm>
              <a:off x="8028635" y="142185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99;p77"/>
            <p:cNvSpPr/>
            <p:nvPr/>
          </p:nvSpPr>
          <p:spPr>
            <a:xfrm>
              <a:off x="8028635" y="146796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00;p77"/>
            <p:cNvSpPr/>
            <p:nvPr/>
          </p:nvSpPr>
          <p:spPr>
            <a:xfrm>
              <a:off x="8028635" y="1514130"/>
              <a:ext cx="46138" cy="23069"/>
            </a:xfrm>
            <a:custGeom>
              <a:avLst/>
              <a:gdLst/>
              <a:ahLst/>
              <a:cxnLst/>
              <a:rect l="l" t="t" r="r" b="b"/>
              <a:pathLst>
                <a:path w="1554" h="777" extrusionOk="0">
                  <a:moveTo>
                    <a:pt x="0" y="0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9"/>
                  </a:cubicBezTo>
                  <a:cubicBezTo>
                    <a:pt x="1553" y="174"/>
                    <a:pt x="1382" y="0"/>
                    <a:pt x="116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01;p77"/>
            <p:cNvSpPr/>
            <p:nvPr/>
          </p:nvSpPr>
          <p:spPr>
            <a:xfrm>
              <a:off x="8028635" y="1560240"/>
              <a:ext cx="46138" cy="23069"/>
            </a:xfrm>
            <a:custGeom>
              <a:avLst/>
              <a:gdLst/>
              <a:ahLst/>
              <a:cxnLst/>
              <a:rect l="l" t="t" r="r" b="b"/>
              <a:pathLst>
                <a:path w="1554" h="777" extrusionOk="0">
                  <a:moveTo>
                    <a:pt x="0" y="0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9"/>
                  </a:cubicBezTo>
                  <a:cubicBezTo>
                    <a:pt x="1553" y="174"/>
                    <a:pt x="1382" y="0"/>
                    <a:pt x="116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02;p77"/>
            <p:cNvSpPr/>
            <p:nvPr/>
          </p:nvSpPr>
          <p:spPr>
            <a:xfrm>
              <a:off x="8028635" y="160638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90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03;p77"/>
            <p:cNvSpPr/>
            <p:nvPr/>
          </p:nvSpPr>
          <p:spPr>
            <a:xfrm>
              <a:off x="8028635" y="165249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90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04;p77"/>
            <p:cNvSpPr/>
            <p:nvPr/>
          </p:nvSpPr>
          <p:spPr>
            <a:xfrm>
              <a:off x="8028635" y="1698689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2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05;p77"/>
            <p:cNvSpPr/>
            <p:nvPr/>
          </p:nvSpPr>
          <p:spPr>
            <a:xfrm>
              <a:off x="8269874" y="1606380"/>
              <a:ext cx="23069" cy="69207"/>
            </a:xfrm>
            <a:custGeom>
              <a:avLst/>
              <a:gdLst/>
              <a:ahLst/>
              <a:cxnLst/>
              <a:rect l="l" t="t" r="r" b="b"/>
              <a:pathLst>
                <a:path w="777" h="2331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1943"/>
                  </a:lnTo>
                  <a:cubicBezTo>
                    <a:pt x="0" y="2156"/>
                    <a:pt x="175" y="2330"/>
                    <a:pt x="388" y="2330"/>
                  </a:cubicBezTo>
                  <a:cubicBezTo>
                    <a:pt x="603" y="2330"/>
                    <a:pt x="777" y="2156"/>
                    <a:pt x="777" y="1943"/>
                  </a:cubicBezTo>
                  <a:lnTo>
                    <a:pt x="777" y="390"/>
                  </a:lnTo>
                  <a:cubicBezTo>
                    <a:pt x="777" y="175"/>
                    <a:pt x="603" y="1"/>
                    <a:pt x="388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873166" y="1687537"/>
            <a:ext cx="7847048" cy="2112033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32" name="Group 31"/>
          <p:cNvGrpSpPr/>
          <p:nvPr/>
        </p:nvGrpSpPr>
        <p:grpSpPr>
          <a:xfrm>
            <a:off x="7593390" y="977242"/>
            <a:ext cx="1391478" cy="1140290"/>
            <a:chOff x="6842759" y="277693"/>
            <a:chExt cx="1929687" cy="1592720"/>
          </a:xfrm>
        </p:grpSpPr>
        <p:sp>
          <p:nvSpPr>
            <p:cNvPr id="33" name="Google Shape;2705;p55"/>
            <p:cNvSpPr/>
            <p:nvPr/>
          </p:nvSpPr>
          <p:spPr>
            <a:xfrm rot="10800000" flipH="1">
              <a:off x="6842759" y="277693"/>
              <a:ext cx="1928731" cy="1266651"/>
            </a:xfrm>
            <a:prstGeom prst="flowChartInputOutpu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06;p55"/>
            <p:cNvSpPr/>
            <p:nvPr/>
          </p:nvSpPr>
          <p:spPr>
            <a:xfrm rot="10800000" flipH="1">
              <a:off x="7192945" y="975910"/>
              <a:ext cx="585000" cy="585000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5" name="Google Shape;2708;p55"/>
            <p:cNvCxnSpPr/>
            <p:nvPr/>
          </p:nvCxnSpPr>
          <p:spPr>
            <a:xfrm rot="10800000" flipH="1">
              <a:off x="7245146" y="547102"/>
              <a:ext cx="1527300" cy="327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6" name="Google Shape;2709;p55"/>
            <p:cNvGrpSpPr/>
            <p:nvPr/>
          </p:nvGrpSpPr>
          <p:grpSpPr>
            <a:xfrm flipH="1">
              <a:off x="7901051" y="1138917"/>
              <a:ext cx="731496" cy="731496"/>
              <a:chOff x="1185500" y="3448175"/>
              <a:chExt cx="1133400" cy="1133400"/>
            </a:xfrm>
          </p:grpSpPr>
          <p:sp>
            <p:nvSpPr>
              <p:cNvPr id="37" name="Google Shape;2710;p55"/>
              <p:cNvSpPr/>
              <p:nvPr/>
            </p:nvSpPr>
            <p:spPr>
              <a:xfrm>
                <a:off x="1185500" y="3448175"/>
                <a:ext cx="1133400" cy="11334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711;p55"/>
              <p:cNvSpPr/>
              <p:nvPr/>
            </p:nvSpPr>
            <p:spPr>
              <a:xfrm>
                <a:off x="1369700" y="4107875"/>
                <a:ext cx="949200" cy="4737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11" y="3079008"/>
            <a:ext cx="1536411" cy="183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2704;p55"/>
          <p:cNvPicPr preferRelativeResize="0"/>
          <p:nvPr/>
        </p:nvPicPr>
        <p:blipFill rotWithShape="1">
          <a:blip r:embed="rId3">
            <a:alphaModFix/>
          </a:blip>
          <a:srcRect l="46504"/>
          <a:stretch/>
        </p:blipFill>
        <p:spPr>
          <a:xfrm>
            <a:off x="6920494" y="3282909"/>
            <a:ext cx="1317874" cy="14642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4" name="Google Shape;2874;p67"/>
          <p:cNvGrpSpPr/>
          <p:nvPr/>
        </p:nvGrpSpPr>
        <p:grpSpPr>
          <a:xfrm>
            <a:off x="1155338" y="1262075"/>
            <a:ext cx="4705200" cy="3341400"/>
            <a:chOff x="981075" y="1262075"/>
            <a:chExt cx="4705200" cy="3341400"/>
          </a:xfrm>
        </p:grpSpPr>
        <p:sp>
          <p:nvSpPr>
            <p:cNvPr id="2875" name="Google Shape;2875;p67"/>
            <p:cNvSpPr/>
            <p:nvPr/>
          </p:nvSpPr>
          <p:spPr>
            <a:xfrm>
              <a:off x="981075" y="1262075"/>
              <a:ext cx="4705200" cy="2766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7"/>
            <p:cNvSpPr/>
            <p:nvPr/>
          </p:nvSpPr>
          <p:spPr>
            <a:xfrm>
              <a:off x="2957350" y="4028975"/>
              <a:ext cx="752700" cy="38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7"/>
            <p:cNvSpPr/>
            <p:nvPr/>
          </p:nvSpPr>
          <p:spPr>
            <a:xfrm>
              <a:off x="2781200" y="4414775"/>
              <a:ext cx="1104900" cy="188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78" name="Google Shape;2878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8548" y="1407650"/>
            <a:ext cx="4438730" cy="249679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858017" y="1948281"/>
            <a:ext cx="3299791" cy="12457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algn="ctr"/>
            <a:r>
              <a:rPr lang="bg-BG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Домашна работа</a:t>
            </a:r>
          </a:p>
          <a:p>
            <a:endParaRPr lang="bg-BG" dirty="0" smtClean="0"/>
          </a:p>
          <a:p>
            <a:pPr algn="ctr"/>
            <a:r>
              <a:rPr lang="bg-BG" sz="2000" b="1" dirty="0" smtClean="0"/>
              <a:t>Учебна тетрадка стр.</a:t>
            </a:r>
            <a:r>
              <a:rPr lang="en-US" sz="2000" b="1" dirty="0" smtClean="0"/>
              <a:t> 3</a:t>
            </a:r>
            <a:r>
              <a:rPr lang="bg-BG" sz="2000" b="1" dirty="0" smtClean="0"/>
              <a:t>4</a:t>
            </a:r>
            <a:endParaRPr lang="bg-BG" sz="2000" b="1" dirty="0"/>
          </a:p>
        </p:txBody>
      </p:sp>
      <p:grpSp>
        <p:nvGrpSpPr>
          <p:cNvPr id="11" name="Google Shape;3120;p76"/>
          <p:cNvGrpSpPr/>
          <p:nvPr/>
        </p:nvGrpSpPr>
        <p:grpSpPr>
          <a:xfrm rot="-422309" flipH="1">
            <a:off x="7306073" y="1910748"/>
            <a:ext cx="1172840" cy="1172840"/>
            <a:chOff x="1185500" y="3448175"/>
            <a:chExt cx="1133400" cy="1133400"/>
          </a:xfrm>
        </p:grpSpPr>
        <p:sp>
          <p:nvSpPr>
            <p:cNvPr id="12" name="Google Shape;3121;p76"/>
            <p:cNvSpPr/>
            <p:nvPr/>
          </p:nvSpPr>
          <p:spPr>
            <a:xfrm>
              <a:off x="1185500" y="3448175"/>
              <a:ext cx="1133400" cy="1133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22;p76"/>
            <p:cNvSpPr/>
            <p:nvPr/>
          </p:nvSpPr>
          <p:spPr>
            <a:xfrm>
              <a:off x="1369700" y="4107875"/>
              <a:ext cx="949200" cy="473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3123;p76"/>
          <p:cNvSpPr/>
          <p:nvPr/>
        </p:nvSpPr>
        <p:spPr>
          <a:xfrm flipH="1">
            <a:off x="6177958" y="2431749"/>
            <a:ext cx="2237316" cy="819323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127;p76"/>
          <p:cNvSpPr/>
          <p:nvPr/>
        </p:nvSpPr>
        <p:spPr>
          <a:xfrm rot="347333">
            <a:off x="6319680" y="1623243"/>
            <a:ext cx="1201628" cy="1995877"/>
          </a:xfrm>
          <a:prstGeom prst="parallelogram">
            <a:avLst>
              <a:gd name="adj" fmla="val 25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128;p76"/>
          <p:cNvSpPr/>
          <p:nvPr/>
        </p:nvSpPr>
        <p:spPr>
          <a:xfrm rot="10800000" flipH="1">
            <a:off x="6827768" y="1396281"/>
            <a:ext cx="638100" cy="5520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40"/>
          <p:cNvSpPr/>
          <p:nvPr/>
        </p:nvSpPr>
        <p:spPr>
          <a:xfrm>
            <a:off x="6777131" y="323987"/>
            <a:ext cx="2282425" cy="1346425"/>
          </a:xfrm>
          <a:prstGeom prst="flowChartInputOutpu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40"/>
          <p:cNvSpPr/>
          <p:nvPr/>
        </p:nvSpPr>
        <p:spPr>
          <a:xfrm>
            <a:off x="4599272" y="68325"/>
            <a:ext cx="1520850" cy="897150"/>
          </a:xfrm>
          <a:prstGeom prst="flowChartInputOutpu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40"/>
          <p:cNvSpPr/>
          <p:nvPr/>
        </p:nvSpPr>
        <p:spPr>
          <a:xfrm rot="347133">
            <a:off x="370537" y="1277383"/>
            <a:ext cx="547589" cy="18288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40"/>
          <p:cNvSpPr txBox="1">
            <a:spLocks noGrp="1"/>
          </p:cNvSpPr>
          <p:nvPr>
            <p:ph type="ctrTitle"/>
          </p:nvPr>
        </p:nvSpPr>
        <p:spPr>
          <a:xfrm>
            <a:off x="1093798" y="1225061"/>
            <a:ext cx="6895915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dirty="0" smtClean="0">
                <a:solidFill>
                  <a:schemeClr val="dk1"/>
                </a:solidFill>
              </a:rPr>
              <a:t>12</a:t>
            </a:r>
            <a:r>
              <a:rPr lang="en-US" dirty="0" smtClean="0">
                <a:solidFill>
                  <a:schemeClr val="dk1"/>
                </a:solidFill>
              </a:rPr>
              <a:t>3</a:t>
            </a:r>
            <a:r>
              <a:rPr lang="bg-BG" dirty="0" smtClean="0">
                <a:solidFill>
                  <a:schemeClr val="dk1"/>
                </a:solidFill>
              </a:rPr>
              <a:t>. </a:t>
            </a:r>
            <a:r>
              <a:rPr lang="bg-BG" dirty="0" smtClean="0"/>
              <a:t>Лице на триъгълник</a:t>
            </a:r>
            <a:endParaRPr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382" name="Google Shape;2382;p40"/>
          <p:cNvSpPr txBox="1">
            <a:spLocks noGrp="1"/>
          </p:cNvSpPr>
          <p:nvPr>
            <p:ph type="subTitle" idx="1"/>
          </p:nvPr>
        </p:nvSpPr>
        <p:spPr>
          <a:xfrm>
            <a:off x="3449874" y="4717351"/>
            <a:ext cx="2298795" cy="3853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Геометрични фигури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383" name="Google Shape;2383;p40"/>
          <p:cNvSpPr/>
          <p:nvPr/>
        </p:nvSpPr>
        <p:spPr>
          <a:xfrm rot="-415847">
            <a:off x="234256" y="244423"/>
            <a:ext cx="1613490" cy="145214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4" name="Google Shape;2384;p40"/>
          <p:cNvGrpSpPr/>
          <p:nvPr/>
        </p:nvGrpSpPr>
        <p:grpSpPr>
          <a:xfrm>
            <a:off x="1093798" y="1916965"/>
            <a:ext cx="1188586" cy="1782935"/>
            <a:chOff x="6751632" y="3183400"/>
            <a:chExt cx="1188586" cy="1782935"/>
          </a:xfrm>
        </p:grpSpPr>
        <p:sp>
          <p:nvSpPr>
            <p:cNvPr id="2385" name="Google Shape;2385;p40"/>
            <p:cNvSpPr/>
            <p:nvPr/>
          </p:nvSpPr>
          <p:spPr>
            <a:xfrm flipH="1">
              <a:off x="6751632" y="3183400"/>
              <a:ext cx="594300" cy="118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0"/>
            <p:cNvSpPr/>
            <p:nvPr/>
          </p:nvSpPr>
          <p:spPr>
            <a:xfrm flipH="1">
              <a:off x="7345918" y="3777717"/>
              <a:ext cx="594300" cy="59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0"/>
            <p:cNvSpPr/>
            <p:nvPr/>
          </p:nvSpPr>
          <p:spPr>
            <a:xfrm flipH="1">
              <a:off x="7345918" y="4372035"/>
              <a:ext cx="594300" cy="594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8" name="Google Shape;2388;p40"/>
          <p:cNvGrpSpPr/>
          <p:nvPr/>
        </p:nvGrpSpPr>
        <p:grpSpPr>
          <a:xfrm>
            <a:off x="7480333" y="3105565"/>
            <a:ext cx="1371641" cy="1371641"/>
            <a:chOff x="1185500" y="3448175"/>
            <a:chExt cx="1133400" cy="1133400"/>
          </a:xfrm>
        </p:grpSpPr>
        <p:sp>
          <p:nvSpPr>
            <p:cNvPr id="2389" name="Google Shape;2389;p40"/>
            <p:cNvSpPr/>
            <p:nvPr/>
          </p:nvSpPr>
          <p:spPr>
            <a:xfrm>
              <a:off x="1185500" y="3448175"/>
              <a:ext cx="1133400" cy="1133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0"/>
            <p:cNvSpPr/>
            <p:nvPr/>
          </p:nvSpPr>
          <p:spPr>
            <a:xfrm>
              <a:off x="1369700" y="4107875"/>
              <a:ext cx="949200" cy="473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1" name="Google Shape;2391;p40"/>
          <p:cNvSpPr/>
          <p:nvPr/>
        </p:nvSpPr>
        <p:spPr>
          <a:xfrm>
            <a:off x="6778200" y="540000"/>
            <a:ext cx="1645800" cy="45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V </a:t>
            </a:r>
            <a:r>
              <a:rPr lang="bg-BG" sz="18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клас</a:t>
            </a:r>
            <a:endParaRPr dirty="0"/>
          </a:p>
        </p:txBody>
      </p:sp>
      <p:sp>
        <p:nvSpPr>
          <p:cNvPr id="2392" name="Google Shape;2392;p40"/>
          <p:cNvSpPr/>
          <p:nvPr/>
        </p:nvSpPr>
        <p:spPr>
          <a:xfrm>
            <a:off x="5630000" y="416775"/>
            <a:ext cx="548700" cy="5487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40"/>
          <p:cNvSpPr/>
          <p:nvPr/>
        </p:nvSpPr>
        <p:spPr>
          <a:xfrm>
            <a:off x="4764826" y="403184"/>
            <a:ext cx="775037" cy="457200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40"/>
          <p:cNvSpPr/>
          <p:nvPr/>
        </p:nvSpPr>
        <p:spPr>
          <a:xfrm>
            <a:off x="7601100" y="1068077"/>
            <a:ext cx="948900" cy="548700"/>
          </a:xfrm>
          <a:prstGeom prst="trapezoid">
            <a:avLst>
              <a:gd name="adj" fmla="val 495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40"/>
          <p:cNvSpPr/>
          <p:nvPr/>
        </p:nvSpPr>
        <p:spPr>
          <a:xfrm>
            <a:off x="6895800" y="4130687"/>
            <a:ext cx="2248200" cy="727375"/>
          </a:xfrm>
          <a:prstGeom prst="flowChartInputOutpu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40"/>
          <p:cNvSpPr/>
          <p:nvPr/>
        </p:nvSpPr>
        <p:spPr>
          <a:xfrm>
            <a:off x="340487" y="2402187"/>
            <a:ext cx="548700" cy="5487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grpSp>
        <p:nvGrpSpPr>
          <p:cNvPr id="2397" name="Google Shape;2397;p40"/>
          <p:cNvGrpSpPr/>
          <p:nvPr/>
        </p:nvGrpSpPr>
        <p:grpSpPr>
          <a:xfrm rot="300150">
            <a:off x="1013460" y="541913"/>
            <a:ext cx="1828719" cy="183002"/>
            <a:chOff x="1029650" y="2215150"/>
            <a:chExt cx="1828702" cy="183000"/>
          </a:xfrm>
        </p:grpSpPr>
        <p:sp>
          <p:nvSpPr>
            <p:cNvPr id="2398" name="Google Shape;2398;p40"/>
            <p:cNvSpPr/>
            <p:nvPr/>
          </p:nvSpPr>
          <p:spPr>
            <a:xfrm>
              <a:off x="1029650" y="2215150"/>
              <a:ext cx="1013100" cy="183000"/>
            </a:xfrm>
            <a:prstGeom prst="parallelogram">
              <a:avLst>
                <a:gd name="adj" fmla="val 6767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0"/>
            <p:cNvSpPr/>
            <p:nvPr/>
          </p:nvSpPr>
          <p:spPr>
            <a:xfrm>
              <a:off x="1681452" y="2215150"/>
              <a:ext cx="1176900" cy="183000"/>
            </a:xfrm>
            <a:prstGeom prst="parallelogram">
              <a:avLst>
                <a:gd name="adj" fmla="val 6767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0" name="Google Shape;2400;p40"/>
          <p:cNvSpPr/>
          <p:nvPr/>
        </p:nvSpPr>
        <p:spPr>
          <a:xfrm rot="-1047066">
            <a:off x="373220" y="3498309"/>
            <a:ext cx="2038736" cy="183314"/>
          </a:xfrm>
          <a:prstGeom prst="parallelogram">
            <a:avLst>
              <a:gd name="adj" fmla="val 6767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Triangle | Motion graphics animation, Zone animation, Cartoon backgroun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75" y="2370489"/>
            <a:ext cx="2890012" cy="216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45"/>
          <p:cNvSpPr txBox="1">
            <a:spLocks noGrp="1"/>
          </p:cNvSpPr>
          <p:nvPr>
            <p:ph type="title" idx="2"/>
          </p:nvPr>
        </p:nvSpPr>
        <p:spPr>
          <a:xfrm>
            <a:off x="7200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01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5" name="Google Shape;2435;p45"/>
          <p:cNvSpPr txBox="1">
            <a:spLocks noGrp="1"/>
          </p:cNvSpPr>
          <p:nvPr>
            <p:ph type="title" idx="4"/>
          </p:nvPr>
        </p:nvSpPr>
        <p:spPr>
          <a:xfrm>
            <a:off x="3566100" y="127280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02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7" name="Google Shape;2437;p45"/>
          <p:cNvSpPr txBox="1">
            <a:spLocks noGrp="1"/>
          </p:cNvSpPr>
          <p:nvPr>
            <p:ph type="title" idx="13"/>
          </p:nvPr>
        </p:nvSpPr>
        <p:spPr>
          <a:xfrm>
            <a:off x="7200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8" name="Google Shape;2438;p45"/>
          <p:cNvSpPr txBox="1">
            <a:spLocks noGrp="1"/>
          </p:cNvSpPr>
          <p:nvPr>
            <p:ph type="title" idx="16"/>
          </p:nvPr>
        </p:nvSpPr>
        <p:spPr>
          <a:xfrm>
            <a:off x="3566100" y="3118956"/>
            <a:ext cx="1188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bg-BG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39" name="Google Shape;2439;p45"/>
          <p:cNvSpPr txBox="1">
            <a:spLocks noGrp="1"/>
          </p:cNvSpPr>
          <p:nvPr>
            <p:ph type="title" idx="18"/>
          </p:nvPr>
        </p:nvSpPr>
        <p:spPr>
          <a:xfrm>
            <a:off x="720000" y="421102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441" name="Google Shape;2441;p45"/>
          <p:cNvSpPr txBox="1">
            <a:spLocks noGrp="1"/>
          </p:cNvSpPr>
          <p:nvPr>
            <p:ph type="subTitle" idx="1"/>
          </p:nvPr>
        </p:nvSpPr>
        <p:spPr>
          <a:xfrm>
            <a:off x="292597" y="1986427"/>
            <a:ext cx="2571212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формула за намиране на лице на триъгълник;</a:t>
            </a:r>
            <a:r>
              <a:rPr lang="bg-BG" dirty="0"/>
              <a:t/>
            </a:r>
            <a:br>
              <a:rPr lang="bg-BG" dirty="0"/>
            </a:br>
            <a:endParaRPr dirty="0"/>
          </a:p>
        </p:txBody>
      </p:sp>
      <p:sp>
        <p:nvSpPr>
          <p:cNvPr id="2443" name="Google Shape;2443;p45"/>
          <p:cNvSpPr txBox="1">
            <a:spLocks noGrp="1"/>
          </p:cNvSpPr>
          <p:nvPr>
            <p:ph type="subTitle" idx="5"/>
          </p:nvPr>
        </p:nvSpPr>
        <p:spPr>
          <a:xfrm>
            <a:off x="2908852" y="2003306"/>
            <a:ext cx="3110948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g-BG" dirty="0" smtClean="0"/>
              <a:t>каква е връзката между лице на правоъгълен триъгълник и лице на тригълник;</a:t>
            </a:r>
            <a:endParaRPr lang="bg-BG" dirty="0"/>
          </a:p>
          <a:p>
            <a:r>
              <a:rPr lang="bg-BG" dirty="0"/>
              <a:t/>
            </a:r>
            <a:br>
              <a:rPr lang="bg-BG" dirty="0"/>
            </a:br>
            <a:endParaRPr dirty="0"/>
          </a:p>
        </p:txBody>
      </p:sp>
      <p:sp>
        <p:nvSpPr>
          <p:cNvPr id="2447" name="Google Shape;2447;p45"/>
          <p:cNvSpPr txBox="1">
            <a:spLocks noGrp="1"/>
          </p:cNvSpPr>
          <p:nvPr>
            <p:ph type="subTitle" idx="14"/>
          </p:nvPr>
        </p:nvSpPr>
        <p:spPr>
          <a:xfrm>
            <a:off x="229650" y="3874709"/>
            <a:ext cx="3116523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как се намират линейни елементи </a:t>
            </a:r>
          </a:p>
          <a:p>
            <a:r>
              <a:rPr lang="ru-RU" dirty="0"/>
              <a:t>на триъгълник чрез използване на формулата за лице на триъгълник</a:t>
            </a:r>
            <a:r>
              <a:rPr lang="bg-BG" dirty="0" smtClean="0"/>
              <a:t>:</a:t>
            </a:r>
            <a:endParaRPr lang="bg-BG" dirty="0"/>
          </a:p>
          <a:p>
            <a:r>
              <a:rPr lang="bg-BG" dirty="0"/>
              <a:t/>
            </a:r>
            <a:br>
              <a:rPr lang="bg-BG" dirty="0"/>
            </a:br>
            <a:endParaRPr dirty="0"/>
          </a:p>
        </p:txBody>
      </p:sp>
      <p:sp>
        <p:nvSpPr>
          <p:cNvPr id="2449" name="Google Shape;2449;p45"/>
          <p:cNvSpPr txBox="1">
            <a:spLocks noGrp="1"/>
          </p:cNvSpPr>
          <p:nvPr>
            <p:ph type="subTitle" idx="17"/>
          </p:nvPr>
        </p:nvSpPr>
        <p:spPr>
          <a:xfrm>
            <a:off x="3761627" y="3849231"/>
            <a:ext cx="1814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бързо и лесно смятане.</a:t>
            </a:r>
            <a:endParaRPr dirty="0"/>
          </a:p>
        </p:txBody>
      </p:sp>
      <p:sp>
        <p:nvSpPr>
          <p:cNvPr id="2450" name="Google Shape;2450;p45"/>
          <p:cNvSpPr/>
          <p:nvPr/>
        </p:nvSpPr>
        <p:spPr>
          <a:xfrm rot="-900172">
            <a:off x="6895406" y="544758"/>
            <a:ext cx="1828736" cy="159790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45"/>
          <p:cNvSpPr/>
          <p:nvPr/>
        </p:nvSpPr>
        <p:spPr>
          <a:xfrm>
            <a:off x="8198923" y="300486"/>
            <a:ext cx="816900" cy="816900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45"/>
          <p:cNvSpPr/>
          <p:nvPr/>
        </p:nvSpPr>
        <p:spPr>
          <a:xfrm rot="-1047066">
            <a:off x="6790406" y="2328343"/>
            <a:ext cx="2038736" cy="183314"/>
          </a:xfrm>
          <a:prstGeom prst="parallelogram">
            <a:avLst>
              <a:gd name="adj" fmla="val 6767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45"/>
          <p:cNvSpPr/>
          <p:nvPr/>
        </p:nvSpPr>
        <p:spPr>
          <a:xfrm>
            <a:off x="6873651" y="1240410"/>
            <a:ext cx="955000" cy="563364"/>
          </a:xfrm>
          <a:prstGeom prst="flowChartInputOutpu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7" y="586855"/>
            <a:ext cx="6725981" cy="3975185"/>
          </a:xfrm>
          <a:prstGeom prst="rect">
            <a:avLst/>
          </a:prstGeom>
        </p:spPr>
      </p:pic>
      <p:sp>
        <p:nvSpPr>
          <p:cNvPr id="2543" name="Google Shape;2543;p50"/>
          <p:cNvSpPr/>
          <p:nvPr/>
        </p:nvSpPr>
        <p:spPr>
          <a:xfrm>
            <a:off x="8354632" y="4293650"/>
            <a:ext cx="457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50"/>
          <p:cNvSpPr/>
          <p:nvPr/>
        </p:nvSpPr>
        <p:spPr>
          <a:xfrm>
            <a:off x="8127350" y="251736"/>
            <a:ext cx="8229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50"/>
          <p:cNvSpPr/>
          <p:nvPr/>
        </p:nvSpPr>
        <p:spPr>
          <a:xfrm rot="17912918">
            <a:off x="8354633" y="1045413"/>
            <a:ext cx="914400" cy="457200"/>
          </a:xfrm>
          <a:prstGeom prst="flowChartInputOutpu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50"/>
          <p:cNvSpPr/>
          <p:nvPr/>
        </p:nvSpPr>
        <p:spPr>
          <a:xfrm>
            <a:off x="8205699" y="9733"/>
            <a:ext cx="685800" cy="457200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8" name="Google Shape;2548;p50"/>
          <p:cNvGrpSpPr/>
          <p:nvPr/>
        </p:nvGrpSpPr>
        <p:grpSpPr>
          <a:xfrm>
            <a:off x="8557437" y="406950"/>
            <a:ext cx="457200" cy="548626"/>
            <a:chOff x="6974750" y="3048000"/>
            <a:chExt cx="457200" cy="447675"/>
          </a:xfrm>
        </p:grpSpPr>
        <p:sp>
          <p:nvSpPr>
            <p:cNvPr id="2549" name="Google Shape;2549;p50"/>
            <p:cNvSpPr/>
            <p:nvPr/>
          </p:nvSpPr>
          <p:spPr>
            <a:xfrm>
              <a:off x="6974750" y="3048000"/>
              <a:ext cx="457200" cy="293603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0"/>
            <p:cNvSpPr/>
            <p:nvPr/>
          </p:nvSpPr>
          <p:spPr>
            <a:xfrm rot="10800000" flipH="1">
              <a:off x="6974750" y="3338285"/>
              <a:ext cx="457200" cy="157390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305083" y="1163130"/>
            <a:ext cx="6725981" cy="3398910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3587" r="3035" b="4012"/>
          <a:stretch/>
        </p:blipFill>
        <p:spPr>
          <a:xfrm>
            <a:off x="7082691" y="1904084"/>
            <a:ext cx="1931945" cy="1667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4" y="1903997"/>
            <a:ext cx="7488598" cy="2881620"/>
          </a:xfrm>
          <a:prstGeom prst="rect">
            <a:avLst/>
          </a:prstGeom>
        </p:spPr>
      </p:pic>
      <p:grpSp>
        <p:nvGrpSpPr>
          <p:cNvPr id="2" name="Google Shape;3349;p77"/>
          <p:cNvGrpSpPr/>
          <p:nvPr/>
        </p:nvGrpSpPr>
        <p:grpSpPr>
          <a:xfrm>
            <a:off x="211498" y="4545151"/>
            <a:ext cx="349696" cy="393729"/>
            <a:chOff x="4750368" y="3378959"/>
            <a:chExt cx="349696" cy="393729"/>
          </a:xfrm>
        </p:grpSpPr>
        <p:sp>
          <p:nvSpPr>
            <p:cNvPr id="3" name="Google Shape;3350;p77"/>
            <p:cNvSpPr/>
            <p:nvPr/>
          </p:nvSpPr>
          <p:spPr>
            <a:xfrm>
              <a:off x="4750368" y="3378959"/>
              <a:ext cx="260233" cy="393719"/>
            </a:xfrm>
            <a:custGeom>
              <a:avLst/>
              <a:gdLst/>
              <a:ahLst/>
              <a:cxnLst/>
              <a:rect l="l" t="t" r="r" b="b"/>
              <a:pathLst>
                <a:path w="8765" h="13261" extrusionOk="0">
                  <a:moveTo>
                    <a:pt x="393" y="1"/>
                  </a:moveTo>
                  <a:cubicBezTo>
                    <a:pt x="194" y="1"/>
                    <a:pt x="0" y="154"/>
                    <a:pt x="0" y="389"/>
                  </a:cubicBezTo>
                  <a:lnTo>
                    <a:pt x="0" y="10127"/>
                  </a:lnTo>
                  <a:lnTo>
                    <a:pt x="3106" y="13260"/>
                  </a:lnTo>
                  <a:lnTo>
                    <a:pt x="7011" y="13260"/>
                  </a:lnTo>
                  <a:lnTo>
                    <a:pt x="8764" y="9407"/>
                  </a:lnTo>
                  <a:lnTo>
                    <a:pt x="681" y="133"/>
                  </a:lnTo>
                  <a:cubicBezTo>
                    <a:pt x="601" y="42"/>
                    <a:pt x="497" y="1"/>
                    <a:pt x="393" y="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351;p77"/>
            <p:cNvSpPr/>
            <p:nvPr/>
          </p:nvSpPr>
          <p:spPr>
            <a:xfrm>
              <a:off x="4796478" y="3580115"/>
              <a:ext cx="214124" cy="192569"/>
            </a:xfrm>
            <a:custGeom>
              <a:avLst/>
              <a:gdLst/>
              <a:ahLst/>
              <a:cxnLst/>
              <a:rect l="l" t="t" r="r" b="b"/>
              <a:pathLst>
                <a:path w="7212" h="6486" extrusionOk="0">
                  <a:moveTo>
                    <a:pt x="4918" y="0"/>
                  </a:moveTo>
                  <a:lnTo>
                    <a:pt x="0" y="4918"/>
                  </a:lnTo>
                  <a:lnTo>
                    <a:pt x="1553" y="6485"/>
                  </a:lnTo>
                  <a:lnTo>
                    <a:pt x="5458" y="6485"/>
                  </a:lnTo>
                  <a:lnTo>
                    <a:pt x="7211" y="2633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352;p77"/>
            <p:cNvSpPr/>
            <p:nvPr/>
          </p:nvSpPr>
          <p:spPr>
            <a:xfrm>
              <a:off x="4750368" y="3698849"/>
              <a:ext cx="73008" cy="73839"/>
            </a:xfrm>
            <a:custGeom>
              <a:avLst/>
              <a:gdLst/>
              <a:ahLst/>
              <a:cxnLst/>
              <a:rect l="l" t="t" r="r" b="b"/>
              <a:pathLst>
                <a:path w="2459" h="2487" extrusionOk="0">
                  <a:moveTo>
                    <a:pt x="108" y="0"/>
                  </a:moveTo>
                  <a:lnTo>
                    <a:pt x="0" y="129"/>
                  </a:lnTo>
                  <a:lnTo>
                    <a:pt x="0" y="2097"/>
                  </a:lnTo>
                  <a:cubicBezTo>
                    <a:pt x="0" y="2312"/>
                    <a:pt x="174" y="2486"/>
                    <a:pt x="389" y="2486"/>
                  </a:cubicBezTo>
                  <a:lnTo>
                    <a:pt x="2330" y="2486"/>
                  </a:lnTo>
                  <a:lnTo>
                    <a:pt x="2459" y="2337"/>
                  </a:lnTo>
                  <a:lnTo>
                    <a:pt x="2459" y="129"/>
                  </a:lnTo>
                  <a:cubicBezTo>
                    <a:pt x="2459" y="58"/>
                    <a:pt x="2401" y="0"/>
                    <a:pt x="2330" y="0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53;p77"/>
            <p:cNvSpPr/>
            <p:nvPr/>
          </p:nvSpPr>
          <p:spPr>
            <a:xfrm>
              <a:off x="4753545" y="3699235"/>
              <a:ext cx="69831" cy="73453"/>
            </a:xfrm>
            <a:custGeom>
              <a:avLst/>
              <a:gdLst/>
              <a:ahLst/>
              <a:cxnLst/>
              <a:rect l="l" t="t" r="r" b="b"/>
              <a:pathLst>
                <a:path w="2352" h="2474" extrusionOk="0">
                  <a:moveTo>
                    <a:pt x="2352" y="0"/>
                  </a:moveTo>
                  <a:lnTo>
                    <a:pt x="1" y="2351"/>
                  </a:lnTo>
                  <a:cubicBezTo>
                    <a:pt x="72" y="2425"/>
                    <a:pt x="170" y="2473"/>
                    <a:pt x="282" y="2473"/>
                  </a:cubicBezTo>
                  <a:lnTo>
                    <a:pt x="2223" y="2473"/>
                  </a:lnTo>
                  <a:lnTo>
                    <a:pt x="2352" y="2214"/>
                  </a:lnTo>
                  <a:lnTo>
                    <a:pt x="2352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54;p77"/>
            <p:cNvSpPr/>
            <p:nvPr/>
          </p:nvSpPr>
          <p:spPr>
            <a:xfrm>
              <a:off x="4974891" y="3675126"/>
              <a:ext cx="125173" cy="97561"/>
            </a:xfrm>
            <a:custGeom>
              <a:avLst/>
              <a:gdLst/>
              <a:ahLst/>
              <a:cxnLst/>
              <a:rect l="l" t="t" r="r" b="b"/>
              <a:pathLst>
                <a:path w="4216" h="3286" extrusionOk="0">
                  <a:moveTo>
                    <a:pt x="1521" y="1"/>
                  </a:moveTo>
                  <a:cubicBezTo>
                    <a:pt x="562" y="725"/>
                    <a:pt x="0" y="1888"/>
                    <a:pt x="87" y="3152"/>
                  </a:cubicBezTo>
                  <a:cubicBezTo>
                    <a:pt x="143" y="3203"/>
                    <a:pt x="174" y="3235"/>
                    <a:pt x="230" y="3285"/>
                  </a:cubicBezTo>
                  <a:lnTo>
                    <a:pt x="3704" y="3285"/>
                  </a:lnTo>
                  <a:cubicBezTo>
                    <a:pt x="4035" y="3285"/>
                    <a:pt x="4215" y="2893"/>
                    <a:pt x="3996" y="2641"/>
                  </a:cubicBezTo>
                  <a:lnTo>
                    <a:pt x="1713" y="21"/>
                  </a:lnTo>
                  <a:cubicBezTo>
                    <a:pt x="1639" y="14"/>
                    <a:pt x="1595" y="8"/>
                    <a:pt x="1521" y="1"/>
                  </a:cubicBez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55;p77"/>
            <p:cNvSpPr/>
            <p:nvPr/>
          </p:nvSpPr>
          <p:spPr>
            <a:xfrm>
              <a:off x="4750368" y="3679610"/>
              <a:ext cx="92247" cy="93078"/>
            </a:xfrm>
            <a:custGeom>
              <a:avLst/>
              <a:gdLst/>
              <a:ahLst/>
              <a:cxnLst/>
              <a:rect l="l" t="t" r="r" b="b"/>
              <a:pathLst>
                <a:path w="3107" h="3135" extrusionOk="0">
                  <a:moveTo>
                    <a:pt x="0" y="1"/>
                  </a:moveTo>
                  <a:lnTo>
                    <a:pt x="0" y="777"/>
                  </a:lnTo>
                  <a:lnTo>
                    <a:pt x="2330" y="777"/>
                  </a:lnTo>
                  <a:lnTo>
                    <a:pt x="2330" y="3134"/>
                  </a:lnTo>
                  <a:lnTo>
                    <a:pt x="3106" y="3134"/>
                  </a:lnTo>
                  <a:lnTo>
                    <a:pt x="3106" y="388"/>
                  </a:lnTo>
                  <a:cubicBezTo>
                    <a:pt x="3106" y="175"/>
                    <a:pt x="2932" y="1"/>
                    <a:pt x="2719" y="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56;p77"/>
            <p:cNvSpPr/>
            <p:nvPr/>
          </p:nvSpPr>
          <p:spPr>
            <a:xfrm>
              <a:off x="4956305" y="3658291"/>
              <a:ext cx="69445" cy="114396"/>
            </a:xfrm>
            <a:custGeom>
              <a:avLst/>
              <a:gdLst/>
              <a:ahLst/>
              <a:cxnLst/>
              <a:rect l="l" t="t" r="r" b="b"/>
              <a:pathLst>
                <a:path w="2339" h="3853" extrusionOk="0">
                  <a:moveTo>
                    <a:pt x="1828" y="0"/>
                  </a:moveTo>
                  <a:cubicBezTo>
                    <a:pt x="1285" y="392"/>
                    <a:pt x="837" y="909"/>
                    <a:pt x="525" y="1517"/>
                  </a:cubicBezTo>
                  <a:cubicBezTo>
                    <a:pt x="153" y="2241"/>
                    <a:pt x="1" y="3041"/>
                    <a:pt x="73" y="3852"/>
                  </a:cubicBezTo>
                  <a:lnTo>
                    <a:pt x="856" y="3852"/>
                  </a:lnTo>
                  <a:cubicBezTo>
                    <a:pt x="782" y="3163"/>
                    <a:pt x="902" y="2482"/>
                    <a:pt x="1217" y="1871"/>
                  </a:cubicBezTo>
                  <a:cubicBezTo>
                    <a:pt x="1481" y="1352"/>
                    <a:pt x="1872" y="913"/>
                    <a:pt x="2339" y="588"/>
                  </a:cubicBezTo>
                  <a:lnTo>
                    <a:pt x="1828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3384;p77"/>
          <p:cNvGrpSpPr/>
          <p:nvPr/>
        </p:nvGrpSpPr>
        <p:grpSpPr>
          <a:xfrm>
            <a:off x="8492461" y="4627603"/>
            <a:ext cx="395363" cy="393760"/>
            <a:chOff x="8028635" y="1374909"/>
            <a:chExt cx="395363" cy="393760"/>
          </a:xfrm>
        </p:grpSpPr>
        <p:sp>
          <p:nvSpPr>
            <p:cNvPr id="11" name="Google Shape;3385;p77"/>
            <p:cNvSpPr/>
            <p:nvPr/>
          </p:nvSpPr>
          <p:spPr>
            <a:xfrm>
              <a:off x="8221211" y="1629449"/>
              <a:ext cx="120393" cy="23069"/>
            </a:xfrm>
            <a:custGeom>
              <a:avLst/>
              <a:gdLst/>
              <a:ahLst/>
              <a:cxnLst/>
              <a:rect l="l" t="t" r="r" b="b"/>
              <a:pathLst>
                <a:path w="4055" h="777" extrusionOk="0">
                  <a:moveTo>
                    <a:pt x="449" y="0"/>
                  </a:moveTo>
                  <a:lnTo>
                    <a:pt x="1" y="777"/>
                  </a:lnTo>
                  <a:lnTo>
                    <a:pt x="4055" y="777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86;p77"/>
            <p:cNvSpPr/>
            <p:nvPr/>
          </p:nvSpPr>
          <p:spPr>
            <a:xfrm>
              <a:off x="8384541" y="1722738"/>
              <a:ext cx="39458" cy="45930"/>
            </a:xfrm>
            <a:custGeom>
              <a:avLst/>
              <a:gdLst/>
              <a:ahLst/>
              <a:cxnLst/>
              <a:rect l="l" t="t" r="r" b="b"/>
              <a:pathLst>
                <a:path w="1329" h="1547" extrusionOk="0">
                  <a:moveTo>
                    <a:pt x="667" y="1"/>
                  </a:moveTo>
                  <a:lnTo>
                    <a:pt x="262" y="59"/>
                  </a:lnTo>
                  <a:lnTo>
                    <a:pt x="1" y="404"/>
                  </a:lnTo>
                  <a:lnTo>
                    <a:pt x="545" y="1348"/>
                  </a:lnTo>
                  <a:lnTo>
                    <a:pt x="549" y="1353"/>
                  </a:lnTo>
                  <a:cubicBezTo>
                    <a:pt x="620" y="1478"/>
                    <a:pt x="751" y="1547"/>
                    <a:pt x="885" y="1547"/>
                  </a:cubicBezTo>
                  <a:cubicBezTo>
                    <a:pt x="951" y="1547"/>
                    <a:pt x="1018" y="1530"/>
                    <a:pt x="1079" y="1494"/>
                  </a:cubicBezTo>
                  <a:cubicBezTo>
                    <a:pt x="1264" y="1387"/>
                    <a:pt x="1329" y="1150"/>
                    <a:pt x="1220" y="964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87;p77"/>
            <p:cNvSpPr/>
            <p:nvPr/>
          </p:nvSpPr>
          <p:spPr>
            <a:xfrm>
              <a:off x="8291846" y="1507598"/>
              <a:ext cx="130695" cy="227099"/>
            </a:xfrm>
            <a:custGeom>
              <a:avLst/>
              <a:gdLst/>
              <a:ahLst/>
              <a:cxnLst/>
              <a:rect l="l" t="t" r="r" b="b"/>
              <a:pathLst>
                <a:path w="4402" h="7649" extrusionOk="0">
                  <a:moveTo>
                    <a:pt x="1426" y="121"/>
                  </a:moveTo>
                  <a:lnTo>
                    <a:pt x="1426" y="121"/>
                  </a:lnTo>
                  <a:cubicBezTo>
                    <a:pt x="1616" y="1106"/>
                    <a:pt x="967" y="2050"/>
                    <a:pt x="1" y="2243"/>
                  </a:cubicBezTo>
                  <a:lnTo>
                    <a:pt x="3121" y="7649"/>
                  </a:lnTo>
                  <a:lnTo>
                    <a:pt x="3788" y="7247"/>
                  </a:lnTo>
                  <a:lnTo>
                    <a:pt x="4370" y="5386"/>
                  </a:lnTo>
                  <a:cubicBezTo>
                    <a:pt x="4402" y="5283"/>
                    <a:pt x="4390" y="5170"/>
                    <a:pt x="4333" y="5075"/>
                  </a:cubicBezTo>
                  <a:cubicBezTo>
                    <a:pt x="1382" y="1"/>
                    <a:pt x="1555" y="213"/>
                    <a:pt x="1426" y="121"/>
                  </a:cubicBezTo>
                  <a:close/>
                </a:path>
              </a:pathLst>
            </a:custGeom>
            <a:solidFill>
              <a:srgbClr val="97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88;p77"/>
            <p:cNvSpPr/>
            <p:nvPr/>
          </p:nvSpPr>
          <p:spPr>
            <a:xfrm>
              <a:off x="8291846" y="1507598"/>
              <a:ext cx="130695" cy="227099"/>
            </a:xfrm>
            <a:custGeom>
              <a:avLst/>
              <a:gdLst/>
              <a:ahLst/>
              <a:cxnLst/>
              <a:rect l="l" t="t" r="r" b="b"/>
              <a:pathLst>
                <a:path w="4402" h="7649" extrusionOk="0">
                  <a:moveTo>
                    <a:pt x="1426" y="121"/>
                  </a:moveTo>
                  <a:lnTo>
                    <a:pt x="1426" y="121"/>
                  </a:lnTo>
                  <a:cubicBezTo>
                    <a:pt x="1616" y="1106"/>
                    <a:pt x="967" y="2050"/>
                    <a:pt x="1" y="2243"/>
                  </a:cubicBezTo>
                  <a:lnTo>
                    <a:pt x="3121" y="7649"/>
                  </a:lnTo>
                  <a:lnTo>
                    <a:pt x="3788" y="7247"/>
                  </a:lnTo>
                  <a:lnTo>
                    <a:pt x="4370" y="5386"/>
                  </a:lnTo>
                  <a:cubicBezTo>
                    <a:pt x="4402" y="5283"/>
                    <a:pt x="4390" y="5170"/>
                    <a:pt x="4333" y="5075"/>
                  </a:cubicBezTo>
                  <a:cubicBezTo>
                    <a:pt x="1382" y="1"/>
                    <a:pt x="1555" y="213"/>
                    <a:pt x="1426" y="12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89;p77"/>
            <p:cNvSpPr/>
            <p:nvPr/>
          </p:nvSpPr>
          <p:spPr>
            <a:xfrm>
              <a:off x="8138848" y="1722738"/>
              <a:ext cx="39399" cy="45930"/>
            </a:xfrm>
            <a:custGeom>
              <a:avLst/>
              <a:gdLst/>
              <a:ahLst/>
              <a:cxnLst/>
              <a:rect l="l" t="t" r="r" b="b"/>
              <a:pathLst>
                <a:path w="1327" h="1547" extrusionOk="0">
                  <a:moveTo>
                    <a:pt x="661" y="1"/>
                  </a:moveTo>
                  <a:lnTo>
                    <a:pt x="107" y="964"/>
                  </a:lnTo>
                  <a:cubicBezTo>
                    <a:pt x="1" y="1150"/>
                    <a:pt x="63" y="1387"/>
                    <a:pt x="249" y="1494"/>
                  </a:cubicBezTo>
                  <a:cubicBezTo>
                    <a:pt x="310" y="1530"/>
                    <a:pt x="377" y="1547"/>
                    <a:pt x="443" y="1547"/>
                  </a:cubicBezTo>
                  <a:cubicBezTo>
                    <a:pt x="576" y="1547"/>
                    <a:pt x="707" y="1478"/>
                    <a:pt x="779" y="1353"/>
                  </a:cubicBezTo>
                  <a:lnTo>
                    <a:pt x="782" y="1348"/>
                  </a:lnTo>
                  <a:lnTo>
                    <a:pt x="1326" y="404"/>
                  </a:lnTo>
                  <a:lnTo>
                    <a:pt x="1066" y="59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90;p77"/>
            <p:cNvSpPr/>
            <p:nvPr/>
          </p:nvSpPr>
          <p:spPr>
            <a:xfrm>
              <a:off x="8140184" y="1507598"/>
              <a:ext cx="130755" cy="227099"/>
            </a:xfrm>
            <a:custGeom>
              <a:avLst/>
              <a:gdLst/>
              <a:ahLst/>
              <a:cxnLst/>
              <a:rect l="l" t="t" r="r" b="b"/>
              <a:pathLst>
                <a:path w="4404" h="7649" extrusionOk="0">
                  <a:moveTo>
                    <a:pt x="2976" y="121"/>
                  </a:moveTo>
                  <a:cubicBezTo>
                    <a:pt x="2847" y="213"/>
                    <a:pt x="3020" y="1"/>
                    <a:pt x="71" y="5075"/>
                  </a:cubicBezTo>
                  <a:cubicBezTo>
                    <a:pt x="14" y="5170"/>
                    <a:pt x="1" y="5283"/>
                    <a:pt x="34" y="5386"/>
                  </a:cubicBezTo>
                  <a:lnTo>
                    <a:pt x="616" y="7247"/>
                  </a:lnTo>
                  <a:lnTo>
                    <a:pt x="1283" y="7649"/>
                  </a:lnTo>
                  <a:lnTo>
                    <a:pt x="4403" y="2243"/>
                  </a:lnTo>
                  <a:cubicBezTo>
                    <a:pt x="3435" y="2050"/>
                    <a:pt x="2786" y="1106"/>
                    <a:pt x="2976" y="12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91;p77"/>
            <p:cNvSpPr/>
            <p:nvPr/>
          </p:nvSpPr>
          <p:spPr>
            <a:xfrm>
              <a:off x="8269874" y="1374909"/>
              <a:ext cx="23069" cy="39250"/>
            </a:xfrm>
            <a:custGeom>
              <a:avLst/>
              <a:gdLst/>
              <a:ahLst/>
              <a:cxnLst/>
              <a:rect l="l" t="t" r="r" b="b"/>
              <a:pathLst>
                <a:path w="777" h="1322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1322"/>
                  </a:lnTo>
                  <a:lnTo>
                    <a:pt x="777" y="1322"/>
                  </a:lnTo>
                  <a:lnTo>
                    <a:pt x="777" y="390"/>
                  </a:lnTo>
                  <a:cubicBezTo>
                    <a:pt x="777" y="175"/>
                    <a:pt x="603" y="1"/>
                    <a:pt x="388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92;p77"/>
            <p:cNvSpPr/>
            <p:nvPr/>
          </p:nvSpPr>
          <p:spPr>
            <a:xfrm>
              <a:off x="8246775" y="1410300"/>
              <a:ext cx="69237" cy="69979"/>
            </a:xfrm>
            <a:custGeom>
              <a:avLst/>
              <a:gdLst/>
              <a:ahLst/>
              <a:cxnLst/>
              <a:rect l="l" t="t" r="r" b="b"/>
              <a:pathLst>
                <a:path w="2332" h="2357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2356"/>
                  </a:lnTo>
                  <a:cubicBezTo>
                    <a:pt x="338" y="2073"/>
                    <a:pt x="752" y="1931"/>
                    <a:pt x="1167" y="1931"/>
                  </a:cubicBezTo>
                  <a:cubicBezTo>
                    <a:pt x="1581" y="1931"/>
                    <a:pt x="1995" y="2073"/>
                    <a:pt x="2331" y="2356"/>
                  </a:cubicBezTo>
                  <a:lnTo>
                    <a:pt x="2331" y="390"/>
                  </a:lnTo>
                  <a:cubicBezTo>
                    <a:pt x="2331" y="175"/>
                    <a:pt x="2157" y="1"/>
                    <a:pt x="194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93;p77"/>
            <p:cNvSpPr/>
            <p:nvPr/>
          </p:nvSpPr>
          <p:spPr>
            <a:xfrm>
              <a:off x="8223616" y="1463685"/>
              <a:ext cx="115435" cy="115405"/>
            </a:xfrm>
            <a:custGeom>
              <a:avLst/>
              <a:gdLst/>
              <a:ahLst/>
              <a:cxnLst/>
              <a:rect l="l" t="t" r="r" b="b"/>
              <a:pathLst>
                <a:path w="3888" h="3887" extrusionOk="0">
                  <a:moveTo>
                    <a:pt x="1945" y="1"/>
                  </a:moveTo>
                  <a:cubicBezTo>
                    <a:pt x="870" y="1"/>
                    <a:pt x="1" y="872"/>
                    <a:pt x="1" y="1944"/>
                  </a:cubicBezTo>
                  <a:cubicBezTo>
                    <a:pt x="1" y="3019"/>
                    <a:pt x="872" y="3887"/>
                    <a:pt x="1945" y="3887"/>
                  </a:cubicBezTo>
                  <a:cubicBezTo>
                    <a:pt x="3019" y="3887"/>
                    <a:pt x="3888" y="3016"/>
                    <a:pt x="3888" y="1944"/>
                  </a:cubicBezTo>
                  <a:cubicBezTo>
                    <a:pt x="3888" y="872"/>
                    <a:pt x="3019" y="2"/>
                    <a:pt x="1945" y="1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94;p77"/>
            <p:cNvSpPr/>
            <p:nvPr/>
          </p:nvSpPr>
          <p:spPr>
            <a:xfrm>
              <a:off x="8246804" y="1486784"/>
              <a:ext cx="69207" cy="69207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5" y="1"/>
                  </a:moveTo>
                  <a:cubicBezTo>
                    <a:pt x="523" y="1"/>
                    <a:pt x="1" y="522"/>
                    <a:pt x="1" y="1166"/>
                  </a:cubicBezTo>
                  <a:cubicBezTo>
                    <a:pt x="1" y="1808"/>
                    <a:pt x="521" y="2331"/>
                    <a:pt x="1165" y="2331"/>
                  </a:cubicBezTo>
                  <a:cubicBezTo>
                    <a:pt x="1808" y="2331"/>
                    <a:pt x="2330" y="1811"/>
                    <a:pt x="2330" y="1166"/>
                  </a:cubicBezTo>
                  <a:cubicBezTo>
                    <a:pt x="2330" y="522"/>
                    <a:pt x="1808" y="1"/>
                    <a:pt x="1165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95;p77"/>
            <p:cNvSpPr/>
            <p:nvPr/>
          </p:nvSpPr>
          <p:spPr>
            <a:xfrm>
              <a:off x="8315984" y="1521404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96;p77"/>
            <p:cNvSpPr/>
            <p:nvPr/>
          </p:nvSpPr>
          <p:spPr>
            <a:xfrm>
              <a:off x="8269874" y="1509854"/>
              <a:ext cx="23069" cy="23069"/>
            </a:xfrm>
            <a:custGeom>
              <a:avLst/>
              <a:gdLst/>
              <a:ahLst/>
              <a:cxnLst/>
              <a:rect l="l" t="t" r="r" b="b"/>
              <a:pathLst>
                <a:path w="777" h="777" extrusionOk="0">
                  <a:moveTo>
                    <a:pt x="388" y="0"/>
                  </a:moveTo>
                  <a:cubicBezTo>
                    <a:pt x="175" y="0"/>
                    <a:pt x="0" y="175"/>
                    <a:pt x="0" y="389"/>
                  </a:cubicBezTo>
                  <a:cubicBezTo>
                    <a:pt x="0" y="603"/>
                    <a:pt x="175" y="777"/>
                    <a:pt x="388" y="777"/>
                  </a:cubicBezTo>
                  <a:cubicBezTo>
                    <a:pt x="603" y="777"/>
                    <a:pt x="777" y="603"/>
                    <a:pt x="777" y="389"/>
                  </a:cubicBezTo>
                  <a:cubicBezTo>
                    <a:pt x="777" y="175"/>
                    <a:pt x="603" y="0"/>
                    <a:pt x="38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97;p77"/>
            <p:cNvSpPr/>
            <p:nvPr/>
          </p:nvSpPr>
          <p:spPr>
            <a:xfrm>
              <a:off x="8028635" y="1374968"/>
              <a:ext cx="92336" cy="393660"/>
            </a:xfrm>
            <a:custGeom>
              <a:avLst/>
              <a:gdLst/>
              <a:ahLst/>
              <a:cxnLst/>
              <a:rect l="l" t="t" r="r" b="b"/>
              <a:pathLst>
                <a:path w="3110" h="13259" extrusionOk="0">
                  <a:moveTo>
                    <a:pt x="2723" y="0"/>
                  </a:moveTo>
                  <a:cubicBezTo>
                    <a:pt x="2722" y="0"/>
                    <a:pt x="2721" y="0"/>
                    <a:pt x="2720" y="0"/>
                  </a:cubicBezTo>
                  <a:lnTo>
                    <a:pt x="389" y="0"/>
                  </a:lnTo>
                  <a:cubicBezTo>
                    <a:pt x="174" y="0"/>
                    <a:pt x="0" y="175"/>
                    <a:pt x="0" y="389"/>
                  </a:cubicBezTo>
                  <a:lnTo>
                    <a:pt x="0" y="1581"/>
                  </a:lnTo>
                  <a:lnTo>
                    <a:pt x="260" y="1969"/>
                  </a:lnTo>
                  <a:lnTo>
                    <a:pt x="0" y="2358"/>
                  </a:lnTo>
                  <a:lnTo>
                    <a:pt x="0" y="3134"/>
                  </a:lnTo>
                  <a:lnTo>
                    <a:pt x="260" y="3522"/>
                  </a:lnTo>
                  <a:lnTo>
                    <a:pt x="0" y="3911"/>
                  </a:lnTo>
                  <a:lnTo>
                    <a:pt x="0" y="4687"/>
                  </a:lnTo>
                  <a:lnTo>
                    <a:pt x="260" y="5075"/>
                  </a:lnTo>
                  <a:lnTo>
                    <a:pt x="0" y="5464"/>
                  </a:lnTo>
                  <a:lnTo>
                    <a:pt x="0" y="6240"/>
                  </a:lnTo>
                  <a:lnTo>
                    <a:pt x="260" y="6629"/>
                  </a:lnTo>
                  <a:lnTo>
                    <a:pt x="0" y="7017"/>
                  </a:lnTo>
                  <a:lnTo>
                    <a:pt x="0" y="7796"/>
                  </a:lnTo>
                  <a:lnTo>
                    <a:pt x="260" y="8185"/>
                  </a:lnTo>
                  <a:lnTo>
                    <a:pt x="0" y="8573"/>
                  </a:lnTo>
                  <a:lnTo>
                    <a:pt x="0" y="9349"/>
                  </a:lnTo>
                  <a:lnTo>
                    <a:pt x="260" y="9738"/>
                  </a:lnTo>
                  <a:lnTo>
                    <a:pt x="0" y="10126"/>
                  </a:lnTo>
                  <a:lnTo>
                    <a:pt x="0" y="10904"/>
                  </a:lnTo>
                  <a:lnTo>
                    <a:pt x="260" y="11291"/>
                  </a:lnTo>
                  <a:lnTo>
                    <a:pt x="0" y="11680"/>
                  </a:lnTo>
                  <a:lnTo>
                    <a:pt x="0" y="12870"/>
                  </a:lnTo>
                  <a:cubicBezTo>
                    <a:pt x="0" y="13084"/>
                    <a:pt x="174" y="13258"/>
                    <a:pt x="389" y="13258"/>
                  </a:cubicBezTo>
                  <a:lnTo>
                    <a:pt x="2720" y="13258"/>
                  </a:lnTo>
                  <a:cubicBezTo>
                    <a:pt x="2935" y="13258"/>
                    <a:pt x="3109" y="13084"/>
                    <a:pt x="3109" y="12870"/>
                  </a:cubicBezTo>
                  <a:lnTo>
                    <a:pt x="3109" y="388"/>
                  </a:lnTo>
                  <a:cubicBezTo>
                    <a:pt x="3109" y="174"/>
                    <a:pt x="2936" y="0"/>
                    <a:pt x="2723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98;p77"/>
            <p:cNvSpPr/>
            <p:nvPr/>
          </p:nvSpPr>
          <p:spPr>
            <a:xfrm>
              <a:off x="8028635" y="142185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99;p77"/>
            <p:cNvSpPr/>
            <p:nvPr/>
          </p:nvSpPr>
          <p:spPr>
            <a:xfrm>
              <a:off x="8028635" y="146796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00;p77"/>
            <p:cNvSpPr/>
            <p:nvPr/>
          </p:nvSpPr>
          <p:spPr>
            <a:xfrm>
              <a:off x="8028635" y="1514130"/>
              <a:ext cx="46138" cy="23069"/>
            </a:xfrm>
            <a:custGeom>
              <a:avLst/>
              <a:gdLst/>
              <a:ahLst/>
              <a:cxnLst/>
              <a:rect l="l" t="t" r="r" b="b"/>
              <a:pathLst>
                <a:path w="1554" h="777" extrusionOk="0">
                  <a:moveTo>
                    <a:pt x="0" y="0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9"/>
                  </a:cubicBezTo>
                  <a:cubicBezTo>
                    <a:pt x="1553" y="174"/>
                    <a:pt x="1382" y="0"/>
                    <a:pt x="116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01;p77"/>
            <p:cNvSpPr/>
            <p:nvPr/>
          </p:nvSpPr>
          <p:spPr>
            <a:xfrm>
              <a:off x="8028635" y="1560240"/>
              <a:ext cx="46138" cy="23069"/>
            </a:xfrm>
            <a:custGeom>
              <a:avLst/>
              <a:gdLst/>
              <a:ahLst/>
              <a:cxnLst/>
              <a:rect l="l" t="t" r="r" b="b"/>
              <a:pathLst>
                <a:path w="1554" h="777" extrusionOk="0">
                  <a:moveTo>
                    <a:pt x="0" y="0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9"/>
                  </a:cubicBezTo>
                  <a:cubicBezTo>
                    <a:pt x="1553" y="174"/>
                    <a:pt x="1382" y="0"/>
                    <a:pt x="116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02;p77"/>
            <p:cNvSpPr/>
            <p:nvPr/>
          </p:nvSpPr>
          <p:spPr>
            <a:xfrm>
              <a:off x="8028635" y="160638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90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03;p77"/>
            <p:cNvSpPr/>
            <p:nvPr/>
          </p:nvSpPr>
          <p:spPr>
            <a:xfrm>
              <a:off x="8028635" y="165249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90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04;p77"/>
            <p:cNvSpPr/>
            <p:nvPr/>
          </p:nvSpPr>
          <p:spPr>
            <a:xfrm>
              <a:off x="8028635" y="1698689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2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05;p77"/>
            <p:cNvSpPr/>
            <p:nvPr/>
          </p:nvSpPr>
          <p:spPr>
            <a:xfrm>
              <a:off x="8269874" y="1606380"/>
              <a:ext cx="23069" cy="69207"/>
            </a:xfrm>
            <a:custGeom>
              <a:avLst/>
              <a:gdLst/>
              <a:ahLst/>
              <a:cxnLst/>
              <a:rect l="l" t="t" r="r" b="b"/>
              <a:pathLst>
                <a:path w="777" h="2331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1943"/>
                  </a:lnTo>
                  <a:cubicBezTo>
                    <a:pt x="0" y="2156"/>
                    <a:pt x="175" y="2330"/>
                    <a:pt x="388" y="2330"/>
                  </a:cubicBezTo>
                  <a:cubicBezTo>
                    <a:pt x="603" y="2330"/>
                    <a:pt x="777" y="2156"/>
                    <a:pt x="777" y="1943"/>
                  </a:cubicBezTo>
                  <a:lnTo>
                    <a:pt x="777" y="390"/>
                  </a:lnTo>
                  <a:cubicBezTo>
                    <a:pt x="777" y="175"/>
                    <a:pt x="603" y="1"/>
                    <a:pt x="388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752522" y="118667"/>
            <a:ext cx="1391478" cy="1140290"/>
            <a:chOff x="6842759" y="277693"/>
            <a:chExt cx="1929687" cy="1592720"/>
          </a:xfrm>
        </p:grpSpPr>
        <p:sp>
          <p:nvSpPr>
            <p:cNvPr id="33" name="Google Shape;2705;p55"/>
            <p:cNvSpPr/>
            <p:nvPr/>
          </p:nvSpPr>
          <p:spPr>
            <a:xfrm rot="10800000" flipH="1">
              <a:off x="6842759" y="277693"/>
              <a:ext cx="1928731" cy="1266651"/>
            </a:xfrm>
            <a:prstGeom prst="flowChartInputOutpu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06;p55"/>
            <p:cNvSpPr/>
            <p:nvPr/>
          </p:nvSpPr>
          <p:spPr>
            <a:xfrm rot="10800000" flipH="1">
              <a:off x="7192945" y="975910"/>
              <a:ext cx="585000" cy="585000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5" name="Google Shape;2708;p55"/>
            <p:cNvCxnSpPr/>
            <p:nvPr/>
          </p:nvCxnSpPr>
          <p:spPr>
            <a:xfrm rot="10800000" flipH="1">
              <a:off x="7245146" y="547102"/>
              <a:ext cx="1527300" cy="327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6" name="Google Shape;2709;p55"/>
            <p:cNvGrpSpPr/>
            <p:nvPr/>
          </p:nvGrpSpPr>
          <p:grpSpPr>
            <a:xfrm flipH="1">
              <a:off x="7901051" y="1138917"/>
              <a:ext cx="731496" cy="731496"/>
              <a:chOff x="1185500" y="3448175"/>
              <a:chExt cx="1133400" cy="1133400"/>
            </a:xfrm>
          </p:grpSpPr>
          <p:sp>
            <p:nvSpPr>
              <p:cNvPr id="37" name="Google Shape;2710;p55"/>
              <p:cNvSpPr/>
              <p:nvPr/>
            </p:nvSpPr>
            <p:spPr>
              <a:xfrm>
                <a:off x="1185500" y="3448175"/>
                <a:ext cx="1133400" cy="11334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711;p55"/>
              <p:cNvSpPr/>
              <p:nvPr/>
            </p:nvSpPr>
            <p:spPr>
              <a:xfrm>
                <a:off x="1369700" y="4107875"/>
                <a:ext cx="949200" cy="4737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" name="Rounded Rectangle 51"/>
          <p:cNvSpPr/>
          <p:nvPr/>
        </p:nvSpPr>
        <p:spPr>
          <a:xfrm>
            <a:off x="1017593" y="2540068"/>
            <a:ext cx="7268959" cy="2176311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48" y="75469"/>
            <a:ext cx="2130235" cy="1828528"/>
          </a:xfrm>
          <a:prstGeom prst="rect">
            <a:avLst/>
          </a:prstGeom>
        </p:spPr>
      </p:pic>
      <p:pic>
        <p:nvPicPr>
          <p:cNvPr id="42" name="Picture 4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38" y="55153"/>
            <a:ext cx="2033842" cy="1869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6" name="Google Shape;2476;p48"/>
          <p:cNvGrpSpPr/>
          <p:nvPr/>
        </p:nvGrpSpPr>
        <p:grpSpPr>
          <a:xfrm>
            <a:off x="8427263" y="1392491"/>
            <a:ext cx="642789" cy="639876"/>
            <a:chOff x="5391366" y="2680717"/>
            <a:chExt cx="393697" cy="393697"/>
          </a:xfrm>
        </p:grpSpPr>
        <p:sp>
          <p:nvSpPr>
            <p:cNvPr id="2477" name="Google Shape;2477;p48"/>
            <p:cNvSpPr/>
            <p:nvPr/>
          </p:nvSpPr>
          <p:spPr>
            <a:xfrm>
              <a:off x="5392049" y="2921867"/>
              <a:ext cx="154655" cy="151864"/>
            </a:xfrm>
            <a:custGeom>
              <a:avLst/>
              <a:gdLst/>
              <a:ahLst/>
              <a:cxnLst/>
              <a:rect l="l" t="t" r="r" b="b"/>
              <a:pathLst>
                <a:path w="5209" h="5115" extrusionOk="0">
                  <a:moveTo>
                    <a:pt x="114" y="1"/>
                  </a:moveTo>
                  <a:lnTo>
                    <a:pt x="0" y="130"/>
                  </a:lnTo>
                  <a:cubicBezTo>
                    <a:pt x="24" y="179"/>
                    <a:pt x="45" y="195"/>
                    <a:pt x="95" y="244"/>
                  </a:cubicBezTo>
                  <a:cubicBezTo>
                    <a:pt x="835" y="970"/>
                    <a:pt x="4796" y="4859"/>
                    <a:pt x="5007" y="5065"/>
                  </a:cubicBezTo>
                  <a:cubicBezTo>
                    <a:pt x="5028" y="5085"/>
                    <a:pt x="5052" y="5102"/>
                    <a:pt x="5079" y="5114"/>
                  </a:cubicBezTo>
                  <a:lnTo>
                    <a:pt x="5208" y="4963"/>
                  </a:lnTo>
                  <a:lnTo>
                    <a:pt x="5208" y="1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8"/>
            <p:cNvSpPr/>
            <p:nvPr/>
          </p:nvSpPr>
          <p:spPr>
            <a:xfrm>
              <a:off x="5391366" y="2682944"/>
              <a:ext cx="155338" cy="242835"/>
            </a:xfrm>
            <a:custGeom>
              <a:avLst/>
              <a:gdLst/>
              <a:ahLst/>
              <a:cxnLst/>
              <a:rect l="l" t="t" r="r" b="b"/>
              <a:pathLst>
                <a:path w="5232" h="8179" extrusionOk="0">
                  <a:moveTo>
                    <a:pt x="77" y="1"/>
                  </a:moveTo>
                  <a:cubicBezTo>
                    <a:pt x="29" y="49"/>
                    <a:pt x="0" y="114"/>
                    <a:pt x="0" y="185"/>
                  </a:cubicBezTo>
                  <a:lnTo>
                    <a:pt x="0" y="8072"/>
                  </a:lnTo>
                  <a:cubicBezTo>
                    <a:pt x="0" y="8109"/>
                    <a:pt x="9" y="8146"/>
                    <a:pt x="23" y="8178"/>
                  </a:cubicBezTo>
                  <a:lnTo>
                    <a:pt x="5231" y="8178"/>
                  </a:lnTo>
                  <a:lnTo>
                    <a:pt x="5231" y="5027"/>
                  </a:lnTo>
                  <a:lnTo>
                    <a:pt x="5037" y="4780"/>
                  </a:lnTo>
                  <a:lnTo>
                    <a:pt x="320" y="6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8"/>
            <p:cNvSpPr/>
            <p:nvPr/>
          </p:nvSpPr>
          <p:spPr>
            <a:xfrm>
              <a:off x="5393563" y="2680717"/>
              <a:ext cx="242805" cy="151508"/>
            </a:xfrm>
            <a:custGeom>
              <a:avLst/>
              <a:gdLst/>
              <a:ahLst/>
              <a:cxnLst/>
              <a:rect l="l" t="t" r="r" b="b"/>
              <a:pathLst>
                <a:path w="8178" h="5103" extrusionOk="0">
                  <a:moveTo>
                    <a:pt x="185" y="0"/>
                  </a:moveTo>
                  <a:cubicBezTo>
                    <a:pt x="112" y="0"/>
                    <a:pt x="48" y="29"/>
                    <a:pt x="0" y="77"/>
                  </a:cubicBezTo>
                  <a:lnTo>
                    <a:pt x="5027" y="5102"/>
                  </a:lnTo>
                  <a:lnTo>
                    <a:pt x="8178" y="5102"/>
                  </a:lnTo>
                  <a:lnTo>
                    <a:pt x="8178" y="21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8"/>
            <p:cNvSpPr/>
            <p:nvPr/>
          </p:nvSpPr>
          <p:spPr>
            <a:xfrm>
              <a:off x="5542790" y="2832230"/>
              <a:ext cx="101302" cy="93553"/>
            </a:xfrm>
            <a:custGeom>
              <a:avLst/>
              <a:gdLst/>
              <a:ahLst/>
              <a:cxnLst/>
              <a:rect l="l" t="t" r="r" b="b"/>
              <a:pathLst>
                <a:path w="3412" h="3151" extrusionOk="0">
                  <a:moveTo>
                    <a:pt x="1" y="1"/>
                  </a:moveTo>
                  <a:lnTo>
                    <a:pt x="1" y="3150"/>
                  </a:lnTo>
                  <a:lnTo>
                    <a:pt x="3152" y="3150"/>
                  </a:lnTo>
                  <a:lnTo>
                    <a:pt x="3412" y="1575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8"/>
            <p:cNvSpPr/>
            <p:nvPr/>
          </p:nvSpPr>
          <p:spPr>
            <a:xfrm>
              <a:off x="5542850" y="2925756"/>
              <a:ext cx="239925" cy="148658"/>
            </a:xfrm>
            <a:custGeom>
              <a:avLst/>
              <a:gdLst/>
              <a:ahLst/>
              <a:cxnLst/>
              <a:rect l="l" t="t" r="r" b="b"/>
              <a:pathLst>
                <a:path w="8081" h="5007" extrusionOk="0">
                  <a:moveTo>
                    <a:pt x="0" y="0"/>
                  </a:moveTo>
                  <a:lnTo>
                    <a:pt x="0" y="4985"/>
                  </a:lnTo>
                  <a:cubicBezTo>
                    <a:pt x="32" y="4999"/>
                    <a:pt x="68" y="5006"/>
                    <a:pt x="105" y="5006"/>
                  </a:cubicBezTo>
                  <a:lnTo>
                    <a:pt x="1575" y="5006"/>
                  </a:lnTo>
                  <a:lnTo>
                    <a:pt x="8080" y="4931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8"/>
            <p:cNvSpPr/>
            <p:nvPr/>
          </p:nvSpPr>
          <p:spPr>
            <a:xfrm>
              <a:off x="5589583" y="2925697"/>
              <a:ext cx="193193" cy="148717"/>
            </a:xfrm>
            <a:custGeom>
              <a:avLst/>
              <a:gdLst/>
              <a:ahLst/>
              <a:cxnLst/>
              <a:rect l="l" t="t" r="r" b="b"/>
              <a:pathLst>
                <a:path w="6507" h="5009" extrusionOk="0">
                  <a:moveTo>
                    <a:pt x="1" y="1"/>
                  </a:moveTo>
                  <a:lnTo>
                    <a:pt x="1" y="5008"/>
                  </a:lnTo>
                  <a:lnTo>
                    <a:pt x="6324" y="5008"/>
                  </a:lnTo>
                  <a:cubicBezTo>
                    <a:pt x="6396" y="5008"/>
                    <a:pt x="6460" y="4979"/>
                    <a:pt x="6506" y="4933"/>
                  </a:cubicBezTo>
                  <a:lnTo>
                    <a:pt x="6469" y="4712"/>
                  </a:lnTo>
                  <a:lnTo>
                    <a:pt x="1839" y="82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8"/>
            <p:cNvSpPr/>
            <p:nvPr/>
          </p:nvSpPr>
          <p:spPr>
            <a:xfrm>
              <a:off x="5636346" y="2828311"/>
              <a:ext cx="148717" cy="243844"/>
            </a:xfrm>
            <a:custGeom>
              <a:avLst/>
              <a:gdLst/>
              <a:ahLst/>
              <a:cxnLst/>
              <a:rect l="l" t="t" r="r" b="b"/>
              <a:pathLst>
                <a:path w="5009" h="8213" extrusionOk="0">
                  <a:moveTo>
                    <a:pt x="118" y="0"/>
                  </a:moveTo>
                  <a:lnTo>
                    <a:pt x="1" y="130"/>
                  </a:lnTo>
                  <a:lnTo>
                    <a:pt x="1" y="3281"/>
                  </a:lnTo>
                  <a:lnTo>
                    <a:pt x="4931" y="8213"/>
                  </a:lnTo>
                  <a:cubicBezTo>
                    <a:pt x="4979" y="8165"/>
                    <a:pt x="5008" y="8100"/>
                    <a:pt x="5008" y="8029"/>
                  </a:cubicBezTo>
                  <a:lnTo>
                    <a:pt x="5008" y="237"/>
                  </a:lnTo>
                  <a:cubicBezTo>
                    <a:pt x="5008" y="201"/>
                    <a:pt x="5000" y="164"/>
                    <a:pt x="4985" y="130"/>
                  </a:cubicBezTo>
                  <a:lnTo>
                    <a:pt x="4756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8"/>
            <p:cNvSpPr/>
            <p:nvPr/>
          </p:nvSpPr>
          <p:spPr>
            <a:xfrm>
              <a:off x="5632516" y="2681281"/>
              <a:ext cx="151864" cy="150944"/>
            </a:xfrm>
            <a:custGeom>
              <a:avLst/>
              <a:gdLst/>
              <a:ahLst/>
              <a:cxnLst/>
              <a:rect l="l" t="t" r="r" b="b"/>
              <a:pathLst>
                <a:path w="5115" h="5084" extrusionOk="0">
                  <a:moveTo>
                    <a:pt x="130" y="0"/>
                  </a:moveTo>
                  <a:lnTo>
                    <a:pt x="1" y="154"/>
                  </a:lnTo>
                  <a:lnTo>
                    <a:pt x="1" y="4902"/>
                  </a:lnTo>
                  <a:lnTo>
                    <a:pt x="130" y="5083"/>
                  </a:lnTo>
                  <a:lnTo>
                    <a:pt x="5114" y="5083"/>
                  </a:lnTo>
                  <a:cubicBezTo>
                    <a:pt x="5091" y="5031"/>
                    <a:pt x="5065" y="5009"/>
                    <a:pt x="5027" y="4968"/>
                  </a:cubicBezTo>
                  <a:lnTo>
                    <a:pt x="192" y="44"/>
                  </a:lnTo>
                  <a:lnTo>
                    <a:pt x="189" y="41"/>
                  </a:lnTo>
                  <a:cubicBezTo>
                    <a:pt x="173" y="23"/>
                    <a:pt x="152" y="10"/>
                    <a:pt x="130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8"/>
            <p:cNvSpPr/>
            <p:nvPr/>
          </p:nvSpPr>
          <p:spPr>
            <a:xfrm>
              <a:off x="5589583" y="2680717"/>
              <a:ext cx="46791" cy="151508"/>
            </a:xfrm>
            <a:custGeom>
              <a:avLst/>
              <a:gdLst/>
              <a:ahLst/>
              <a:cxnLst/>
              <a:rect l="l" t="t" r="r" b="b"/>
              <a:pathLst>
                <a:path w="1576" h="5103" extrusionOk="0">
                  <a:moveTo>
                    <a:pt x="1" y="0"/>
                  </a:moveTo>
                  <a:lnTo>
                    <a:pt x="1" y="5102"/>
                  </a:lnTo>
                  <a:lnTo>
                    <a:pt x="1576" y="5102"/>
                  </a:lnTo>
                  <a:lnTo>
                    <a:pt x="1576" y="21"/>
                  </a:lnTo>
                  <a:cubicBezTo>
                    <a:pt x="1548" y="7"/>
                    <a:pt x="1519" y="0"/>
                    <a:pt x="1489" y="0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99932" y="230436"/>
            <a:ext cx="300709" cy="2856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bg-BG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8" y="78552"/>
            <a:ext cx="8222827" cy="122272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87" y="1417668"/>
            <a:ext cx="6020640" cy="73352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40" y="3243639"/>
            <a:ext cx="2600688" cy="733527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858691" y="2337201"/>
            <a:ext cx="1765042" cy="2773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 = </a:t>
            </a:r>
            <a:r>
              <a:rPr lang="en-US" b="1" dirty="0" smtClean="0"/>
              <a:t>10,5 </a:t>
            </a:r>
            <a:r>
              <a:rPr lang="en-US" b="1" dirty="0"/>
              <a:t>cm</a:t>
            </a:r>
            <a:r>
              <a:rPr lang="en-US" b="1" baseline="30000" dirty="0"/>
              <a:t>2</a:t>
            </a:r>
            <a:endParaRPr lang="bg-BG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5056992" y="2337200"/>
            <a:ext cx="1477175" cy="2773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 = </a:t>
            </a:r>
            <a:r>
              <a:rPr lang="en-US" b="1" dirty="0" smtClean="0"/>
              <a:t>48 </a:t>
            </a:r>
            <a:r>
              <a:rPr lang="en-US" b="1" dirty="0"/>
              <a:t>cm</a:t>
            </a:r>
            <a:r>
              <a:rPr lang="en-US" b="1" baseline="30000" dirty="0"/>
              <a:t>2</a:t>
            </a:r>
            <a:endParaRPr lang="bg-BG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423221" y="4080488"/>
            <a:ext cx="1633771" cy="2773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 = </a:t>
            </a:r>
            <a:r>
              <a:rPr lang="en-US" b="1" dirty="0" smtClean="0"/>
              <a:t>4 m</a:t>
            </a:r>
            <a:r>
              <a:rPr lang="en-US" b="1" baseline="30000" dirty="0" smtClean="0"/>
              <a:t>2</a:t>
            </a:r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3" y="259093"/>
            <a:ext cx="8142667" cy="314165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77997" y="1178436"/>
            <a:ext cx="8088296" cy="2174364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ounded Rectangle 7"/>
          <p:cNvSpPr/>
          <p:nvPr/>
        </p:nvSpPr>
        <p:spPr>
          <a:xfrm>
            <a:off x="8419254" y="530026"/>
            <a:ext cx="521546" cy="2429919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3607" r="3403" b="1498"/>
          <a:stretch/>
        </p:blipFill>
        <p:spPr>
          <a:xfrm>
            <a:off x="3549225" y="3062085"/>
            <a:ext cx="2187787" cy="1690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5" y="118667"/>
            <a:ext cx="7481485" cy="2763048"/>
          </a:xfrm>
          <a:prstGeom prst="rect">
            <a:avLst/>
          </a:prstGeom>
        </p:spPr>
      </p:pic>
      <p:grpSp>
        <p:nvGrpSpPr>
          <p:cNvPr id="2" name="Google Shape;3349;p77"/>
          <p:cNvGrpSpPr/>
          <p:nvPr/>
        </p:nvGrpSpPr>
        <p:grpSpPr>
          <a:xfrm>
            <a:off x="211498" y="4545151"/>
            <a:ext cx="349696" cy="393729"/>
            <a:chOff x="4750368" y="3378959"/>
            <a:chExt cx="349696" cy="393729"/>
          </a:xfrm>
        </p:grpSpPr>
        <p:sp>
          <p:nvSpPr>
            <p:cNvPr id="3" name="Google Shape;3350;p77"/>
            <p:cNvSpPr/>
            <p:nvPr/>
          </p:nvSpPr>
          <p:spPr>
            <a:xfrm>
              <a:off x="4750368" y="3378959"/>
              <a:ext cx="260233" cy="393719"/>
            </a:xfrm>
            <a:custGeom>
              <a:avLst/>
              <a:gdLst/>
              <a:ahLst/>
              <a:cxnLst/>
              <a:rect l="l" t="t" r="r" b="b"/>
              <a:pathLst>
                <a:path w="8765" h="13261" extrusionOk="0">
                  <a:moveTo>
                    <a:pt x="393" y="1"/>
                  </a:moveTo>
                  <a:cubicBezTo>
                    <a:pt x="194" y="1"/>
                    <a:pt x="0" y="154"/>
                    <a:pt x="0" y="389"/>
                  </a:cubicBezTo>
                  <a:lnTo>
                    <a:pt x="0" y="10127"/>
                  </a:lnTo>
                  <a:lnTo>
                    <a:pt x="3106" y="13260"/>
                  </a:lnTo>
                  <a:lnTo>
                    <a:pt x="7011" y="13260"/>
                  </a:lnTo>
                  <a:lnTo>
                    <a:pt x="8764" y="9407"/>
                  </a:lnTo>
                  <a:lnTo>
                    <a:pt x="681" y="133"/>
                  </a:lnTo>
                  <a:cubicBezTo>
                    <a:pt x="601" y="42"/>
                    <a:pt x="497" y="1"/>
                    <a:pt x="393" y="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351;p77"/>
            <p:cNvSpPr/>
            <p:nvPr/>
          </p:nvSpPr>
          <p:spPr>
            <a:xfrm>
              <a:off x="4796478" y="3580115"/>
              <a:ext cx="214124" cy="192569"/>
            </a:xfrm>
            <a:custGeom>
              <a:avLst/>
              <a:gdLst/>
              <a:ahLst/>
              <a:cxnLst/>
              <a:rect l="l" t="t" r="r" b="b"/>
              <a:pathLst>
                <a:path w="7212" h="6486" extrusionOk="0">
                  <a:moveTo>
                    <a:pt x="4918" y="0"/>
                  </a:moveTo>
                  <a:lnTo>
                    <a:pt x="0" y="4918"/>
                  </a:lnTo>
                  <a:lnTo>
                    <a:pt x="1553" y="6485"/>
                  </a:lnTo>
                  <a:lnTo>
                    <a:pt x="5458" y="6485"/>
                  </a:lnTo>
                  <a:lnTo>
                    <a:pt x="7211" y="2633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352;p77"/>
            <p:cNvSpPr/>
            <p:nvPr/>
          </p:nvSpPr>
          <p:spPr>
            <a:xfrm>
              <a:off x="4750368" y="3698849"/>
              <a:ext cx="73008" cy="73839"/>
            </a:xfrm>
            <a:custGeom>
              <a:avLst/>
              <a:gdLst/>
              <a:ahLst/>
              <a:cxnLst/>
              <a:rect l="l" t="t" r="r" b="b"/>
              <a:pathLst>
                <a:path w="2459" h="2487" extrusionOk="0">
                  <a:moveTo>
                    <a:pt x="108" y="0"/>
                  </a:moveTo>
                  <a:lnTo>
                    <a:pt x="0" y="129"/>
                  </a:lnTo>
                  <a:lnTo>
                    <a:pt x="0" y="2097"/>
                  </a:lnTo>
                  <a:cubicBezTo>
                    <a:pt x="0" y="2312"/>
                    <a:pt x="174" y="2486"/>
                    <a:pt x="389" y="2486"/>
                  </a:cubicBezTo>
                  <a:lnTo>
                    <a:pt x="2330" y="2486"/>
                  </a:lnTo>
                  <a:lnTo>
                    <a:pt x="2459" y="2337"/>
                  </a:lnTo>
                  <a:lnTo>
                    <a:pt x="2459" y="129"/>
                  </a:lnTo>
                  <a:cubicBezTo>
                    <a:pt x="2459" y="58"/>
                    <a:pt x="2401" y="0"/>
                    <a:pt x="2330" y="0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53;p77"/>
            <p:cNvSpPr/>
            <p:nvPr/>
          </p:nvSpPr>
          <p:spPr>
            <a:xfrm>
              <a:off x="4753545" y="3699235"/>
              <a:ext cx="69831" cy="73453"/>
            </a:xfrm>
            <a:custGeom>
              <a:avLst/>
              <a:gdLst/>
              <a:ahLst/>
              <a:cxnLst/>
              <a:rect l="l" t="t" r="r" b="b"/>
              <a:pathLst>
                <a:path w="2352" h="2474" extrusionOk="0">
                  <a:moveTo>
                    <a:pt x="2352" y="0"/>
                  </a:moveTo>
                  <a:lnTo>
                    <a:pt x="1" y="2351"/>
                  </a:lnTo>
                  <a:cubicBezTo>
                    <a:pt x="72" y="2425"/>
                    <a:pt x="170" y="2473"/>
                    <a:pt x="282" y="2473"/>
                  </a:cubicBezTo>
                  <a:lnTo>
                    <a:pt x="2223" y="2473"/>
                  </a:lnTo>
                  <a:lnTo>
                    <a:pt x="2352" y="2214"/>
                  </a:lnTo>
                  <a:lnTo>
                    <a:pt x="2352" y="0"/>
                  </a:ln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54;p77"/>
            <p:cNvSpPr/>
            <p:nvPr/>
          </p:nvSpPr>
          <p:spPr>
            <a:xfrm>
              <a:off x="4974891" y="3675126"/>
              <a:ext cx="125173" cy="97561"/>
            </a:xfrm>
            <a:custGeom>
              <a:avLst/>
              <a:gdLst/>
              <a:ahLst/>
              <a:cxnLst/>
              <a:rect l="l" t="t" r="r" b="b"/>
              <a:pathLst>
                <a:path w="4216" h="3286" extrusionOk="0">
                  <a:moveTo>
                    <a:pt x="1521" y="1"/>
                  </a:moveTo>
                  <a:cubicBezTo>
                    <a:pt x="562" y="725"/>
                    <a:pt x="0" y="1888"/>
                    <a:pt x="87" y="3152"/>
                  </a:cubicBezTo>
                  <a:cubicBezTo>
                    <a:pt x="143" y="3203"/>
                    <a:pt x="174" y="3235"/>
                    <a:pt x="230" y="3285"/>
                  </a:cubicBezTo>
                  <a:lnTo>
                    <a:pt x="3704" y="3285"/>
                  </a:lnTo>
                  <a:cubicBezTo>
                    <a:pt x="4035" y="3285"/>
                    <a:pt x="4215" y="2893"/>
                    <a:pt x="3996" y="2641"/>
                  </a:cubicBezTo>
                  <a:lnTo>
                    <a:pt x="1713" y="21"/>
                  </a:lnTo>
                  <a:cubicBezTo>
                    <a:pt x="1639" y="14"/>
                    <a:pt x="1595" y="8"/>
                    <a:pt x="1521" y="1"/>
                  </a:cubicBezTo>
                  <a:close/>
                </a:path>
              </a:pathLst>
            </a:custGeom>
            <a:solidFill>
              <a:srgbClr val="5A1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55;p77"/>
            <p:cNvSpPr/>
            <p:nvPr/>
          </p:nvSpPr>
          <p:spPr>
            <a:xfrm>
              <a:off x="4750368" y="3679610"/>
              <a:ext cx="92247" cy="93078"/>
            </a:xfrm>
            <a:custGeom>
              <a:avLst/>
              <a:gdLst/>
              <a:ahLst/>
              <a:cxnLst/>
              <a:rect l="l" t="t" r="r" b="b"/>
              <a:pathLst>
                <a:path w="3107" h="3135" extrusionOk="0">
                  <a:moveTo>
                    <a:pt x="0" y="1"/>
                  </a:moveTo>
                  <a:lnTo>
                    <a:pt x="0" y="777"/>
                  </a:lnTo>
                  <a:lnTo>
                    <a:pt x="2330" y="777"/>
                  </a:lnTo>
                  <a:lnTo>
                    <a:pt x="2330" y="3134"/>
                  </a:lnTo>
                  <a:lnTo>
                    <a:pt x="3106" y="3134"/>
                  </a:lnTo>
                  <a:lnTo>
                    <a:pt x="3106" y="388"/>
                  </a:lnTo>
                  <a:cubicBezTo>
                    <a:pt x="3106" y="175"/>
                    <a:pt x="2932" y="1"/>
                    <a:pt x="2719" y="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56;p77"/>
            <p:cNvSpPr/>
            <p:nvPr/>
          </p:nvSpPr>
          <p:spPr>
            <a:xfrm>
              <a:off x="4956305" y="3658291"/>
              <a:ext cx="69445" cy="114396"/>
            </a:xfrm>
            <a:custGeom>
              <a:avLst/>
              <a:gdLst/>
              <a:ahLst/>
              <a:cxnLst/>
              <a:rect l="l" t="t" r="r" b="b"/>
              <a:pathLst>
                <a:path w="2339" h="3853" extrusionOk="0">
                  <a:moveTo>
                    <a:pt x="1828" y="0"/>
                  </a:moveTo>
                  <a:cubicBezTo>
                    <a:pt x="1285" y="392"/>
                    <a:pt x="837" y="909"/>
                    <a:pt x="525" y="1517"/>
                  </a:cubicBezTo>
                  <a:cubicBezTo>
                    <a:pt x="153" y="2241"/>
                    <a:pt x="1" y="3041"/>
                    <a:pt x="73" y="3852"/>
                  </a:cubicBezTo>
                  <a:lnTo>
                    <a:pt x="856" y="3852"/>
                  </a:lnTo>
                  <a:cubicBezTo>
                    <a:pt x="782" y="3163"/>
                    <a:pt x="902" y="2482"/>
                    <a:pt x="1217" y="1871"/>
                  </a:cubicBezTo>
                  <a:cubicBezTo>
                    <a:pt x="1481" y="1352"/>
                    <a:pt x="1872" y="913"/>
                    <a:pt x="2339" y="588"/>
                  </a:cubicBezTo>
                  <a:lnTo>
                    <a:pt x="1828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3384;p77"/>
          <p:cNvGrpSpPr/>
          <p:nvPr/>
        </p:nvGrpSpPr>
        <p:grpSpPr>
          <a:xfrm>
            <a:off x="8492461" y="4627603"/>
            <a:ext cx="395363" cy="393760"/>
            <a:chOff x="8028635" y="1374909"/>
            <a:chExt cx="395363" cy="393760"/>
          </a:xfrm>
        </p:grpSpPr>
        <p:sp>
          <p:nvSpPr>
            <p:cNvPr id="11" name="Google Shape;3385;p77"/>
            <p:cNvSpPr/>
            <p:nvPr/>
          </p:nvSpPr>
          <p:spPr>
            <a:xfrm>
              <a:off x="8221211" y="1629449"/>
              <a:ext cx="120393" cy="23069"/>
            </a:xfrm>
            <a:custGeom>
              <a:avLst/>
              <a:gdLst/>
              <a:ahLst/>
              <a:cxnLst/>
              <a:rect l="l" t="t" r="r" b="b"/>
              <a:pathLst>
                <a:path w="4055" h="777" extrusionOk="0">
                  <a:moveTo>
                    <a:pt x="449" y="0"/>
                  </a:moveTo>
                  <a:lnTo>
                    <a:pt x="1" y="777"/>
                  </a:lnTo>
                  <a:lnTo>
                    <a:pt x="4055" y="777"/>
                  </a:lnTo>
                  <a:lnTo>
                    <a:pt x="3605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86;p77"/>
            <p:cNvSpPr/>
            <p:nvPr/>
          </p:nvSpPr>
          <p:spPr>
            <a:xfrm>
              <a:off x="8384541" y="1722738"/>
              <a:ext cx="39458" cy="45930"/>
            </a:xfrm>
            <a:custGeom>
              <a:avLst/>
              <a:gdLst/>
              <a:ahLst/>
              <a:cxnLst/>
              <a:rect l="l" t="t" r="r" b="b"/>
              <a:pathLst>
                <a:path w="1329" h="1547" extrusionOk="0">
                  <a:moveTo>
                    <a:pt x="667" y="1"/>
                  </a:moveTo>
                  <a:lnTo>
                    <a:pt x="262" y="59"/>
                  </a:lnTo>
                  <a:lnTo>
                    <a:pt x="1" y="404"/>
                  </a:lnTo>
                  <a:lnTo>
                    <a:pt x="545" y="1348"/>
                  </a:lnTo>
                  <a:lnTo>
                    <a:pt x="549" y="1353"/>
                  </a:lnTo>
                  <a:cubicBezTo>
                    <a:pt x="620" y="1478"/>
                    <a:pt x="751" y="1547"/>
                    <a:pt x="885" y="1547"/>
                  </a:cubicBezTo>
                  <a:cubicBezTo>
                    <a:pt x="951" y="1547"/>
                    <a:pt x="1018" y="1530"/>
                    <a:pt x="1079" y="1494"/>
                  </a:cubicBezTo>
                  <a:cubicBezTo>
                    <a:pt x="1264" y="1387"/>
                    <a:pt x="1329" y="1150"/>
                    <a:pt x="1220" y="964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87;p77"/>
            <p:cNvSpPr/>
            <p:nvPr/>
          </p:nvSpPr>
          <p:spPr>
            <a:xfrm>
              <a:off x="8291846" y="1507598"/>
              <a:ext cx="130695" cy="227099"/>
            </a:xfrm>
            <a:custGeom>
              <a:avLst/>
              <a:gdLst/>
              <a:ahLst/>
              <a:cxnLst/>
              <a:rect l="l" t="t" r="r" b="b"/>
              <a:pathLst>
                <a:path w="4402" h="7649" extrusionOk="0">
                  <a:moveTo>
                    <a:pt x="1426" y="121"/>
                  </a:moveTo>
                  <a:lnTo>
                    <a:pt x="1426" y="121"/>
                  </a:lnTo>
                  <a:cubicBezTo>
                    <a:pt x="1616" y="1106"/>
                    <a:pt x="967" y="2050"/>
                    <a:pt x="1" y="2243"/>
                  </a:cubicBezTo>
                  <a:lnTo>
                    <a:pt x="3121" y="7649"/>
                  </a:lnTo>
                  <a:lnTo>
                    <a:pt x="3788" y="7247"/>
                  </a:lnTo>
                  <a:lnTo>
                    <a:pt x="4370" y="5386"/>
                  </a:lnTo>
                  <a:cubicBezTo>
                    <a:pt x="4402" y="5283"/>
                    <a:pt x="4390" y="5170"/>
                    <a:pt x="4333" y="5075"/>
                  </a:cubicBezTo>
                  <a:cubicBezTo>
                    <a:pt x="1382" y="1"/>
                    <a:pt x="1555" y="213"/>
                    <a:pt x="1426" y="121"/>
                  </a:cubicBezTo>
                  <a:close/>
                </a:path>
              </a:pathLst>
            </a:custGeom>
            <a:solidFill>
              <a:srgbClr val="97E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88;p77"/>
            <p:cNvSpPr/>
            <p:nvPr/>
          </p:nvSpPr>
          <p:spPr>
            <a:xfrm>
              <a:off x="8291846" y="1507598"/>
              <a:ext cx="130695" cy="227099"/>
            </a:xfrm>
            <a:custGeom>
              <a:avLst/>
              <a:gdLst/>
              <a:ahLst/>
              <a:cxnLst/>
              <a:rect l="l" t="t" r="r" b="b"/>
              <a:pathLst>
                <a:path w="4402" h="7649" extrusionOk="0">
                  <a:moveTo>
                    <a:pt x="1426" y="121"/>
                  </a:moveTo>
                  <a:lnTo>
                    <a:pt x="1426" y="121"/>
                  </a:lnTo>
                  <a:cubicBezTo>
                    <a:pt x="1616" y="1106"/>
                    <a:pt x="967" y="2050"/>
                    <a:pt x="1" y="2243"/>
                  </a:cubicBezTo>
                  <a:lnTo>
                    <a:pt x="3121" y="7649"/>
                  </a:lnTo>
                  <a:lnTo>
                    <a:pt x="3788" y="7247"/>
                  </a:lnTo>
                  <a:lnTo>
                    <a:pt x="4370" y="5386"/>
                  </a:lnTo>
                  <a:cubicBezTo>
                    <a:pt x="4402" y="5283"/>
                    <a:pt x="4390" y="5170"/>
                    <a:pt x="4333" y="5075"/>
                  </a:cubicBezTo>
                  <a:cubicBezTo>
                    <a:pt x="1382" y="1"/>
                    <a:pt x="1555" y="213"/>
                    <a:pt x="1426" y="12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89;p77"/>
            <p:cNvSpPr/>
            <p:nvPr/>
          </p:nvSpPr>
          <p:spPr>
            <a:xfrm>
              <a:off x="8138848" y="1722738"/>
              <a:ext cx="39399" cy="45930"/>
            </a:xfrm>
            <a:custGeom>
              <a:avLst/>
              <a:gdLst/>
              <a:ahLst/>
              <a:cxnLst/>
              <a:rect l="l" t="t" r="r" b="b"/>
              <a:pathLst>
                <a:path w="1327" h="1547" extrusionOk="0">
                  <a:moveTo>
                    <a:pt x="661" y="1"/>
                  </a:moveTo>
                  <a:lnTo>
                    <a:pt x="107" y="964"/>
                  </a:lnTo>
                  <a:cubicBezTo>
                    <a:pt x="1" y="1150"/>
                    <a:pt x="63" y="1387"/>
                    <a:pt x="249" y="1494"/>
                  </a:cubicBezTo>
                  <a:cubicBezTo>
                    <a:pt x="310" y="1530"/>
                    <a:pt x="377" y="1547"/>
                    <a:pt x="443" y="1547"/>
                  </a:cubicBezTo>
                  <a:cubicBezTo>
                    <a:pt x="576" y="1547"/>
                    <a:pt x="707" y="1478"/>
                    <a:pt x="779" y="1353"/>
                  </a:cubicBezTo>
                  <a:lnTo>
                    <a:pt x="782" y="1348"/>
                  </a:lnTo>
                  <a:lnTo>
                    <a:pt x="1326" y="404"/>
                  </a:lnTo>
                  <a:lnTo>
                    <a:pt x="1066" y="59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90;p77"/>
            <p:cNvSpPr/>
            <p:nvPr/>
          </p:nvSpPr>
          <p:spPr>
            <a:xfrm>
              <a:off x="8140184" y="1507598"/>
              <a:ext cx="130755" cy="227099"/>
            </a:xfrm>
            <a:custGeom>
              <a:avLst/>
              <a:gdLst/>
              <a:ahLst/>
              <a:cxnLst/>
              <a:rect l="l" t="t" r="r" b="b"/>
              <a:pathLst>
                <a:path w="4404" h="7649" extrusionOk="0">
                  <a:moveTo>
                    <a:pt x="2976" y="121"/>
                  </a:moveTo>
                  <a:cubicBezTo>
                    <a:pt x="2847" y="213"/>
                    <a:pt x="3020" y="1"/>
                    <a:pt x="71" y="5075"/>
                  </a:cubicBezTo>
                  <a:cubicBezTo>
                    <a:pt x="14" y="5170"/>
                    <a:pt x="1" y="5283"/>
                    <a:pt x="34" y="5386"/>
                  </a:cubicBezTo>
                  <a:lnTo>
                    <a:pt x="616" y="7247"/>
                  </a:lnTo>
                  <a:lnTo>
                    <a:pt x="1283" y="7649"/>
                  </a:lnTo>
                  <a:lnTo>
                    <a:pt x="4403" y="2243"/>
                  </a:lnTo>
                  <a:cubicBezTo>
                    <a:pt x="3435" y="2050"/>
                    <a:pt x="2786" y="1106"/>
                    <a:pt x="2976" y="121"/>
                  </a:cubicBez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91;p77"/>
            <p:cNvSpPr/>
            <p:nvPr/>
          </p:nvSpPr>
          <p:spPr>
            <a:xfrm>
              <a:off x="8269874" y="1374909"/>
              <a:ext cx="23069" cy="39250"/>
            </a:xfrm>
            <a:custGeom>
              <a:avLst/>
              <a:gdLst/>
              <a:ahLst/>
              <a:cxnLst/>
              <a:rect l="l" t="t" r="r" b="b"/>
              <a:pathLst>
                <a:path w="777" h="1322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1322"/>
                  </a:lnTo>
                  <a:lnTo>
                    <a:pt x="777" y="1322"/>
                  </a:lnTo>
                  <a:lnTo>
                    <a:pt x="777" y="390"/>
                  </a:lnTo>
                  <a:cubicBezTo>
                    <a:pt x="777" y="175"/>
                    <a:pt x="603" y="1"/>
                    <a:pt x="388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92;p77"/>
            <p:cNvSpPr/>
            <p:nvPr/>
          </p:nvSpPr>
          <p:spPr>
            <a:xfrm>
              <a:off x="8246775" y="1410300"/>
              <a:ext cx="69237" cy="69979"/>
            </a:xfrm>
            <a:custGeom>
              <a:avLst/>
              <a:gdLst/>
              <a:ahLst/>
              <a:cxnLst/>
              <a:rect l="l" t="t" r="r" b="b"/>
              <a:pathLst>
                <a:path w="2332" h="2357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2356"/>
                  </a:lnTo>
                  <a:cubicBezTo>
                    <a:pt x="338" y="2073"/>
                    <a:pt x="752" y="1931"/>
                    <a:pt x="1167" y="1931"/>
                  </a:cubicBezTo>
                  <a:cubicBezTo>
                    <a:pt x="1581" y="1931"/>
                    <a:pt x="1995" y="2073"/>
                    <a:pt x="2331" y="2356"/>
                  </a:cubicBezTo>
                  <a:lnTo>
                    <a:pt x="2331" y="390"/>
                  </a:lnTo>
                  <a:cubicBezTo>
                    <a:pt x="2331" y="175"/>
                    <a:pt x="2157" y="1"/>
                    <a:pt x="194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93;p77"/>
            <p:cNvSpPr/>
            <p:nvPr/>
          </p:nvSpPr>
          <p:spPr>
            <a:xfrm>
              <a:off x="8223616" y="1463685"/>
              <a:ext cx="115435" cy="115405"/>
            </a:xfrm>
            <a:custGeom>
              <a:avLst/>
              <a:gdLst/>
              <a:ahLst/>
              <a:cxnLst/>
              <a:rect l="l" t="t" r="r" b="b"/>
              <a:pathLst>
                <a:path w="3888" h="3887" extrusionOk="0">
                  <a:moveTo>
                    <a:pt x="1945" y="1"/>
                  </a:moveTo>
                  <a:cubicBezTo>
                    <a:pt x="870" y="1"/>
                    <a:pt x="1" y="872"/>
                    <a:pt x="1" y="1944"/>
                  </a:cubicBezTo>
                  <a:cubicBezTo>
                    <a:pt x="1" y="3019"/>
                    <a:pt x="872" y="3887"/>
                    <a:pt x="1945" y="3887"/>
                  </a:cubicBezTo>
                  <a:cubicBezTo>
                    <a:pt x="3019" y="3887"/>
                    <a:pt x="3888" y="3016"/>
                    <a:pt x="3888" y="1944"/>
                  </a:cubicBezTo>
                  <a:cubicBezTo>
                    <a:pt x="3888" y="872"/>
                    <a:pt x="3019" y="2"/>
                    <a:pt x="1945" y="1"/>
                  </a:cubicBezTo>
                  <a:close/>
                </a:path>
              </a:pathLst>
            </a:custGeom>
            <a:solidFill>
              <a:srgbClr val="16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94;p77"/>
            <p:cNvSpPr/>
            <p:nvPr/>
          </p:nvSpPr>
          <p:spPr>
            <a:xfrm>
              <a:off x="8246804" y="1486784"/>
              <a:ext cx="69207" cy="69207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5" y="1"/>
                  </a:moveTo>
                  <a:cubicBezTo>
                    <a:pt x="523" y="1"/>
                    <a:pt x="1" y="522"/>
                    <a:pt x="1" y="1166"/>
                  </a:cubicBezTo>
                  <a:cubicBezTo>
                    <a:pt x="1" y="1808"/>
                    <a:pt x="521" y="2331"/>
                    <a:pt x="1165" y="2331"/>
                  </a:cubicBezTo>
                  <a:cubicBezTo>
                    <a:pt x="1808" y="2331"/>
                    <a:pt x="2330" y="1811"/>
                    <a:pt x="2330" y="1166"/>
                  </a:cubicBezTo>
                  <a:cubicBezTo>
                    <a:pt x="2330" y="522"/>
                    <a:pt x="1808" y="1"/>
                    <a:pt x="1165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95;p77"/>
            <p:cNvSpPr/>
            <p:nvPr/>
          </p:nvSpPr>
          <p:spPr>
            <a:xfrm>
              <a:off x="8315984" y="1521404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85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96;p77"/>
            <p:cNvSpPr/>
            <p:nvPr/>
          </p:nvSpPr>
          <p:spPr>
            <a:xfrm>
              <a:off x="8269874" y="1509854"/>
              <a:ext cx="23069" cy="23069"/>
            </a:xfrm>
            <a:custGeom>
              <a:avLst/>
              <a:gdLst/>
              <a:ahLst/>
              <a:cxnLst/>
              <a:rect l="l" t="t" r="r" b="b"/>
              <a:pathLst>
                <a:path w="777" h="777" extrusionOk="0">
                  <a:moveTo>
                    <a:pt x="388" y="0"/>
                  </a:moveTo>
                  <a:cubicBezTo>
                    <a:pt x="175" y="0"/>
                    <a:pt x="0" y="175"/>
                    <a:pt x="0" y="389"/>
                  </a:cubicBezTo>
                  <a:cubicBezTo>
                    <a:pt x="0" y="603"/>
                    <a:pt x="175" y="777"/>
                    <a:pt x="388" y="777"/>
                  </a:cubicBezTo>
                  <a:cubicBezTo>
                    <a:pt x="603" y="777"/>
                    <a:pt x="777" y="603"/>
                    <a:pt x="777" y="389"/>
                  </a:cubicBezTo>
                  <a:cubicBezTo>
                    <a:pt x="777" y="175"/>
                    <a:pt x="603" y="0"/>
                    <a:pt x="38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97;p77"/>
            <p:cNvSpPr/>
            <p:nvPr/>
          </p:nvSpPr>
          <p:spPr>
            <a:xfrm>
              <a:off x="8028635" y="1374968"/>
              <a:ext cx="92336" cy="393660"/>
            </a:xfrm>
            <a:custGeom>
              <a:avLst/>
              <a:gdLst/>
              <a:ahLst/>
              <a:cxnLst/>
              <a:rect l="l" t="t" r="r" b="b"/>
              <a:pathLst>
                <a:path w="3110" h="13259" extrusionOk="0">
                  <a:moveTo>
                    <a:pt x="2723" y="0"/>
                  </a:moveTo>
                  <a:cubicBezTo>
                    <a:pt x="2722" y="0"/>
                    <a:pt x="2721" y="0"/>
                    <a:pt x="2720" y="0"/>
                  </a:cubicBezTo>
                  <a:lnTo>
                    <a:pt x="389" y="0"/>
                  </a:lnTo>
                  <a:cubicBezTo>
                    <a:pt x="174" y="0"/>
                    <a:pt x="0" y="175"/>
                    <a:pt x="0" y="389"/>
                  </a:cubicBezTo>
                  <a:lnTo>
                    <a:pt x="0" y="1581"/>
                  </a:lnTo>
                  <a:lnTo>
                    <a:pt x="260" y="1969"/>
                  </a:lnTo>
                  <a:lnTo>
                    <a:pt x="0" y="2358"/>
                  </a:lnTo>
                  <a:lnTo>
                    <a:pt x="0" y="3134"/>
                  </a:lnTo>
                  <a:lnTo>
                    <a:pt x="260" y="3522"/>
                  </a:lnTo>
                  <a:lnTo>
                    <a:pt x="0" y="3911"/>
                  </a:lnTo>
                  <a:lnTo>
                    <a:pt x="0" y="4687"/>
                  </a:lnTo>
                  <a:lnTo>
                    <a:pt x="260" y="5075"/>
                  </a:lnTo>
                  <a:lnTo>
                    <a:pt x="0" y="5464"/>
                  </a:lnTo>
                  <a:lnTo>
                    <a:pt x="0" y="6240"/>
                  </a:lnTo>
                  <a:lnTo>
                    <a:pt x="260" y="6629"/>
                  </a:lnTo>
                  <a:lnTo>
                    <a:pt x="0" y="7017"/>
                  </a:lnTo>
                  <a:lnTo>
                    <a:pt x="0" y="7796"/>
                  </a:lnTo>
                  <a:lnTo>
                    <a:pt x="260" y="8185"/>
                  </a:lnTo>
                  <a:lnTo>
                    <a:pt x="0" y="8573"/>
                  </a:lnTo>
                  <a:lnTo>
                    <a:pt x="0" y="9349"/>
                  </a:lnTo>
                  <a:lnTo>
                    <a:pt x="260" y="9738"/>
                  </a:lnTo>
                  <a:lnTo>
                    <a:pt x="0" y="10126"/>
                  </a:lnTo>
                  <a:lnTo>
                    <a:pt x="0" y="10904"/>
                  </a:lnTo>
                  <a:lnTo>
                    <a:pt x="260" y="11291"/>
                  </a:lnTo>
                  <a:lnTo>
                    <a:pt x="0" y="11680"/>
                  </a:lnTo>
                  <a:lnTo>
                    <a:pt x="0" y="12870"/>
                  </a:lnTo>
                  <a:cubicBezTo>
                    <a:pt x="0" y="13084"/>
                    <a:pt x="174" y="13258"/>
                    <a:pt x="389" y="13258"/>
                  </a:cubicBezTo>
                  <a:lnTo>
                    <a:pt x="2720" y="13258"/>
                  </a:lnTo>
                  <a:cubicBezTo>
                    <a:pt x="2935" y="13258"/>
                    <a:pt x="3109" y="13084"/>
                    <a:pt x="3109" y="12870"/>
                  </a:cubicBezTo>
                  <a:lnTo>
                    <a:pt x="3109" y="388"/>
                  </a:lnTo>
                  <a:cubicBezTo>
                    <a:pt x="3109" y="174"/>
                    <a:pt x="2936" y="0"/>
                    <a:pt x="2723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98;p77"/>
            <p:cNvSpPr/>
            <p:nvPr/>
          </p:nvSpPr>
          <p:spPr>
            <a:xfrm>
              <a:off x="8028635" y="142185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99;p77"/>
            <p:cNvSpPr/>
            <p:nvPr/>
          </p:nvSpPr>
          <p:spPr>
            <a:xfrm>
              <a:off x="8028635" y="146796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00;p77"/>
            <p:cNvSpPr/>
            <p:nvPr/>
          </p:nvSpPr>
          <p:spPr>
            <a:xfrm>
              <a:off x="8028635" y="1514130"/>
              <a:ext cx="46138" cy="23069"/>
            </a:xfrm>
            <a:custGeom>
              <a:avLst/>
              <a:gdLst/>
              <a:ahLst/>
              <a:cxnLst/>
              <a:rect l="l" t="t" r="r" b="b"/>
              <a:pathLst>
                <a:path w="1554" h="777" extrusionOk="0">
                  <a:moveTo>
                    <a:pt x="0" y="0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9"/>
                  </a:cubicBezTo>
                  <a:cubicBezTo>
                    <a:pt x="1553" y="174"/>
                    <a:pt x="1382" y="0"/>
                    <a:pt x="116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01;p77"/>
            <p:cNvSpPr/>
            <p:nvPr/>
          </p:nvSpPr>
          <p:spPr>
            <a:xfrm>
              <a:off x="8028635" y="1560240"/>
              <a:ext cx="46138" cy="23069"/>
            </a:xfrm>
            <a:custGeom>
              <a:avLst/>
              <a:gdLst/>
              <a:ahLst/>
              <a:cxnLst/>
              <a:rect l="l" t="t" r="r" b="b"/>
              <a:pathLst>
                <a:path w="1554" h="777" extrusionOk="0">
                  <a:moveTo>
                    <a:pt x="0" y="0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9"/>
                  </a:cubicBezTo>
                  <a:cubicBezTo>
                    <a:pt x="1553" y="174"/>
                    <a:pt x="1382" y="0"/>
                    <a:pt x="116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02;p77"/>
            <p:cNvSpPr/>
            <p:nvPr/>
          </p:nvSpPr>
          <p:spPr>
            <a:xfrm>
              <a:off x="8028635" y="160638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90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03;p77"/>
            <p:cNvSpPr/>
            <p:nvPr/>
          </p:nvSpPr>
          <p:spPr>
            <a:xfrm>
              <a:off x="8028635" y="1652490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90"/>
                  </a:cubicBezTo>
                  <a:cubicBezTo>
                    <a:pt x="1553" y="175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04;p77"/>
            <p:cNvSpPr/>
            <p:nvPr/>
          </p:nvSpPr>
          <p:spPr>
            <a:xfrm>
              <a:off x="8028635" y="1698689"/>
              <a:ext cx="46138" cy="23099"/>
            </a:xfrm>
            <a:custGeom>
              <a:avLst/>
              <a:gdLst/>
              <a:ahLst/>
              <a:cxnLst/>
              <a:rect l="l" t="t" r="r" b="b"/>
              <a:pathLst>
                <a:path w="1554" h="778" extrusionOk="0">
                  <a:moveTo>
                    <a:pt x="0" y="1"/>
                  </a:moveTo>
                  <a:lnTo>
                    <a:pt x="0" y="777"/>
                  </a:lnTo>
                  <a:lnTo>
                    <a:pt x="1166" y="777"/>
                  </a:lnTo>
                  <a:cubicBezTo>
                    <a:pt x="1379" y="777"/>
                    <a:pt x="1553" y="603"/>
                    <a:pt x="1553" y="388"/>
                  </a:cubicBezTo>
                  <a:cubicBezTo>
                    <a:pt x="1553" y="172"/>
                    <a:pt x="1382" y="1"/>
                    <a:pt x="116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05;p77"/>
            <p:cNvSpPr/>
            <p:nvPr/>
          </p:nvSpPr>
          <p:spPr>
            <a:xfrm>
              <a:off x="8269874" y="1606380"/>
              <a:ext cx="23069" cy="69207"/>
            </a:xfrm>
            <a:custGeom>
              <a:avLst/>
              <a:gdLst/>
              <a:ahLst/>
              <a:cxnLst/>
              <a:rect l="l" t="t" r="r" b="b"/>
              <a:pathLst>
                <a:path w="777" h="2331" extrusionOk="0">
                  <a:moveTo>
                    <a:pt x="388" y="1"/>
                  </a:moveTo>
                  <a:cubicBezTo>
                    <a:pt x="175" y="1"/>
                    <a:pt x="0" y="175"/>
                    <a:pt x="0" y="390"/>
                  </a:cubicBezTo>
                  <a:lnTo>
                    <a:pt x="0" y="1943"/>
                  </a:lnTo>
                  <a:cubicBezTo>
                    <a:pt x="0" y="2156"/>
                    <a:pt x="175" y="2330"/>
                    <a:pt x="388" y="2330"/>
                  </a:cubicBezTo>
                  <a:cubicBezTo>
                    <a:pt x="603" y="2330"/>
                    <a:pt x="777" y="2156"/>
                    <a:pt x="777" y="1943"/>
                  </a:cubicBezTo>
                  <a:lnTo>
                    <a:pt x="777" y="390"/>
                  </a:lnTo>
                  <a:cubicBezTo>
                    <a:pt x="777" y="175"/>
                    <a:pt x="603" y="1"/>
                    <a:pt x="388" y="1"/>
                  </a:cubicBezTo>
                  <a:close/>
                </a:path>
              </a:pathLst>
            </a:custGeom>
            <a:solidFill>
              <a:srgbClr val="FEB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683320" y="596886"/>
            <a:ext cx="7434592" cy="2292817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82" y="2857832"/>
            <a:ext cx="2705478" cy="2048161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85" y="2889703"/>
            <a:ext cx="3175770" cy="200039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52522" y="118667"/>
            <a:ext cx="1391478" cy="1140290"/>
            <a:chOff x="6842759" y="277693"/>
            <a:chExt cx="1929687" cy="1592720"/>
          </a:xfrm>
        </p:grpSpPr>
        <p:sp>
          <p:nvSpPr>
            <p:cNvPr id="33" name="Google Shape;2705;p55"/>
            <p:cNvSpPr/>
            <p:nvPr/>
          </p:nvSpPr>
          <p:spPr>
            <a:xfrm rot="10800000" flipH="1">
              <a:off x="6842759" y="277693"/>
              <a:ext cx="1928731" cy="1266651"/>
            </a:xfrm>
            <a:prstGeom prst="flowChartInputOutpu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06;p55"/>
            <p:cNvSpPr/>
            <p:nvPr/>
          </p:nvSpPr>
          <p:spPr>
            <a:xfrm rot="10800000" flipH="1">
              <a:off x="7192945" y="975910"/>
              <a:ext cx="585000" cy="585000"/>
            </a:xfrm>
            <a:prstGeom prst="diamon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5" name="Google Shape;2708;p55"/>
            <p:cNvCxnSpPr/>
            <p:nvPr/>
          </p:nvCxnSpPr>
          <p:spPr>
            <a:xfrm rot="10800000" flipH="1">
              <a:off x="7245146" y="547102"/>
              <a:ext cx="1527300" cy="327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6" name="Google Shape;2709;p55"/>
            <p:cNvGrpSpPr/>
            <p:nvPr/>
          </p:nvGrpSpPr>
          <p:grpSpPr>
            <a:xfrm flipH="1">
              <a:off x="7901051" y="1138917"/>
              <a:ext cx="731496" cy="731496"/>
              <a:chOff x="1185500" y="3448175"/>
              <a:chExt cx="1133400" cy="1133400"/>
            </a:xfrm>
          </p:grpSpPr>
          <p:sp>
            <p:nvSpPr>
              <p:cNvPr id="37" name="Google Shape;2710;p55"/>
              <p:cNvSpPr/>
              <p:nvPr/>
            </p:nvSpPr>
            <p:spPr>
              <a:xfrm>
                <a:off x="1185500" y="3448175"/>
                <a:ext cx="1133400" cy="11334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711;p55"/>
              <p:cNvSpPr/>
              <p:nvPr/>
            </p:nvSpPr>
            <p:spPr>
              <a:xfrm>
                <a:off x="1369700" y="4107875"/>
                <a:ext cx="949200" cy="4737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" name="Rounded Rectangle 45"/>
          <p:cNvSpPr/>
          <p:nvPr/>
        </p:nvSpPr>
        <p:spPr>
          <a:xfrm>
            <a:off x="3100974" y="3268175"/>
            <a:ext cx="1213188" cy="2773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 = </a:t>
            </a:r>
            <a:r>
              <a:rPr lang="en-US" dirty="0" smtClean="0"/>
              <a:t>30 </a:t>
            </a:r>
            <a:r>
              <a:rPr lang="en-US" dirty="0"/>
              <a:t>cm</a:t>
            </a:r>
            <a:r>
              <a:rPr lang="en-US" baseline="30000" dirty="0"/>
              <a:t>2</a:t>
            </a:r>
            <a:endParaRPr lang="bg-BG" dirty="0"/>
          </a:p>
        </p:txBody>
      </p:sp>
      <p:sp>
        <p:nvSpPr>
          <p:cNvPr id="47" name="Rounded Rectangle 46"/>
          <p:cNvSpPr/>
          <p:nvPr/>
        </p:nvSpPr>
        <p:spPr>
          <a:xfrm>
            <a:off x="4668544" y="1406454"/>
            <a:ext cx="3374135" cy="1427672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8" name="Rounded Rectangle 47"/>
          <p:cNvSpPr/>
          <p:nvPr/>
        </p:nvSpPr>
        <p:spPr>
          <a:xfrm>
            <a:off x="5180633" y="2940286"/>
            <a:ext cx="1213188" cy="2773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 = 1</a:t>
            </a:r>
            <a:r>
              <a:rPr lang="en-US" dirty="0" smtClean="0"/>
              <a:t>8 </a:t>
            </a:r>
            <a:r>
              <a:rPr lang="en-US" dirty="0"/>
              <a:t>cm</a:t>
            </a:r>
            <a:r>
              <a:rPr lang="en-US" baseline="30000" dirty="0"/>
              <a:t>2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7734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5BDEC7-BA64-433E-95E3-D589235052F1}"/>
              </a:ext>
            </a:extLst>
          </p:cNvPr>
          <p:cNvSpPr/>
          <p:nvPr/>
        </p:nvSpPr>
        <p:spPr>
          <a:xfrm>
            <a:off x="1798320" y="604476"/>
            <a:ext cx="2111585" cy="1659544"/>
          </a:xfrm>
          <a:custGeom>
            <a:avLst/>
            <a:gdLst>
              <a:gd name="connsiteX0" fmla="*/ 0 w 5227320"/>
              <a:gd name="connsiteY0" fmla="*/ 2613660 h 2621280"/>
              <a:gd name="connsiteX1" fmla="*/ 3497580 w 5227320"/>
              <a:gd name="connsiteY1" fmla="*/ 2621280 h 2621280"/>
              <a:gd name="connsiteX2" fmla="*/ 5227320 w 5227320"/>
              <a:gd name="connsiteY2" fmla="*/ 0 h 2621280"/>
              <a:gd name="connsiteX3" fmla="*/ 0 w 5227320"/>
              <a:gd name="connsiteY3" fmla="*/ 2613660 h 2621280"/>
              <a:gd name="connsiteX0" fmla="*/ 0 w 3497581"/>
              <a:gd name="connsiteY0" fmla="*/ 3202194 h 3209814"/>
              <a:gd name="connsiteX1" fmla="*/ 3497580 w 3497581"/>
              <a:gd name="connsiteY1" fmla="*/ 3209814 h 3209814"/>
              <a:gd name="connsiteX2" fmla="*/ 1780556 w 3497581"/>
              <a:gd name="connsiteY2" fmla="*/ 0 h 3209814"/>
              <a:gd name="connsiteX3" fmla="*/ 0 w 3497581"/>
              <a:gd name="connsiteY3" fmla="*/ 3202194 h 3209814"/>
              <a:gd name="connsiteX0" fmla="*/ 0 w 3497579"/>
              <a:gd name="connsiteY0" fmla="*/ 2699488 h 2707108"/>
              <a:gd name="connsiteX1" fmla="*/ 3497580 w 3497579"/>
              <a:gd name="connsiteY1" fmla="*/ 2707108 h 2707108"/>
              <a:gd name="connsiteX2" fmla="*/ 718757 w 3497579"/>
              <a:gd name="connsiteY2" fmla="*/ 0 h 2707108"/>
              <a:gd name="connsiteX3" fmla="*/ 0 w 3497579"/>
              <a:gd name="connsiteY3" fmla="*/ 2699488 h 2707108"/>
              <a:gd name="connsiteX0" fmla="*/ 1029129 w 4526709"/>
              <a:gd name="connsiteY0" fmla="*/ 2662705 h 2670325"/>
              <a:gd name="connsiteX1" fmla="*/ 4526709 w 4526709"/>
              <a:gd name="connsiteY1" fmla="*/ 2670325 h 2670325"/>
              <a:gd name="connsiteX2" fmla="*/ 0 w 4526709"/>
              <a:gd name="connsiteY2" fmla="*/ 0 h 2670325"/>
              <a:gd name="connsiteX3" fmla="*/ 1029129 w 4526709"/>
              <a:gd name="connsiteY3" fmla="*/ 2662705 h 267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709" h="2670325">
                <a:moveTo>
                  <a:pt x="1029129" y="2662705"/>
                </a:moveTo>
                <a:lnTo>
                  <a:pt x="4526709" y="2670325"/>
                </a:lnTo>
                <a:lnTo>
                  <a:pt x="0" y="0"/>
                </a:lnTo>
                <a:lnTo>
                  <a:pt x="1029129" y="266270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 dirty="0" err="1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1AD4BB8-CF56-4E4A-B654-50BB34CAA39B}"/>
              </a:ext>
            </a:extLst>
          </p:cNvPr>
          <p:cNvSpPr/>
          <p:nvPr/>
        </p:nvSpPr>
        <p:spPr>
          <a:xfrm rot="10550726">
            <a:off x="1436370" y="3317196"/>
            <a:ext cx="2644140" cy="1362364"/>
          </a:xfrm>
          <a:custGeom>
            <a:avLst/>
            <a:gdLst>
              <a:gd name="connsiteX0" fmla="*/ 0 w 5227320"/>
              <a:gd name="connsiteY0" fmla="*/ 2613660 h 2621280"/>
              <a:gd name="connsiteX1" fmla="*/ 3497580 w 5227320"/>
              <a:gd name="connsiteY1" fmla="*/ 2621280 h 2621280"/>
              <a:gd name="connsiteX2" fmla="*/ 5227320 w 5227320"/>
              <a:gd name="connsiteY2" fmla="*/ 0 h 2621280"/>
              <a:gd name="connsiteX3" fmla="*/ 0 w 5227320"/>
              <a:gd name="connsiteY3" fmla="*/ 2613660 h 2621280"/>
              <a:gd name="connsiteX0" fmla="*/ 0 w 3497581"/>
              <a:gd name="connsiteY0" fmla="*/ 3202194 h 3209814"/>
              <a:gd name="connsiteX1" fmla="*/ 3497580 w 3497581"/>
              <a:gd name="connsiteY1" fmla="*/ 3209814 h 3209814"/>
              <a:gd name="connsiteX2" fmla="*/ 1780556 w 3497581"/>
              <a:gd name="connsiteY2" fmla="*/ 0 h 3209814"/>
              <a:gd name="connsiteX3" fmla="*/ 0 w 3497581"/>
              <a:gd name="connsiteY3" fmla="*/ 3202194 h 3209814"/>
              <a:gd name="connsiteX0" fmla="*/ 0 w 3497579"/>
              <a:gd name="connsiteY0" fmla="*/ 2699488 h 2707108"/>
              <a:gd name="connsiteX1" fmla="*/ 3497580 w 3497579"/>
              <a:gd name="connsiteY1" fmla="*/ 2707108 h 2707108"/>
              <a:gd name="connsiteX2" fmla="*/ 718757 w 3497579"/>
              <a:gd name="connsiteY2" fmla="*/ 0 h 2707108"/>
              <a:gd name="connsiteX3" fmla="*/ 0 w 3497579"/>
              <a:gd name="connsiteY3" fmla="*/ 2699488 h 2707108"/>
              <a:gd name="connsiteX0" fmla="*/ 0 w 5668375"/>
              <a:gd name="connsiteY0" fmla="*/ 2184521 h 2192141"/>
              <a:gd name="connsiteX1" fmla="*/ 3497580 w 5668375"/>
              <a:gd name="connsiteY1" fmla="*/ 2192141 h 2192141"/>
              <a:gd name="connsiteX2" fmla="*/ 5668375 w 5668375"/>
              <a:gd name="connsiteY2" fmla="*/ 0 h 2192141"/>
              <a:gd name="connsiteX3" fmla="*/ 0 w 5668375"/>
              <a:gd name="connsiteY3" fmla="*/ 2184521 h 219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8375" h="2192141">
                <a:moveTo>
                  <a:pt x="0" y="2184521"/>
                </a:moveTo>
                <a:lnTo>
                  <a:pt x="3497580" y="2192141"/>
                </a:lnTo>
                <a:lnTo>
                  <a:pt x="5668375" y="0"/>
                </a:lnTo>
                <a:lnTo>
                  <a:pt x="0" y="218452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 dirty="0" err="1">
              <a:solidFill>
                <a:schemeClr val="tx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8B0F612-3D61-46E3-B1B1-C55DE5FE10AC}"/>
              </a:ext>
            </a:extLst>
          </p:cNvPr>
          <p:cNvSpPr/>
          <p:nvPr/>
        </p:nvSpPr>
        <p:spPr>
          <a:xfrm rot="10550726" flipH="1">
            <a:off x="5320559" y="2894490"/>
            <a:ext cx="2368811" cy="1383698"/>
          </a:xfrm>
          <a:custGeom>
            <a:avLst/>
            <a:gdLst>
              <a:gd name="connsiteX0" fmla="*/ 0 w 5227320"/>
              <a:gd name="connsiteY0" fmla="*/ 2613660 h 2621280"/>
              <a:gd name="connsiteX1" fmla="*/ 3497580 w 5227320"/>
              <a:gd name="connsiteY1" fmla="*/ 2621280 h 2621280"/>
              <a:gd name="connsiteX2" fmla="*/ 5227320 w 5227320"/>
              <a:gd name="connsiteY2" fmla="*/ 0 h 2621280"/>
              <a:gd name="connsiteX3" fmla="*/ 0 w 5227320"/>
              <a:gd name="connsiteY3" fmla="*/ 2613660 h 2621280"/>
              <a:gd name="connsiteX0" fmla="*/ 0 w 3497581"/>
              <a:gd name="connsiteY0" fmla="*/ 3202194 h 3209814"/>
              <a:gd name="connsiteX1" fmla="*/ 3497580 w 3497581"/>
              <a:gd name="connsiteY1" fmla="*/ 3209814 h 3209814"/>
              <a:gd name="connsiteX2" fmla="*/ 1780556 w 3497581"/>
              <a:gd name="connsiteY2" fmla="*/ 0 h 3209814"/>
              <a:gd name="connsiteX3" fmla="*/ 0 w 3497581"/>
              <a:gd name="connsiteY3" fmla="*/ 3202194 h 3209814"/>
              <a:gd name="connsiteX0" fmla="*/ 0 w 3497579"/>
              <a:gd name="connsiteY0" fmla="*/ 2699488 h 2707108"/>
              <a:gd name="connsiteX1" fmla="*/ 3497580 w 3497579"/>
              <a:gd name="connsiteY1" fmla="*/ 2707108 h 2707108"/>
              <a:gd name="connsiteX2" fmla="*/ 718757 w 3497579"/>
              <a:gd name="connsiteY2" fmla="*/ 0 h 2707108"/>
              <a:gd name="connsiteX3" fmla="*/ 0 w 3497579"/>
              <a:gd name="connsiteY3" fmla="*/ 2699488 h 2707108"/>
              <a:gd name="connsiteX0" fmla="*/ 0 w 5668375"/>
              <a:gd name="connsiteY0" fmla="*/ 2184521 h 2192141"/>
              <a:gd name="connsiteX1" fmla="*/ 3497580 w 5668375"/>
              <a:gd name="connsiteY1" fmla="*/ 2192141 h 2192141"/>
              <a:gd name="connsiteX2" fmla="*/ 5668375 w 5668375"/>
              <a:gd name="connsiteY2" fmla="*/ 0 h 2192141"/>
              <a:gd name="connsiteX3" fmla="*/ 0 w 5668375"/>
              <a:gd name="connsiteY3" fmla="*/ 2184521 h 2192141"/>
              <a:gd name="connsiteX0" fmla="*/ 999415 w 4496995"/>
              <a:gd name="connsiteY0" fmla="*/ 0 h 2234088"/>
              <a:gd name="connsiteX1" fmla="*/ 4496995 w 4496995"/>
              <a:gd name="connsiteY1" fmla="*/ 7620 h 2234088"/>
              <a:gd name="connsiteX2" fmla="*/ 0 w 4496995"/>
              <a:gd name="connsiteY2" fmla="*/ 2234088 h 2234088"/>
              <a:gd name="connsiteX3" fmla="*/ 999415 w 4496995"/>
              <a:gd name="connsiteY3" fmla="*/ 0 h 2234088"/>
              <a:gd name="connsiteX0" fmla="*/ 1967164 w 4496995"/>
              <a:gd name="connsiteY0" fmla="*/ 7268 h 2226468"/>
              <a:gd name="connsiteX1" fmla="*/ 4496995 w 4496995"/>
              <a:gd name="connsiteY1" fmla="*/ 0 h 2226468"/>
              <a:gd name="connsiteX2" fmla="*/ 0 w 4496995"/>
              <a:gd name="connsiteY2" fmla="*/ 2226468 h 2226468"/>
              <a:gd name="connsiteX3" fmla="*/ 1967164 w 4496995"/>
              <a:gd name="connsiteY3" fmla="*/ 7268 h 222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995" h="2226468">
                <a:moveTo>
                  <a:pt x="1967164" y="7268"/>
                </a:moveTo>
                <a:lnTo>
                  <a:pt x="4496995" y="0"/>
                </a:lnTo>
                <a:lnTo>
                  <a:pt x="0" y="2226468"/>
                </a:lnTo>
                <a:lnTo>
                  <a:pt x="1967164" y="726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 dirty="0" err="1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34BC81-0741-4FDE-BA84-1A9DDCD829CB}"/>
              </a:ext>
            </a:extLst>
          </p:cNvPr>
          <p:cNvCxnSpPr>
            <a:cxnSpLocks/>
          </p:cNvCxnSpPr>
          <p:nvPr/>
        </p:nvCxnSpPr>
        <p:spPr>
          <a:xfrm>
            <a:off x="2293620" y="2369820"/>
            <a:ext cx="163068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F5E609-6F84-4CDF-AD5E-C20686A4F6A2}"/>
              </a:ext>
            </a:extLst>
          </p:cNvPr>
          <p:cNvCxnSpPr>
            <a:cxnSpLocks/>
          </p:cNvCxnSpPr>
          <p:nvPr/>
        </p:nvCxnSpPr>
        <p:spPr>
          <a:xfrm flipV="1">
            <a:off x="1737360" y="609600"/>
            <a:ext cx="0" cy="172212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A8CF96-A665-4817-8D91-0EE06C92520D}"/>
              </a:ext>
            </a:extLst>
          </p:cNvPr>
          <p:cNvCxnSpPr>
            <a:cxnSpLocks/>
          </p:cNvCxnSpPr>
          <p:nvPr/>
        </p:nvCxnSpPr>
        <p:spPr>
          <a:xfrm flipV="1">
            <a:off x="1543050" y="3349870"/>
            <a:ext cx="2525591" cy="154305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6BC74A-1660-445A-9B55-0BE9B3A60E16}"/>
              </a:ext>
            </a:extLst>
          </p:cNvPr>
          <p:cNvCxnSpPr>
            <a:cxnSpLocks/>
          </p:cNvCxnSpPr>
          <p:nvPr/>
        </p:nvCxnSpPr>
        <p:spPr>
          <a:xfrm flipH="1" flipV="1">
            <a:off x="1089809" y="4126264"/>
            <a:ext cx="395505" cy="60194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AC0120F-8FD9-4F0A-92A4-CF85DDB8D385}"/>
              </a:ext>
            </a:extLst>
          </p:cNvPr>
          <p:cNvCxnSpPr>
            <a:cxnSpLocks/>
          </p:cNvCxnSpPr>
          <p:nvPr/>
        </p:nvCxnSpPr>
        <p:spPr>
          <a:xfrm flipH="1">
            <a:off x="6431723" y="4281145"/>
            <a:ext cx="1356063" cy="10434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B853151-828B-48F3-8D02-0285D2D9E04F}"/>
              </a:ext>
            </a:extLst>
          </p:cNvPr>
          <p:cNvCxnSpPr>
            <a:cxnSpLocks/>
          </p:cNvCxnSpPr>
          <p:nvPr/>
        </p:nvCxnSpPr>
        <p:spPr>
          <a:xfrm>
            <a:off x="5202849" y="3006970"/>
            <a:ext cx="131885" cy="140489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2D5D0066-DBAF-46E8-8176-FE45405E78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277110" y="1029307"/>
            <a:ext cx="642974" cy="6429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ACDAFA1-114D-42E2-BF44-17BAEF5299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910031" y="4148377"/>
            <a:ext cx="642974" cy="6429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F2F9616-9766-4664-86D3-8FEB80F07345}"/>
              </a:ext>
            </a:extLst>
          </p:cNvPr>
          <p:cNvSpPr txBox="1"/>
          <p:nvPr/>
        </p:nvSpPr>
        <p:spPr>
          <a:xfrm>
            <a:off x="1906678" y="205664"/>
            <a:ext cx="52677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500" dirty="0" smtClean="0"/>
              <a:t>Определете дали чрез тези отсечки можем да намерим </a:t>
            </a:r>
          </a:p>
          <a:p>
            <a:pPr algn="ctr"/>
            <a:r>
              <a:rPr lang="bg-BG" sz="1500" dirty="0" smtClean="0"/>
              <a:t>лицето на триъгълника и се обосновете</a:t>
            </a:r>
            <a:r>
              <a:rPr lang="en-GB" sz="1500" dirty="0" smtClean="0"/>
              <a:t>?</a:t>
            </a:r>
            <a:endParaRPr lang="en-GB" sz="15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6BE51E4-3134-4F42-A240-77A5EDAE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369929" y="3247166"/>
            <a:ext cx="642974" cy="642974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9F2114-10B4-4D19-82D0-EFB0D4D66359}"/>
              </a:ext>
            </a:extLst>
          </p:cNvPr>
          <p:cNvSpPr/>
          <p:nvPr/>
        </p:nvSpPr>
        <p:spPr>
          <a:xfrm>
            <a:off x="5101253" y="634956"/>
            <a:ext cx="2438400" cy="1629064"/>
          </a:xfrm>
          <a:custGeom>
            <a:avLst/>
            <a:gdLst>
              <a:gd name="connsiteX0" fmla="*/ 0 w 5227320"/>
              <a:gd name="connsiteY0" fmla="*/ 2613660 h 2621280"/>
              <a:gd name="connsiteX1" fmla="*/ 3497580 w 5227320"/>
              <a:gd name="connsiteY1" fmla="*/ 2621280 h 2621280"/>
              <a:gd name="connsiteX2" fmla="*/ 5227320 w 5227320"/>
              <a:gd name="connsiteY2" fmla="*/ 0 h 2621280"/>
              <a:gd name="connsiteX3" fmla="*/ 0 w 5227320"/>
              <a:gd name="connsiteY3" fmla="*/ 2613660 h 262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7320" h="2621280">
                <a:moveTo>
                  <a:pt x="0" y="2613660"/>
                </a:moveTo>
                <a:lnTo>
                  <a:pt x="3497580" y="2621280"/>
                </a:lnTo>
                <a:lnTo>
                  <a:pt x="5227320" y="0"/>
                </a:lnTo>
                <a:lnTo>
                  <a:pt x="0" y="261366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 dirty="0" err="1">
              <a:solidFill>
                <a:schemeClr val="tx1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D2B7D9-955F-44F8-8676-FBE0E3236796}"/>
              </a:ext>
            </a:extLst>
          </p:cNvPr>
          <p:cNvCxnSpPr>
            <a:cxnSpLocks/>
          </p:cNvCxnSpPr>
          <p:nvPr/>
        </p:nvCxnSpPr>
        <p:spPr>
          <a:xfrm flipH="1">
            <a:off x="5036334" y="2411687"/>
            <a:ext cx="2541419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7979BB4-47D4-4069-A02D-D738EF8CFA6E}"/>
              </a:ext>
            </a:extLst>
          </p:cNvPr>
          <p:cNvCxnSpPr>
            <a:cxnSpLocks/>
          </p:cNvCxnSpPr>
          <p:nvPr/>
        </p:nvCxnSpPr>
        <p:spPr>
          <a:xfrm>
            <a:off x="7573794" y="650196"/>
            <a:ext cx="0" cy="165866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655129FE-41E7-413B-9E66-4DE8A727F7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221262" y="1029307"/>
            <a:ext cx="642974" cy="642974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27429D0-5CF5-4EF8-8492-B3D235A9E7EF}"/>
              </a:ext>
            </a:extLst>
          </p:cNvPr>
          <p:cNvCxnSpPr>
            <a:cxnSpLocks/>
          </p:cNvCxnSpPr>
          <p:nvPr/>
        </p:nvCxnSpPr>
        <p:spPr>
          <a:xfrm flipH="1">
            <a:off x="1062990" y="3352800"/>
            <a:ext cx="1226820" cy="7620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1661724-28B9-4BC3-ABBB-DAFA3EB9A2B8}"/>
              </a:ext>
            </a:extLst>
          </p:cNvPr>
          <p:cNvCxnSpPr>
            <a:cxnSpLocks/>
          </p:cNvCxnSpPr>
          <p:nvPr/>
        </p:nvCxnSpPr>
        <p:spPr>
          <a:xfrm flipH="1">
            <a:off x="5444490" y="4533900"/>
            <a:ext cx="1021080" cy="762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High School - 10th Grade: Quadrilaterals by Slidesgo">
  <a:themeElements>
    <a:clrScheme name="Simple Light">
      <a:dk1>
        <a:srgbClr val="191919"/>
      </a:dk1>
      <a:lt1>
        <a:srgbClr val="5A19FF"/>
      </a:lt1>
      <a:dk2>
        <a:srgbClr val="7853FF"/>
      </a:dk2>
      <a:lt2>
        <a:srgbClr val="FEB581"/>
      </a:lt2>
      <a:accent1>
        <a:srgbClr val="16CA81"/>
      </a:accent1>
      <a:accent2>
        <a:srgbClr val="FFADCC"/>
      </a:accent2>
      <a:accent3>
        <a:srgbClr val="E4E4E4"/>
      </a:accent3>
      <a:accent4>
        <a:srgbClr val="F3F3F3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  <a:ln w="19050">
          <a:solidFill>
            <a:schemeClr val="tx1"/>
          </a:solidFill>
        </a:ln>
      </a:spPr>
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95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187</Words>
  <Application>Microsoft Office PowerPoint</Application>
  <PresentationFormat>On-screen Show (16:9)</PresentationFormat>
  <Paragraphs>54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Archivo Black</vt:lpstr>
      <vt:lpstr>Bebas Neue</vt:lpstr>
      <vt:lpstr>Roboto Condensed Light</vt:lpstr>
      <vt:lpstr>Arial</vt:lpstr>
      <vt:lpstr>Assistant</vt:lpstr>
      <vt:lpstr>Calibri</vt:lpstr>
      <vt:lpstr>Math Subject for High School - 10th Grade: Quadrilaterals by Slidesgo</vt:lpstr>
      <vt:lpstr>Office Theme</vt:lpstr>
      <vt:lpstr>PowerPoint Presentation</vt:lpstr>
      <vt:lpstr>123. Лице на триъгълник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Основни геометрични фигури</dc:title>
  <dc:creator>User</dc:creator>
  <cp:lastModifiedBy>Maria</cp:lastModifiedBy>
  <cp:revision>53</cp:revision>
  <dcterms:modified xsi:type="dcterms:W3CDTF">2024-04-24T11:20:00Z</dcterms:modified>
</cp:coreProperties>
</file>