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9"/>
  </p:notesMasterIdLst>
  <p:sldIdLst>
    <p:sldId id="256" r:id="rId2"/>
    <p:sldId id="261" r:id="rId3"/>
    <p:sldId id="264" r:id="rId4"/>
    <p:sldId id="266" r:id="rId5"/>
    <p:sldId id="268" r:id="rId6"/>
    <p:sldId id="265" r:id="rId7"/>
    <p:sldId id="283" r:id="rId8"/>
  </p:sldIdLst>
  <p:sldSz cx="9144000" cy="5143500" type="screen16x9"/>
  <p:notesSz cx="6858000" cy="9144000"/>
  <p:embeddedFontLst>
    <p:embeddedFont>
      <p:font typeface="Archivo Black" charset="0"/>
      <p:regular r:id="rId10"/>
    </p:embeddedFont>
    <p:embeddedFont>
      <p:font typeface="Assistant" charset="-79"/>
      <p:regular r:id="rId11"/>
      <p:bold r:id="rId12"/>
    </p:embeddedFont>
    <p:embeddedFont>
      <p:font typeface="Bebas Neue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AE5F1F-B21D-451E-972F-5B02C3B34701}">
  <a:tblStyle styleId="{3BAE5F1F-B21D-451E-972F-5B02C3B347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57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" name="Google Shape;2375;gd362d286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6" name="Google Shape;2376;gd362d286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d362d286f3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2" name="Google Shape;2432;gd362d286f3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d362d286f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d362d286f3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Google Shape;2527;gd362d286f3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8" name="Google Shape;2528;gd362d286f3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0" name="Google Shape;2610;gecc7082a3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1" name="Google Shape;2611;gecc7082a3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d362d286f3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7" name="Google Shape;2497;gd362d286f3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" name="Google Shape;2869;gd362d286f3_1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0" name="Google Shape;2870;gd362d286f3_1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1" name="Google Shape;11;p2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2" name="Google Shape;32;p2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33" name="Google Shape;33;p2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2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2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6" name="Google Shape;66;p2"/>
          <p:cNvSpPr txBox="1">
            <a:spLocks noGrp="1"/>
          </p:cNvSpPr>
          <p:nvPr>
            <p:ph type="ctrTitle"/>
          </p:nvPr>
        </p:nvSpPr>
        <p:spPr>
          <a:xfrm>
            <a:off x="1577525" y="1541125"/>
            <a:ext cx="5988900" cy="17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2"/>
          <p:cNvSpPr txBox="1">
            <a:spLocks noGrp="1"/>
          </p:cNvSpPr>
          <p:nvPr>
            <p:ph type="subTitle" idx="1"/>
          </p:nvPr>
        </p:nvSpPr>
        <p:spPr>
          <a:xfrm>
            <a:off x="2392525" y="34951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3" name="Google Shape;2183;p34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2184" name="Google Shape;2184;p34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2185" name="Google Shape;2185;p34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6" name="Google Shape;2186;p34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7" name="Google Shape;2187;p34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8" name="Google Shape;2188;p34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9" name="Google Shape;2189;p34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0" name="Google Shape;2190;p34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1" name="Google Shape;2191;p34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2" name="Google Shape;2192;p34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3" name="Google Shape;2193;p34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4" name="Google Shape;2194;p34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5" name="Google Shape;2195;p34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6" name="Google Shape;2196;p34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7" name="Google Shape;2197;p34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8" name="Google Shape;2198;p34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9" name="Google Shape;2199;p34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0" name="Google Shape;2200;p34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1" name="Google Shape;2201;p34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2" name="Google Shape;2202;p34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3" name="Google Shape;2203;p34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4" name="Google Shape;2204;p34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5" name="Google Shape;2205;p34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06" name="Google Shape;2206;p34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2207" name="Google Shape;2207;p34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8" name="Google Shape;2208;p34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9" name="Google Shape;2209;p34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0" name="Google Shape;2210;p34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1" name="Google Shape;2211;p34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2" name="Google Shape;2212;p34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3" name="Google Shape;2213;p34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4" name="Google Shape;2214;p34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5" name="Google Shape;2215;p34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6" name="Google Shape;2216;p34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7" name="Google Shape;2217;p34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8" name="Google Shape;2218;p34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9" name="Google Shape;2219;p34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0" name="Google Shape;2220;p34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1" name="Google Shape;2221;p34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2" name="Google Shape;2222;p34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3" name="Google Shape;2223;p34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4" name="Google Shape;2224;p34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5" name="Google Shape;2225;p34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6" name="Google Shape;2226;p34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7" name="Google Shape;2227;p34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8" name="Google Shape;2228;p34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9" name="Google Shape;2229;p34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0" name="Google Shape;2230;p34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1" name="Google Shape;2231;p34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2" name="Google Shape;2232;p34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3" name="Google Shape;2233;p34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4" name="Google Shape;2234;p34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5" name="Google Shape;2235;p34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6" name="Google Shape;2236;p34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7" name="Google Shape;2237;p34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8" name="Google Shape;2238;p34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9" name="Google Shape;2239;p34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240" name="Google Shape;2240;p34"/>
          <p:cNvGrpSpPr/>
          <p:nvPr/>
        </p:nvGrpSpPr>
        <p:grpSpPr>
          <a:xfrm>
            <a:off x="-318663" y="-153114"/>
            <a:ext cx="888600" cy="1190139"/>
            <a:chOff x="-318663" y="-153114"/>
            <a:chExt cx="888600" cy="1190139"/>
          </a:xfrm>
        </p:grpSpPr>
        <p:sp>
          <p:nvSpPr>
            <p:cNvPr id="2241" name="Google Shape;2241;p34"/>
            <p:cNvSpPr/>
            <p:nvPr/>
          </p:nvSpPr>
          <p:spPr>
            <a:xfrm rot="4501290">
              <a:off x="-285844" y="-15009"/>
              <a:ext cx="822962" cy="699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4"/>
            <p:cNvSpPr/>
            <p:nvPr/>
          </p:nvSpPr>
          <p:spPr>
            <a:xfrm>
              <a:off x="73525" y="579825"/>
              <a:ext cx="457200" cy="457200"/>
            </a:xfrm>
            <a:prstGeom prst="pie">
              <a:avLst>
                <a:gd name="adj1" fmla="val 10740153"/>
                <a:gd name="adj2" fmla="val 2156601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43" name="Google Shape;2243;p34"/>
            <p:cNvSpPr/>
            <p:nvPr/>
          </p:nvSpPr>
          <p:spPr>
            <a:xfrm flipH="1">
              <a:off x="204225" y="540000"/>
              <a:ext cx="365700" cy="365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5" name="Google Shape;2245;p35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2246" name="Google Shape;2246;p35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2247" name="Google Shape;2247;p35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8" name="Google Shape;2248;p35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9" name="Google Shape;2249;p35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0" name="Google Shape;2250;p35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1" name="Google Shape;2251;p35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2" name="Google Shape;2252;p35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3" name="Google Shape;2253;p35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4" name="Google Shape;2254;p35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5" name="Google Shape;2255;p35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6" name="Google Shape;2256;p35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7" name="Google Shape;2257;p35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8" name="Google Shape;2258;p35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9" name="Google Shape;2259;p35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0" name="Google Shape;2260;p35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1" name="Google Shape;2261;p35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2" name="Google Shape;2262;p35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3" name="Google Shape;2263;p35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4" name="Google Shape;2264;p35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5" name="Google Shape;2265;p35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6" name="Google Shape;2266;p35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7" name="Google Shape;2267;p35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68" name="Google Shape;2268;p35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2269" name="Google Shape;2269;p35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0" name="Google Shape;2270;p35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1" name="Google Shape;2271;p35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2" name="Google Shape;2272;p35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3" name="Google Shape;2273;p35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4" name="Google Shape;2274;p35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5" name="Google Shape;2275;p35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6" name="Google Shape;2276;p35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7" name="Google Shape;2277;p35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8" name="Google Shape;2278;p35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35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35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35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35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35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35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35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35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35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35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9" name="Google Shape;2289;p35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0" name="Google Shape;2290;p35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35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35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35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35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35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35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35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35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35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35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35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302" name="Google Shape;2302;p35"/>
          <p:cNvGrpSpPr/>
          <p:nvPr/>
        </p:nvGrpSpPr>
        <p:grpSpPr>
          <a:xfrm>
            <a:off x="-613375" y="264500"/>
            <a:ext cx="1383900" cy="836725"/>
            <a:chOff x="-613375" y="264500"/>
            <a:chExt cx="1383900" cy="836725"/>
          </a:xfrm>
        </p:grpSpPr>
        <p:sp>
          <p:nvSpPr>
            <p:cNvPr id="2303" name="Google Shape;2303;p35"/>
            <p:cNvSpPr/>
            <p:nvPr/>
          </p:nvSpPr>
          <p:spPr>
            <a:xfrm>
              <a:off x="-482897" y="264500"/>
              <a:ext cx="1122950" cy="662450"/>
            </a:xfrm>
            <a:prstGeom prst="flowChartInputOut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5"/>
            <p:cNvSpPr/>
            <p:nvPr/>
          </p:nvSpPr>
          <p:spPr>
            <a:xfrm rot="-2700000">
              <a:off x="141703" y="659767"/>
              <a:ext cx="365716" cy="3657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05" name="Google Shape;2305;p35"/>
            <p:cNvCxnSpPr/>
            <p:nvPr/>
          </p:nvCxnSpPr>
          <p:spPr>
            <a:xfrm rot="10800000" flipH="1">
              <a:off x="-613375" y="349525"/>
              <a:ext cx="1383900" cy="292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2">
    <p:spTree>
      <p:nvGrpSpPr>
        <p:cNvPr id="1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7" name="Google Shape;2307;p36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2308" name="Google Shape;2308;p36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2309" name="Google Shape;2309;p36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36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1" name="Google Shape;2311;p36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2" name="Google Shape;2312;p36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3" name="Google Shape;2313;p36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4" name="Google Shape;2314;p36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5" name="Google Shape;2315;p36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6" name="Google Shape;2316;p36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7" name="Google Shape;2317;p36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8" name="Google Shape;2318;p36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9" name="Google Shape;2319;p36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0" name="Google Shape;2320;p36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1" name="Google Shape;2321;p36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2" name="Google Shape;2322;p36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3" name="Google Shape;2323;p36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4" name="Google Shape;2324;p36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5" name="Google Shape;2325;p36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6" name="Google Shape;2326;p36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7" name="Google Shape;2327;p36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8" name="Google Shape;2328;p36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9" name="Google Shape;2329;p36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30" name="Google Shape;2330;p36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2331" name="Google Shape;2331;p36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2" name="Google Shape;2332;p36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3" name="Google Shape;2333;p36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4" name="Google Shape;2334;p36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5" name="Google Shape;2335;p36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6" name="Google Shape;2336;p36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7" name="Google Shape;2337;p36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8" name="Google Shape;2338;p36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9" name="Google Shape;2339;p36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0" name="Google Shape;2340;p36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1" name="Google Shape;2341;p36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2" name="Google Shape;2342;p36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3" name="Google Shape;2343;p36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4" name="Google Shape;2344;p36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5" name="Google Shape;2345;p36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6" name="Google Shape;2346;p36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7" name="Google Shape;2347;p36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8" name="Google Shape;2348;p36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9" name="Google Shape;2349;p36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0" name="Google Shape;2350;p36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1" name="Google Shape;2351;p36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2" name="Google Shape;2352;p36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3" name="Google Shape;2353;p36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4" name="Google Shape;2354;p36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5" name="Google Shape;2355;p36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6" name="Google Shape;2356;p36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7" name="Google Shape;2357;p36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8" name="Google Shape;2358;p36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9" name="Google Shape;2359;p36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0" name="Google Shape;2360;p36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1" name="Google Shape;2361;p36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2" name="Google Shape;2362;p36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3" name="Google Shape;2363;p36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364" name="Google Shape;2364;p36"/>
          <p:cNvGrpSpPr/>
          <p:nvPr/>
        </p:nvGrpSpPr>
        <p:grpSpPr>
          <a:xfrm>
            <a:off x="-318663" y="-153114"/>
            <a:ext cx="890249" cy="1131098"/>
            <a:chOff x="-318663" y="-153114"/>
            <a:chExt cx="890249" cy="1131098"/>
          </a:xfrm>
        </p:grpSpPr>
        <p:sp>
          <p:nvSpPr>
            <p:cNvPr id="2365" name="Google Shape;2365;p36"/>
            <p:cNvSpPr/>
            <p:nvPr/>
          </p:nvSpPr>
          <p:spPr>
            <a:xfrm rot="4501290">
              <a:off x="-285844" y="-15009"/>
              <a:ext cx="822962" cy="699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6"/>
            <p:cNvSpPr/>
            <p:nvPr/>
          </p:nvSpPr>
          <p:spPr>
            <a:xfrm rot="5400000" flipH="1">
              <a:off x="12811" y="508959"/>
              <a:ext cx="479353" cy="28277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6"/>
            <p:cNvSpPr/>
            <p:nvPr/>
          </p:nvSpPr>
          <p:spPr>
            <a:xfrm>
              <a:off x="205886" y="612284"/>
              <a:ext cx="365700" cy="365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4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59" name="Google Shape;159;p4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60" name="Google Shape;160;p4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4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4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4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1" name="Google Shape;181;p4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182" name="Google Shape;182;p4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4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4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4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4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4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4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4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4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4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4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4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4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4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4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4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4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4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4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4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4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4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4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4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4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4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4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15" name="Google Shape;215;p4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5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219" name="Google Shape;219;p5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220" name="Google Shape;220;p5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5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" name="Google Shape;222;p5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" name="Google Shape;223;p5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" name="Google Shape;224;p5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5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5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5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5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5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5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5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5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5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5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5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5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5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5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5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5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41" name="Google Shape;241;p5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242" name="Google Shape;242;p5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5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5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5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5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5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5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5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5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5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5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5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5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5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5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5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5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5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5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5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5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5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5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5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5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5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5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5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5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5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5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5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5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75" name="Google Shape;275;p5"/>
          <p:cNvSpPr txBox="1">
            <a:spLocks noGrp="1"/>
          </p:cNvSpPr>
          <p:nvPr>
            <p:ph type="subTitle" idx="1"/>
          </p:nvPr>
        </p:nvSpPr>
        <p:spPr>
          <a:xfrm>
            <a:off x="719900" y="2760325"/>
            <a:ext cx="3511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2"/>
          </p:nvPr>
        </p:nvSpPr>
        <p:spPr>
          <a:xfrm>
            <a:off x="4912489" y="2760325"/>
            <a:ext cx="3511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subTitle" idx="3"/>
          </p:nvPr>
        </p:nvSpPr>
        <p:spPr>
          <a:xfrm>
            <a:off x="719900" y="3202225"/>
            <a:ext cx="35115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4"/>
          </p:nvPr>
        </p:nvSpPr>
        <p:spPr>
          <a:xfrm>
            <a:off x="4912489" y="3202225"/>
            <a:ext cx="35115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0" name="Google Shape;280;p5"/>
          <p:cNvGrpSpPr/>
          <p:nvPr/>
        </p:nvGrpSpPr>
        <p:grpSpPr>
          <a:xfrm>
            <a:off x="-318663" y="-153114"/>
            <a:ext cx="890249" cy="1131098"/>
            <a:chOff x="-318663" y="-153114"/>
            <a:chExt cx="890249" cy="1131098"/>
          </a:xfrm>
        </p:grpSpPr>
        <p:sp>
          <p:nvSpPr>
            <p:cNvPr id="281" name="Google Shape;281;p5"/>
            <p:cNvSpPr/>
            <p:nvPr/>
          </p:nvSpPr>
          <p:spPr>
            <a:xfrm rot="4501290">
              <a:off x="-285844" y="-15009"/>
              <a:ext cx="822962" cy="699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 rot="5400000" flipH="1">
              <a:off x="12811" y="508959"/>
              <a:ext cx="479353" cy="28277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205886" y="612284"/>
              <a:ext cx="365700" cy="365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" name="Google Shape;832;p15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833" name="Google Shape;833;p15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834" name="Google Shape;834;p15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15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15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15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8" name="Google Shape;838;p15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9" name="Google Shape;839;p15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0" name="Google Shape;840;p15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1" name="Google Shape;841;p15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2" name="Google Shape;842;p15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3" name="Google Shape;843;p15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4" name="Google Shape;844;p15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5" name="Google Shape;845;p15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6" name="Google Shape;846;p15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7" name="Google Shape;847;p15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8" name="Google Shape;848;p15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15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0" name="Google Shape;850;p15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1" name="Google Shape;851;p15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2" name="Google Shape;852;p15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3" name="Google Shape;853;p15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4" name="Google Shape;854;p15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55" name="Google Shape;855;p15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856" name="Google Shape;856;p15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15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15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9" name="Google Shape;859;p15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15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1" name="Google Shape;861;p15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2" name="Google Shape;862;p15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3" name="Google Shape;863;p15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" name="Google Shape;864;p15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5" name="Google Shape;865;p15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6" name="Google Shape;866;p15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7" name="Google Shape;867;p15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8" name="Google Shape;868;p15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9" name="Google Shape;869;p15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0" name="Google Shape;870;p15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1" name="Google Shape;871;p15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2" name="Google Shape;872;p15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3" name="Google Shape;873;p15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4" name="Google Shape;874;p15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5" name="Google Shape;875;p15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6" name="Google Shape;876;p15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7" name="Google Shape;877;p15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8" name="Google Shape;878;p15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9" name="Google Shape;879;p15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0" name="Google Shape;880;p15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1" name="Google Shape;881;p15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2" name="Google Shape;882;p15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3" name="Google Shape;883;p15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4" name="Google Shape;884;p15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5" name="Google Shape;885;p15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6" name="Google Shape;886;p15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7" name="Google Shape;887;p15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8" name="Google Shape;888;p15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89" name="Google Shape;889;p15"/>
          <p:cNvSpPr txBox="1">
            <a:spLocks noGrp="1"/>
          </p:cNvSpPr>
          <p:nvPr>
            <p:ph type="subTitle" idx="1"/>
          </p:nvPr>
        </p:nvSpPr>
        <p:spPr>
          <a:xfrm>
            <a:off x="2377496" y="1564750"/>
            <a:ext cx="37491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0" name="Google Shape;890;p15"/>
          <p:cNvSpPr txBox="1">
            <a:spLocks noGrp="1"/>
          </p:cNvSpPr>
          <p:nvPr>
            <p:ph type="subTitle" idx="2"/>
          </p:nvPr>
        </p:nvSpPr>
        <p:spPr>
          <a:xfrm>
            <a:off x="3017421" y="3023075"/>
            <a:ext cx="37491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1" name="Google Shape;891;p15"/>
          <p:cNvSpPr txBox="1">
            <a:spLocks noGrp="1"/>
          </p:cNvSpPr>
          <p:nvPr>
            <p:ph type="subTitle" idx="3"/>
          </p:nvPr>
        </p:nvSpPr>
        <p:spPr>
          <a:xfrm>
            <a:off x="2377479" y="2021950"/>
            <a:ext cx="37491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2" name="Google Shape;892;p15"/>
          <p:cNvSpPr txBox="1">
            <a:spLocks noGrp="1"/>
          </p:cNvSpPr>
          <p:nvPr>
            <p:ph type="subTitle" idx="4"/>
          </p:nvPr>
        </p:nvSpPr>
        <p:spPr>
          <a:xfrm>
            <a:off x="3017404" y="3480275"/>
            <a:ext cx="37491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15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4" name="Google Shape;894;p15"/>
          <p:cNvGrpSpPr/>
          <p:nvPr/>
        </p:nvGrpSpPr>
        <p:grpSpPr>
          <a:xfrm>
            <a:off x="-318663" y="-153114"/>
            <a:ext cx="888600" cy="1190139"/>
            <a:chOff x="-318663" y="-153114"/>
            <a:chExt cx="888600" cy="1190139"/>
          </a:xfrm>
        </p:grpSpPr>
        <p:sp>
          <p:nvSpPr>
            <p:cNvPr id="895" name="Google Shape;895;p15"/>
            <p:cNvSpPr/>
            <p:nvPr/>
          </p:nvSpPr>
          <p:spPr>
            <a:xfrm rot="4501290">
              <a:off x="-285844" y="-15009"/>
              <a:ext cx="822962" cy="699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5"/>
            <p:cNvSpPr/>
            <p:nvPr/>
          </p:nvSpPr>
          <p:spPr>
            <a:xfrm>
              <a:off x="73525" y="579825"/>
              <a:ext cx="457200" cy="457200"/>
            </a:xfrm>
            <a:prstGeom prst="pie">
              <a:avLst>
                <a:gd name="adj1" fmla="val 10740153"/>
                <a:gd name="adj2" fmla="val 2156601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97" name="Google Shape;897;p15"/>
            <p:cNvSpPr/>
            <p:nvPr/>
          </p:nvSpPr>
          <p:spPr>
            <a:xfrm flipH="1">
              <a:off x="204225" y="540000"/>
              <a:ext cx="365700" cy="365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18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077" name="Google Shape;1077;p18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078" name="Google Shape;1078;p18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8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8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8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8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8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8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8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8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8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8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8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8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1" name="Google Shape;1091;p18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2" name="Google Shape;1092;p18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3" name="Google Shape;1093;p18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4" name="Google Shape;1094;p18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5" name="Google Shape;1095;p18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6" name="Google Shape;1096;p18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7" name="Google Shape;1097;p18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8" name="Google Shape;1098;p18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99" name="Google Shape;1099;p18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1100" name="Google Shape;1100;p18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1" name="Google Shape;1101;p18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2" name="Google Shape;1102;p18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3" name="Google Shape;1103;p18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4" name="Google Shape;1104;p18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5" name="Google Shape;1105;p18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6" name="Google Shape;1106;p18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7" name="Google Shape;1107;p18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8" name="Google Shape;1108;p18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9" name="Google Shape;1109;p18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0" name="Google Shape;1110;p18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1" name="Google Shape;1111;p18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2" name="Google Shape;1112;p18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3" name="Google Shape;1113;p18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4" name="Google Shape;1114;p18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5" name="Google Shape;1115;p18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6" name="Google Shape;1116;p18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7" name="Google Shape;1117;p18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8" name="Google Shape;1118;p18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9" name="Google Shape;1119;p18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0" name="Google Shape;1120;p18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1" name="Google Shape;1121;p18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2" name="Google Shape;1122;p18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3" name="Google Shape;1123;p18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4" name="Google Shape;1124;p18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5" name="Google Shape;1125;p18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6" name="Google Shape;1126;p18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7" name="Google Shape;1127;p18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8" name="Google Shape;1128;p18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9" name="Google Shape;1129;p18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0" name="Google Shape;1130;p18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1" name="Google Shape;1131;p18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2" name="Google Shape;1132;p18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33" name="Google Shape;1133;p18"/>
          <p:cNvSpPr txBox="1">
            <a:spLocks noGrp="1"/>
          </p:cNvSpPr>
          <p:nvPr>
            <p:ph type="title"/>
          </p:nvPr>
        </p:nvSpPr>
        <p:spPr>
          <a:xfrm>
            <a:off x="915538" y="1637606"/>
            <a:ext cx="181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34" name="Google Shape;1134;p18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27280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5" name="Google Shape;1135;p18"/>
          <p:cNvSpPr txBox="1">
            <a:spLocks noGrp="1"/>
          </p:cNvSpPr>
          <p:nvPr>
            <p:ph type="subTitle" idx="1"/>
          </p:nvPr>
        </p:nvSpPr>
        <p:spPr>
          <a:xfrm>
            <a:off x="915538" y="2003306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6" name="Google Shape;1136;p18"/>
          <p:cNvSpPr txBox="1">
            <a:spLocks noGrp="1"/>
          </p:cNvSpPr>
          <p:nvPr>
            <p:ph type="title" idx="3"/>
          </p:nvPr>
        </p:nvSpPr>
        <p:spPr>
          <a:xfrm>
            <a:off x="3761627" y="1637606"/>
            <a:ext cx="181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37" name="Google Shape;1137;p18"/>
          <p:cNvSpPr txBox="1">
            <a:spLocks noGrp="1"/>
          </p:cNvSpPr>
          <p:nvPr>
            <p:ph type="title" idx="4" hasCustomPrompt="1"/>
          </p:nvPr>
        </p:nvSpPr>
        <p:spPr>
          <a:xfrm>
            <a:off x="3566100" y="127280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8" name="Google Shape;1138;p18"/>
          <p:cNvSpPr txBox="1">
            <a:spLocks noGrp="1"/>
          </p:cNvSpPr>
          <p:nvPr>
            <p:ph type="subTitle" idx="5"/>
          </p:nvPr>
        </p:nvSpPr>
        <p:spPr>
          <a:xfrm>
            <a:off x="3761627" y="2003306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9" name="Google Shape;1139;p18"/>
          <p:cNvSpPr txBox="1">
            <a:spLocks noGrp="1"/>
          </p:cNvSpPr>
          <p:nvPr>
            <p:ph type="title" idx="6"/>
          </p:nvPr>
        </p:nvSpPr>
        <p:spPr>
          <a:xfrm>
            <a:off x="6607741" y="1637606"/>
            <a:ext cx="181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0" name="Google Shape;1140;p18"/>
          <p:cNvSpPr txBox="1">
            <a:spLocks noGrp="1"/>
          </p:cNvSpPr>
          <p:nvPr>
            <p:ph type="title" idx="7" hasCustomPrompt="1"/>
          </p:nvPr>
        </p:nvSpPr>
        <p:spPr>
          <a:xfrm>
            <a:off x="6412200" y="127280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1" name="Google Shape;1141;p18"/>
          <p:cNvSpPr txBox="1">
            <a:spLocks noGrp="1"/>
          </p:cNvSpPr>
          <p:nvPr>
            <p:ph type="subTitle" idx="8"/>
          </p:nvPr>
        </p:nvSpPr>
        <p:spPr>
          <a:xfrm>
            <a:off x="6607741" y="2003306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2" name="Google Shape;1142;p18"/>
          <p:cNvSpPr txBox="1">
            <a:spLocks noGrp="1"/>
          </p:cNvSpPr>
          <p:nvPr>
            <p:ph type="title" idx="9"/>
          </p:nvPr>
        </p:nvSpPr>
        <p:spPr>
          <a:xfrm>
            <a:off x="915538" y="3483531"/>
            <a:ext cx="181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3" name="Google Shape;1143;p18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311895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4" name="Google Shape;1144;p18"/>
          <p:cNvSpPr txBox="1">
            <a:spLocks noGrp="1"/>
          </p:cNvSpPr>
          <p:nvPr>
            <p:ph type="subTitle" idx="14"/>
          </p:nvPr>
        </p:nvSpPr>
        <p:spPr>
          <a:xfrm>
            <a:off x="915538" y="3849231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18"/>
          <p:cNvSpPr txBox="1">
            <a:spLocks noGrp="1"/>
          </p:cNvSpPr>
          <p:nvPr>
            <p:ph type="title" idx="15"/>
          </p:nvPr>
        </p:nvSpPr>
        <p:spPr>
          <a:xfrm>
            <a:off x="3761627" y="3483531"/>
            <a:ext cx="181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6" name="Google Shape;1146;p18"/>
          <p:cNvSpPr txBox="1">
            <a:spLocks noGrp="1"/>
          </p:cNvSpPr>
          <p:nvPr>
            <p:ph type="title" idx="16" hasCustomPrompt="1"/>
          </p:nvPr>
        </p:nvSpPr>
        <p:spPr>
          <a:xfrm>
            <a:off x="3566100" y="311895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7" name="Google Shape;1147;p18"/>
          <p:cNvSpPr txBox="1">
            <a:spLocks noGrp="1"/>
          </p:cNvSpPr>
          <p:nvPr>
            <p:ph type="subTitle" idx="17"/>
          </p:nvPr>
        </p:nvSpPr>
        <p:spPr>
          <a:xfrm>
            <a:off x="3761627" y="3849231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8" name="Google Shape;1148;p18"/>
          <p:cNvSpPr txBox="1">
            <a:spLocks noGrp="1"/>
          </p:cNvSpPr>
          <p:nvPr>
            <p:ph type="title" idx="18"/>
          </p:nvPr>
        </p:nvSpPr>
        <p:spPr>
          <a:xfrm>
            <a:off x="720000" y="421102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49" name="Google Shape;1149;p18"/>
          <p:cNvGrpSpPr/>
          <p:nvPr/>
        </p:nvGrpSpPr>
        <p:grpSpPr>
          <a:xfrm>
            <a:off x="-613375" y="264500"/>
            <a:ext cx="1383900" cy="836725"/>
            <a:chOff x="-613375" y="264500"/>
            <a:chExt cx="1383900" cy="836725"/>
          </a:xfrm>
        </p:grpSpPr>
        <p:sp>
          <p:nvSpPr>
            <p:cNvPr id="1150" name="Google Shape;1150;p18"/>
            <p:cNvSpPr/>
            <p:nvPr/>
          </p:nvSpPr>
          <p:spPr>
            <a:xfrm>
              <a:off x="-482897" y="264500"/>
              <a:ext cx="1122950" cy="662450"/>
            </a:xfrm>
            <a:prstGeom prst="flowChartInputOut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8"/>
            <p:cNvSpPr/>
            <p:nvPr/>
          </p:nvSpPr>
          <p:spPr>
            <a:xfrm rot="-2700000">
              <a:off x="141703" y="659767"/>
              <a:ext cx="365716" cy="3657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52" name="Google Shape;1152;p18"/>
            <p:cNvCxnSpPr/>
            <p:nvPr/>
          </p:nvCxnSpPr>
          <p:spPr>
            <a:xfrm rot="10800000" flipH="1">
              <a:off x="-613375" y="349525"/>
              <a:ext cx="1383900" cy="292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"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1" name="Google Shape;1481;p24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482" name="Google Shape;1482;p24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483" name="Google Shape;1483;p24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24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24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24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24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24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24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24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24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24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24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24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24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24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7" name="Google Shape;1497;p24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8" name="Google Shape;1498;p24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9" name="Google Shape;1499;p24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0" name="Google Shape;1500;p24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1" name="Google Shape;1501;p24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2" name="Google Shape;1502;p24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3" name="Google Shape;1503;p24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04" name="Google Shape;1504;p24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1505" name="Google Shape;1505;p24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6" name="Google Shape;1506;p24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7" name="Google Shape;1507;p24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8" name="Google Shape;1508;p24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9" name="Google Shape;1509;p24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0" name="Google Shape;1510;p24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1" name="Google Shape;1511;p24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2" name="Google Shape;1512;p24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3" name="Google Shape;1513;p24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4" name="Google Shape;1514;p24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5" name="Google Shape;1515;p24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6" name="Google Shape;1516;p24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7" name="Google Shape;1517;p24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8" name="Google Shape;1518;p24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9" name="Google Shape;1519;p24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0" name="Google Shape;1520;p24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1" name="Google Shape;1521;p24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2" name="Google Shape;1522;p24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24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24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24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24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24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24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24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24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24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24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24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24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24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24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24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538" name="Google Shape;1538;p24"/>
          <p:cNvSpPr txBox="1">
            <a:spLocks noGrp="1"/>
          </p:cNvSpPr>
          <p:nvPr>
            <p:ph type="subTitle" idx="1"/>
          </p:nvPr>
        </p:nvSpPr>
        <p:spPr>
          <a:xfrm>
            <a:off x="6159875" y="2023050"/>
            <a:ext cx="1974600" cy="12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9" name="Google Shape;1539;p24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40" name="Google Shape;1540;p24"/>
          <p:cNvGrpSpPr/>
          <p:nvPr/>
        </p:nvGrpSpPr>
        <p:grpSpPr>
          <a:xfrm>
            <a:off x="-613375" y="264500"/>
            <a:ext cx="1383900" cy="836725"/>
            <a:chOff x="-613375" y="264500"/>
            <a:chExt cx="1383900" cy="836725"/>
          </a:xfrm>
        </p:grpSpPr>
        <p:sp>
          <p:nvSpPr>
            <p:cNvPr id="1541" name="Google Shape;1541;p24"/>
            <p:cNvSpPr/>
            <p:nvPr/>
          </p:nvSpPr>
          <p:spPr>
            <a:xfrm>
              <a:off x="-482897" y="264500"/>
              <a:ext cx="1122950" cy="662450"/>
            </a:xfrm>
            <a:prstGeom prst="flowChartInputOut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4"/>
            <p:cNvSpPr/>
            <p:nvPr/>
          </p:nvSpPr>
          <p:spPr>
            <a:xfrm rot="-2700000">
              <a:off x="141703" y="659767"/>
              <a:ext cx="365716" cy="3657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43" name="Google Shape;1543;p24"/>
            <p:cNvCxnSpPr/>
            <p:nvPr/>
          </p:nvCxnSpPr>
          <p:spPr>
            <a:xfrm rot="10800000" flipH="1">
              <a:off x="-613375" y="349525"/>
              <a:ext cx="1383900" cy="292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9" name="Google Shape;1619;p26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620" name="Google Shape;1620;p26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621" name="Google Shape;1621;p26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2" name="Google Shape;1622;p26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3" name="Google Shape;1623;p26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4" name="Google Shape;1624;p26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5" name="Google Shape;1625;p26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6" name="Google Shape;1626;p26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7" name="Google Shape;1627;p26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8" name="Google Shape;1628;p26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9" name="Google Shape;1629;p26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0" name="Google Shape;1630;p26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1" name="Google Shape;1631;p26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2" name="Google Shape;1632;p26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3" name="Google Shape;1633;p26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4" name="Google Shape;1634;p26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5" name="Google Shape;1635;p26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6" name="Google Shape;1636;p26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7" name="Google Shape;1637;p26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8" name="Google Shape;1638;p26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9" name="Google Shape;1639;p26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0" name="Google Shape;1640;p26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1" name="Google Shape;1641;p26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42" name="Google Shape;1642;p26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1643" name="Google Shape;1643;p26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4" name="Google Shape;1644;p26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5" name="Google Shape;1645;p26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6" name="Google Shape;1646;p26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7" name="Google Shape;1647;p26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8" name="Google Shape;1648;p26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9" name="Google Shape;1649;p26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0" name="Google Shape;1650;p26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1" name="Google Shape;1651;p26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2" name="Google Shape;1652;p26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3" name="Google Shape;1653;p26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4" name="Google Shape;1654;p26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5" name="Google Shape;1655;p26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6" name="Google Shape;1656;p26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7" name="Google Shape;1657;p26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8" name="Google Shape;1658;p26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9" name="Google Shape;1659;p26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0" name="Google Shape;1660;p26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1" name="Google Shape;1661;p26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2" name="Google Shape;1662;p26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3" name="Google Shape;1663;p26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4" name="Google Shape;1664;p26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5" name="Google Shape;1665;p26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6" name="Google Shape;1666;p26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7" name="Google Shape;1667;p26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8" name="Google Shape;1668;p26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9" name="Google Shape;1669;p26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0" name="Google Shape;1670;p26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1" name="Google Shape;1671;p26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2" name="Google Shape;1672;p26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3" name="Google Shape;1673;p26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4" name="Google Shape;1674;p26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5" name="Google Shape;1675;p26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76" name="Google Shape;1676;p26"/>
          <p:cNvSpPr txBox="1">
            <a:spLocks noGrp="1"/>
          </p:cNvSpPr>
          <p:nvPr>
            <p:ph type="title"/>
          </p:nvPr>
        </p:nvSpPr>
        <p:spPr>
          <a:xfrm>
            <a:off x="720000" y="2724138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77" name="Google Shape;1677;p26"/>
          <p:cNvSpPr txBox="1">
            <a:spLocks noGrp="1"/>
          </p:cNvSpPr>
          <p:nvPr>
            <p:ph type="subTitle" idx="1"/>
          </p:nvPr>
        </p:nvSpPr>
        <p:spPr>
          <a:xfrm>
            <a:off x="720000" y="3200860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8" name="Google Shape;1678;p26"/>
          <p:cNvSpPr txBox="1">
            <a:spLocks noGrp="1"/>
          </p:cNvSpPr>
          <p:nvPr>
            <p:ph type="title" idx="2"/>
          </p:nvPr>
        </p:nvSpPr>
        <p:spPr>
          <a:xfrm>
            <a:off x="3403800" y="2724138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79" name="Google Shape;1679;p26"/>
          <p:cNvSpPr txBox="1">
            <a:spLocks noGrp="1"/>
          </p:cNvSpPr>
          <p:nvPr>
            <p:ph type="subTitle" idx="3"/>
          </p:nvPr>
        </p:nvSpPr>
        <p:spPr>
          <a:xfrm>
            <a:off x="3403800" y="3200860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0" name="Google Shape;1680;p26"/>
          <p:cNvSpPr txBox="1">
            <a:spLocks noGrp="1"/>
          </p:cNvSpPr>
          <p:nvPr>
            <p:ph type="title" idx="4"/>
          </p:nvPr>
        </p:nvSpPr>
        <p:spPr>
          <a:xfrm>
            <a:off x="6087600" y="2724138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81" name="Google Shape;1681;p26"/>
          <p:cNvSpPr txBox="1">
            <a:spLocks noGrp="1"/>
          </p:cNvSpPr>
          <p:nvPr>
            <p:ph type="subTitle" idx="5"/>
          </p:nvPr>
        </p:nvSpPr>
        <p:spPr>
          <a:xfrm>
            <a:off x="6087600" y="3200860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2" name="Google Shape;1682;p26"/>
          <p:cNvSpPr txBox="1">
            <a:spLocks noGrp="1"/>
          </p:cNvSpPr>
          <p:nvPr>
            <p:ph type="title" idx="6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683" name="Google Shape;1683;p26"/>
          <p:cNvGrpSpPr/>
          <p:nvPr/>
        </p:nvGrpSpPr>
        <p:grpSpPr>
          <a:xfrm>
            <a:off x="-318663" y="-153114"/>
            <a:ext cx="888600" cy="1190139"/>
            <a:chOff x="-318663" y="-153114"/>
            <a:chExt cx="888600" cy="1190139"/>
          </a:xfrm>
        </p:grpSpPr>
        <p:sp>
          <p:nvSpPr>
            <p:cNvPr id="1684" name="Google Shape;1684;p26"/>
            <p:cNvSpPr/>
            <p:nvPr/>
          </p:nvSpPr>
          <p:spPr>
            <a:xfrm rot="4501290">
              <a:off x="-285844" y="-15009"/>
              <a:ext cx="822962" cy="699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6"/>
            <p:cNvSpPr/>
            <p:nvPr/>
          </p:nvSpPr>
          <p:spPr>
            <a:xfrm>
              <a:off x="73525" y="579825"/>
              <a:ext cx="457200" cy="457200"/>
            </a:xfrm>
            <a:prstGeom prst="pie">
              <a:avLst>
                <a:gd name="adj1" fmla="val 10740153"/>
                <a:gd name="adj2" fmla="val 2156601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86" name="Google Shape;1686;p26"/>
            <p:cNvSpPr/>
            <p:nvPr/>
          </p:nvSpPr>
          <p:spPr>
            <a:xfrm flipH="1">
              <a:off x="204225" y="540000"/>
              <a:ext cx="365700" cy="365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9" name="Google Shape;1899;p30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900" name="Google Shape;1900;p30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901" name="Google Shape;1901;p30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2" name="Google Shape;1902;p30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3" name="Google Shape;1903;p30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4" name="Google Shape;1904;p30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5" name="Google Shape;1905;p30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6" name="Google Shape;1906;p30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7" name="Google Shape;1907;p30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8" name="Google Shape;1908;p30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9" name="Google Shape;1909;p30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0" name="Google Shape;1910;p30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1" name="Google Shape;1911;p30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2" name="Google Shape;1912;p30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3" name="Google Shape;1913;p30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4" name="Google Shape;1914;p30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5" name="Google Shape;1915;p30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6" name="Google Shape;1916;p30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7" name="Google Shape;1917;p30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8" name="Google Shape;1918;p30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9" name="Google Shape;1919;p30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0" name="Google Shape;1920;p30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1" name="Google Shape;1921;p30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22" name="Google Shape;1922;p30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1923" name="Google Shape;1923;p30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4" name="Google Shape;1924;p30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5" name="Google Shape;1925;p30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6" name="Google Shape;1926;p30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7" name="Google Shape;1927;p30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8" name="Google Shape;1928;p30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9" name="Google Shape;1929;p30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0" name="Google Shape;1930;p30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1" name="Google Shape;1931;p30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2" name="Google Shape;1932;p30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3" name="Google Shape;1933;p30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4" name="Google Shape;1934;p30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5" name="Google Shape;1935;p30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6" name="Google Shape;1936;p30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7" name="Google Shape;1937;p30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8" name="Google Shape;1938;p30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9" name="Google Shape;1939;p30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0" name="Google Shape;1940;p30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1" name="Google Shape;1941;p30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2" name="Google Shape;1942;p30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3" name="Google Shape;1943;p30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4" name="Google Shape;1944;p30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5" name="Google Shape;1945;p30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6" name="Google Shape;1946;p30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7" name="Google Shape;1947;p30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8" name="Google Shape;1948;p30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9" name="Google Shape;1949;p30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0" name="Google Shape;1950;p30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1" name="Google Shape;1951;p30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2" name="Google Shape;1952;p30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3" name="Google Shape;1953;p30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4" name="Google Shape;1954;p30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5" name="Google Shape;1955;p30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956" name="Google Shape;1956;p30"/>
          <p:cNvSpPr txBox="1">
            <a:spLocks noGrp="1"/>
          </p:cNvSpPr>
          <p:nvPr>
            <p:ph type="title"/>
          </p:nvPr>
        </p:nvSpPr>
        <p:spPr>
          <a:xfrm>
            <a:off x="720000" y="190575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57" name="Google Shape;1957;p30"/>
          <p:cNvSpPr txBox="1">
            <a:spLocks noGrp="1"/>
          </p:cNvSpPr>
          <p:nvPr>
            <p:ph type="subTitle" idx="1"/>
          </p:nvPr>
        </p:nvSpPr>
        <p:spPr>
          <a:xfrm>
            <a:off x="979350" y="236295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8" name="Google Shape;1958;p30"/>
          <p:cNvSpPr txBox="1">
            <a:spLocks noGrp="1"/>
          </p:cNvSpPr>
          <p:nvPr>
            <p:ph type="title" idx="2"/>
          </p:nvPr>
        </p:nvSpPr>
        <p:spPr>
          <a:xfrm>
            <a:off x="3317966" y="190575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59" name="Google Shape;1959;p30"/>
          <p:cNvSpPr txBox="1">
            <a:spLocks noGrp="1"/>
          </p:cNvSpPr>
          <p:nvPr>
            <p:ph type="subTitle" idx="3"/>
          </p:nvPr>
        </p:nvSpPr>
        <p:spPr>
          <a:xfrm>
            <a:off x="3577316" y="236295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0" name="Google Shape;1960;p30"/>
          <p:cNvSpPr txBox="1">
            <a:spLocks noGrp="1"/>
          </p:cNvSpPr>
          <p:nvPr>
            <p:ph type="title" idx="4"/>
          </p:nvPr>
        </p:nvSpPr>
        <p:spPr>
          <a:xfrm>
            <a:off x="720000" y="366150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61" name="Google Shape;1961;p30"/>
          <p:cNvSpPr txBox="1">
            <a:spLocks noGrp="1"/>
          </p:cNvSpPr>
          <p:nvPr>
            <p:ph type="subTitle" idx="5"/>
          </p:nvPr>
        </p:nvSpPr>
        <p:spPr>
          <a:xfrm>
            <a:off x="979350" y="411870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2" name="Google Shape;1962;p30"/>
          <p:cNvSpPr txBox="1">
            <a:spLocks noGrp="1"/>
          </p:cNvSpPr>
          <p:nvPr>
            <p:ph type="title" idx="6"/>
          </p:nvPr>
        </p:nvSpPr>
        <p:spPr>
          <a:xfrm>
            <a:off x="3317966" y="366150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63" name="Google Shape;1963;p30"/>
          <p:cNvSpPr txBox="1">
            <a:spLocks noGrp="1"/>
          </p:cNvSpPr>
          <p:nvPr>
            <p:ph type="subTitle" idx="7"/>
          </p:nvPr>
        </p:nvSpPr>
        <p:spPr>
          <a:xfrm>
            <a:off x="3577316" y="411870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4" name="Google Shape;1964;p30"/>
          <p:cNvSpPr txBox="1">
            <a:spLocks noGrp="1"/>
          </p:cNvSpPr>
          <p:nvPr>
            <p:ph type="title" idx="8"/>
          </p:nvPr>
        </p:nvSpPr>
        <p:spPr>
          <a:xfrm>
            <a:off x="5915938" y="190575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65" name="Google Shape;1965;p30"/>
          <p:cNvSpPr txBox="1">
            <a:spLocks noGrp="1"/>
          </p:cNvSpPr>
          <p:nvPr>
            <p:ph type="subTitle" idx="9"/>
          </p:nvPr>
        </p:nvSpPr>
        <p:spPr>
          <a:xfrm>
            <a:off x="6175288" y="236295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6" name="Google Shape;1966;p30"/>
          <p:cNvSpPr txBox="1">
            <a:spLocks noGrp="1"/>
          </p:cNvSpPr>
          <p:nvPr>
            <p:ph type="title" idx="13"/>
          </p:nvPr>
        </p:nvSpPr>
        <p:spPr>
          <a:xfrm>
            <a:off x="5915938" y="366150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67" name="Google Shape;1967;p30"/>
          <p:cNvSpPr txBox="1">
            <a:spLocks noGrp="1"/>
          </p:cNvSpPr>
          <p:nvPr>
            <p:ph type="subTitle" idx="14"/>
          </p:nvPr>
        </p:nvSpPr>
        <p:spPr>
          <a:xfrm>
            <a:off x="6175288" y="411870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8" name="Google Shape;1968;p30"/>
          <p:cNvSpPr txBox="1">
            <a:spLocks noGrp="1"/>
          </p:cNvSpPr>
          <p:nvPr>
            <p:ph type="title" idx="15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69" name="Google Shape;1969;p30"/>
          <p:cNvGrpSpPr/>
          <p:nvPr/>
        </p:nvGrpSpPr>
        <p:grpSpPr>
          <a:xfrm>
            <a:off x="-613375" y="264500"/>
            <a:ext cx="1383900" cy="836725"/>
            <a:chOff x="-613375" y="264500"/>
            <a:chExt cx="1383900" cy="836725"/>
          </a:xfrm>
        </p:grpSpPr>
        <p:sp>
          <p:nvSpPr>
            <p:cNvPr id="1970" name="Google Shape;1970;p30"/>
            <p:cNvSpPr/>
            <p:nvPr/>
          </p:nvSpPr>
          <p:spPr>
            <a:xfrm>
              <a:off x="-482897" y="264500"/>
              <a:ext cx="1122950" cy="662450"/>
            </a:xfrm>
            <a:prstGeom prst="flowChartInputOut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0"/>
            <p:cNvSpPr/>
            <p:nvPr/>
          </p:nvSpPr>
          <p:spPr>
            <a:xfrm rot="-2700000">
              <a:off x="141703" y="659767"/>
              <a:ext cx="365716" cy="3657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72" name="Google Shape;1972;p30"/>
            <p:cNvCxnSpPr/>
            <p:nvPr/>
          </p:nvCxnSpPr>
          <p:spPr>
            <a:xfrm rot="10800000" flipH="1">
              <a:off x="-613375" y="349525"/>
              <a:ext cx="1383900" cy="292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  <p:sldLayoutId id="2147483661" r:id="rId5"/>
    <p:sldLayoutId id="2147483664" r:id="rId6"/>
    <p:sldLayoutId id="2147483670" r:id="rId7"/>
    <p:sldLayoutId id="2147483672" r:id="rId8"/>
    <p:sldLayoutId id="2147483676" r:id="rId9"/>
    <p:sldLayoutId id="2147483680" r:id="rId10"/>
    <p:sldLayoutId id="2147483681" r:id="rId11"/>
    <p:sldLayoutId id="214748368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" name="Google Shape;2378;p40"/>
          <p:cNvSpPr/>
          <p:nvPr/>
        </p:nvSpPr>
        <p:spPr>
          <a:xfrm>
            <a:off x="6777131" y="323987"/>
            <a:ext cx="2282425" cy="1346425"/>
          </a:xfrm>
          <a:prstGeom prst="flowChartInputOutpu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40"/>
          <p:cNvSpPr/>
          <p:nvPr/>
        </p:nvSpPr>
        <p:spPr>
          <a:xfrm>
            <a:off x="4599272" y="68325"/>
            <a:ext cx="1520850" cy="897150"/>
          </a:xfrm>
          <a:prstGeom prst="flowChartInputOutpu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40"/>
          <p:cNvSpPr/>
          <p:nvPr/>
        </p:nvSpPr>
        <p:spPr>
          <a:xfrm rot="347133">
            <a:off x="370537" y="1277383"/>
            <a:ext cx="547589" cy="182883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40"/>
          <p:cNvSpPr txBox="1">
            <a:spLocks noGrp="1"/>
          </p:cNvSpPr>
          <p:nvPr>
            <p:ph type="ctrTitle"/>
          </p:nvPr>
        </p:nvSpPr>
        <p:spPr>
          <a:xfrm>
            <a:off x="1704386" y="1163249"/>
            <a:ext cx="6895915" cy="17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dirty="0" smtClean="0">
                <a:solidFill>
                  <a:schemeClr val="dk1"/>
                </a:solidFill>
              </a:rPr>
              <a:t>124-125. </a:t>
            </a:r>
            <a:r>
              <a:rPr lang="bg-BG" dirty="0" smtClean="0"/>
              <a:t>Лице на триъгълник. Упражнение</a:t>
            </a:r>
            <a:endParaRPr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382" name="Google Shape;2382;p40"/>
          <p:cNvSpPr txBox="1">
            <a:spLocks noGrp="1"/>
          </p:cNvSpPr>
          <p:nvPr>
            <p:ph type="subTitle" idx="1"/>
          </p:nvPr>
        </p:nvSpPr>
        <p:spPr>
          <a:xfrm>
            <a:off x="3449874" y="4717351"/>
            <a:ext cx="2298795" cy="3853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Геометрични фигури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383" name="Google Shape;2383;p40"/>
          <p:cNvSpPr/>
          <p:nvPr/>
        </p:nvSpPr>
        <p:spPr>
          <a:xfrm rot="-415847">
            <a:off x="234256" y="244423"/>
            <a:ext cx="1613490" cy="145214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4" name="Google Shape;2384;p40"/>
          <p:cNvGrpSpPr/>
          <p:nvPr/>
        </p:nvGrpSpPr>
        <p:grpSpPr>
          <a:xfrm>
            <a:off x="1093798" y="1916965"/>
            <a:ext cx="1188586" cy="1782935"/>
            <a:chOff x="6751632" y="3183400"/>
            <a:chExt cx="1188586" cy="1782935"/>
          </a:xfrm>
        </p:grpSpPr>
        <p:sp>
          <p:nvSpPr>
            <p:cNvPr id="2385" name="Google Shape;2385;p40"/>
            <p:cNvSpPr/>
            <p:nvPr/>
          </p:nvSpPr>
          <p:spPr>
            <a:xfrm flipH="1">
              <a:off x="6751632" y="3183400"/>
              <a:ext cx="594300" cy="118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0"/>
            <p:cNvSpPr/>
            <p:nvPr/>
          </p:nvSpPr>
          <p:spPr>
            <a:xfrm flipH="1">
              <a:off x="7345918" y="3777717"/>
              <a:ext cx="594300" cy="594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0"/>
            <p:cNvSpPr/>
            <p:nvPr/>
          </p:nvSpPr>
          <p:spPr>
            <a:xfrm flipH="1">
              <a:off x="7345918" y="4372035"/>
              <a:ext cx="594300" cy="594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8" name="Google Shape;2388;p40"/>
          <p:cNvGrpSpPr/>
          <p:nvPr/>
        </p:nvGrpSpPr>
        <p:grpSpPr>
          <a:xfrm>
            <a:off x="7480333" y="3105565"/>
            <a:ext cx="1371641" cy="1371641"/>
            <a:chOff x="1185500" y="3448175"/>
            <a:chExt cx="1133400" cy="1133400"/>
          </a:xfrm>
        </p:grpSpPr>
        <p:sp>
          <p:nvSpPr>
            <p:cNvPr id="2389" name="Google Shape;2389;p40"/>
            <p:cNvSpPr/>
            <p:nvPr/>
          </p:nvSpPr>
          <p:spPr>
            <a:xfrm>
              <a:off x="1185500" y="3448175"/>
              <a:ext cx="1133400" cy="1133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0"/>
            <p:cNvSpPr/>
            <p:nvPr/>
          </p:nvSpPr>
          <p:spPr>
            <a:xfrm>
              <a:off x="1369700" y="4107875"/>
              <a:ext cx="949200" cy="473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1" name="Google Shape;2391;p40"/>
          <p:cNvSpPr/>
          <p:nvPr/>
        </p:nvSpPr>
        <p:spPr>
          <a:xfrm>
            <a:off x="6778200" y="540000"/>
            <a:ext cx="1645800" cy="457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V </a:t>
            </a:r>
            <a:r>
              <a:rPr lang="bg-BG" sz="1800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клас</a:t>
            </a:r>
            <a:endParaRPr dirty="0"/>
          </a:p>
        </p:txBody>
      </p:sp>
      <p:sp>
        <p:nvSpPr>
          <p:cNvPr id="2392" name="Google Shape;2392;p40"/>
          <p:cNvSpPr/>
          <p:nvPr/>
        </p:nvSpPr>
        <p:spPr>
          <a:xfrm>
            <a:off x="5630000" y="416775"/>
            <a:ext cx="548700" cy="5487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3" name="Google Shape;2393;p40"/>
          <p:cNvSpPr/>
          <p:nvPr/>
        </p:nvSpPr>
        <p:spPr>
          <a:xfrm>
            <a:off x="4764826" y="403184"/>
            <a:ext cx="775037" cy="457200"/>
          </a:xfrm>
          <a:prstGeom prst="flowChartInputOutpu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4" name="Google Shape;2394;p40"/>
          <p:cNvSpPr/>
          <p:nvPr/>
        </p:nvSpPr>
        <p:spPr>
          <a:xfrm>
            <a:off x="7601100" y="1068077"/>
            <a:ext cx="948900" cy="548700"/>
          </a:xfrm>
          <a:prstGeom prst="trapezoid">
            <a:avLst>
              <a:gd name="adj" fmla="val 495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5" name="Google Shape;2395;p40"/>
          <p:cNvSpPr/>
          <p:nvPr/>
        </p:nvSpPr>
        <p:spPr>
          <a:xfrm>
            <a:off x="6895800" y="4130687"/>
            <a:ext cx="2248200" cy="727375"/>
          </a:xfrm>
          <a:prstGeom prst="flowChartInputOutpu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40"/>
          <p:cNvSpPr/>
          <p:nvPr/>
        </p:nvSpPr>
        <p:spPr>
          <a:xfrm>
            <a:off x="340487" y="2402187"/>
            <a:ext cx="548700" cy="5487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grpSp>
        <p:nvGrpSpPr>
          <p:cNvPr id="2397" name="Google Shape;2397;p40"/>
          <p:cNvGrpSpPr/>
          <p:nvPr/>
        </p:nvGrpSpPr>
        <p:grpSpPr>
          <a:xfrm rot="300150">
            <a:off x="1013460" y="541913"/>
            <a:ext cx="1828719" cy="183002"/>
            <a:chOff x="1029650" y="2215150"/>
            <a:chExt cx="1828702" cy="183000"/>
          </a:xfrm>
        </p:grpSpPr>
        <p:sp>
          <p:nvSpPr>
            <p:cNvPr id="2398" name="Google Shape;2398;p40"/>
            <p:cNvSpPr/>
            <p:nvPr/>
          </p:nvSpPr>
          <p:spPr>
            <a:xfrm>
              <a:off x="1029650" y="2215150"/>
              <a:ext cx="1013100" cy="183000"/>
            </a:xfrm>
            <a:prstGeom prst="parallelogram">
              <a:avLst>
                <a:gd name="adj" fmla="val 67679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0"/>
            <p:cNvSpPr/>
            <p:nvPr/>
          </p:nvSpPr>
          <p:spPr>
            <a:xfrm>
              <a:off x="1681452" y="2215150"/>
              <a:ext cx="1176900" cy="183000"/>
            </a:xfrm>
            <a:prstGeom prst="parallelogram">
              <a:avLst>
                <a:gd name="adj" fmla="val 6767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0" name="Google Shape;2400;p40"/>
          <p:cNvSpPr/>
          <p:nvPr/>
        </p:nvSpPr>
        <p:spPr>
          <a:xfrm rot="-1047066">
            <a:off x="373220" y="3498309"/>
            <a:ext cx="2038736" cy="183314"/>
          </a:xfrm>
          <a:prstGeom prst="parallelogram">
            <a:avLst>
              <a:gd name="adj" fmla="val 6767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Triangle | Motion graphics animation, Zone animation, Cartoon backgroun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9656" y="2676537"/>
            <a:ext cx="2680087" cy="201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p45"/>
          <p:cNvSpPr txBox="1">
            <a:spLocks noGrp="1"/>
          </p:cNvSpPr>
          <p:nvPr>
            <p:ph type="title" idx="2"/>
          </p:nvPr>
        </p:nvSpPr>
        <p:spPr>
          <a:xfrm>
            <a:off x="720000" y="127280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75000"/>
                  </a:schemeClr>
                </a:solidFill>
              </a:rPr>
              <a:t>01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35" name="Google Shape;2435;p45"/>
          <p:cNvSpPr txBox="1">
            <a:spLocks noGrp="1"/>
          </p:cNvSpPr>
          <p:nvPr>
            <p:ph type="title" idx="4"/>
          </p:nvPr>
        </p:nvSpPr>
        <p:spPr>
          <a:xfrm>
            <a:off x="3566100" y="127280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75000"/>
                  </a:schemeClr>
                </a:solidFill>
              </a:rPr>
              <a:t>02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37" name="Google Shape;2437;p45"/>
          <p:cNvSpPr txBox="1">
            <a:spLocks noGrp="1"/>
          </p:cNvSpPr>
          <p:nvPr>
            <p:ph type="title" idx="13"/>
          </p:nvPr>
        </p:nvSpPr>
        <p:spPr>
          <a:xfrm>
            <a:off x="720000" y="311895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bg-BG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38" name="Google Shape;2438;p45"/>
          <p:cNvSpPr txBox="1">
            <a:spLocks noGrp="1"/>
          </p:cNvSpPr>
          <p:nvPr>
            <p:ph type="title" idx="16"/>
          </p:nvPr>
        </p:nvSpPr>
        <p:spPr>
          <a:xfrm>
            <a:off x="3566100" y="311895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bg-BG" dirty="0" smtClean="0">
                <a:solidFill>
                  <a:schemeClr val="bg2">
                    <a:lumMod val="75000"/>
                  </a:schemeClr>
                </a:solidFill>
              </a:rPr>
              <a:t>4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39" name="Google Shape;2439;p45"/>
          <p:cNvSpPr txBox="1">
            <a:spLocks noGrp="1"/>
          </p:cNvSpPr>
          <p:nvPr>
            <p:ph type="title" idx="18"/>
          </p:nvPr>
        </p:nvSpPr>
        <p:spPr>
          <a:xfrm>
            <a:off x="301711" y="362736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затвърдим</a:t>
            </a:r>
            <a:endParaRPr dirty="0"/>
          </a:p>
        </p:txBody>
      </p:sp>
      <p:sp>
        <p:nvSpPr>
          <p:cNvPr id="2441" name="Google Shape;2441;p45"/>
          <p:cNvSpPr txBox="1">
            <a:spLocks noGrp="1"/>
          </p:cNvSpPr>
          <p:nvPr>
            <p:ph type="subTitle" idx="1"/>
          </p:nvPr>
        </p:nvSpPr>
        <p:spPr>
          <a:xfrm>
            <a:off x="292597" y="1986427"/>
            <a:ext cx="2571212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/>
              <a:t>формула за намиране на лице на триъгълник;</a:t>
            </a:r>
            <a:r>
              <a:rPr lang="bg-BG" dirty="0"/>
              <a:t/>
            </a:r>
            <a:br>
              <a:rPr lang="bg-BG" dirty="0"/>
            </a:br>
            <a:endParaRPr dirty="0"/>
          </a:p>
        </p:txBody>
      </p:sp>
      <p:sp>
        <p:nvSpPr>
          <p:cNvPr id="2443" name="Google Shape;2443;p45"/>
          <p:cNvSpPr txBox="1">
            <a:spLocks noGrp="1"/>
          </p:cNvSpPr>
          <p:nvPr>
            <p:ph type="subTitle" idx="5"/>
          </p:nvPr>
        </p:nvSpPr>
        <p:spPr>
          <a:xfrm>
            <a:off x="2908851" y="2003306"/>
            <a:ext cx="3438939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bg-BG" dirty="0" smtClean="0"/>
              <a:t>връзките между лице на правоъгълен триъгълник и лице на тригълник;</a:t>
            </a:r>
            <a:endParaRPr lang="bg-BG" dirty="0"/>
          </a:p>
          <a:p>
            <a:r>
              <a:rPr lang="bg-BG" dirty="0"/>
              <a:t/>
            </a:r>
            <a:br>
              <a:rPr lang="bg-BG" dirty="0"/>
            </a:br>
            <a:endParaRPr dirty="0"/>
          </a:p>
        </p:txBody>
      </p:sp>
      <p:sp>
        <p:nvSpPr>
          <p:cNvPr id="2447" name="Google Shape;2447;p45"/>
          <p:cNvSpPr txBox="1">
            <a:spLocks noGrp="1"/>
          </p:cNvSpPr>
          <p:nvPr>
            <p:ph type="subTitle" idx="14"/>
          </p:nvPr>
        </p:nvSpPr>
        <p:spPr>
          <a:xfrm>
            <a:off x="229650" y="3874709"/>
            <a:ext cx="333645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 smtClean="0"/>
              <a:t>намиране на линейни </a:t>
            </a:r>
            <a:r>
              <a:rPr lang="ru-RU" dirty="0"/>
              <a:t>елементи </a:t>
            </a:r>
          </a:p>
          <a:p>
            <a:r>
              <a:rPr lang="ru-RU" dirty="0"/>
              <a:t>на триъгълник чрез използване на формулата за лице на </a:t>
            </a:r>
            <a:r>
              <a:rPr lang="ru-RU" dirty="0" smtClean="0"/>
              <a:t>триъгълник</a:t>
            </a:r>
            <a:r>
              <a:rPr lang="bg-BG" dirty="0"/>
              <a:t>;</a:t>
            </a:r>
          </a:p>
          <a:p>
            <a:r>
              <a:rPr lang="bg-BG" dirty="0"/>
              <a:t/>
            </a:r>
            <a:br>
              <a:rPr lang="bg-BG" dirty="0"/>
            </a:br>
            <a:endParaRPr dirty="0"/>
          </a:p>
        </p:txBody>
      </p:sp>
      <p:sp>
        <p:nvSpPr>
          <p:cNvPr id="2449" name="Google Shape;2449;p45"/>
          <p:cNvSpPr txBox="1">
            <a:spLocks noGrp="1"/>
          </p:cNvSpPr>
          <p:nvPr>
            <p:ph type="subTitle" idx="17"/>
          </p:nvPr>
        </p:nvSpPr>
        <p:spPr>
          <a:xfrm>
            <a:off x="3761627" y="3849231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някои трикове за бързо и лесно смятане.</a:t>
            </a:r>
            <a:endParaRPr dirty="0"/>
          </a:p>
        </p:txBody>
      </p:sp>
      <p:sp>
        <p:nvSpPr>
          <p:cNvPr id="2450" name="Google Shape;2450;p45"/>
          <p:cNvSpPr/>
          <p:nvPr/>
        </p:nvSpPr>
        <p:spPr>
          <a:xfrm rot="-900172">
            <a:off x="6895406" y="544758"/>
            <a:ext cx="1828736" cy="159790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1" name="Google Shape;2451;p45"/>
          <p:cNvSpPr/>
          <p:nvPr/>
        </p:nvSpPr>
        <p:spPr>
          <a:xfrm>
            <a:off x="8198923" y="300486"/>
            <a:ext cx="816900" cy="816900"/>
          </a:xfrm>
          <a:prstGeom prst="rtTriangl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2" name="Google Shape;2452;p45"/>
          <p:cNvSpPr/>
          <p:nvPr/>
        </p:nvSpPr>
        <p:spPr>
          <a:xfrm rot="-1047066">
            <a:off x="6790406" y="2328343"/>
            <a:ext cx="2038736" cy="183314"/>
          </a:xfrm>
          <a:prstGeom prst="parallelogram">
            <a:avLst>
              <a:gd name="adj" fmla="val 6767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45"/>
          <p:cNvSpPr/>
          <p:nvPr/>
        </p:nvSpPr>
        <p:spPr>
          <a:xfrm>
            <a:off x="6873651" y="1240410"/>
            <a:ext cx="955000" cy="563364"/>
          </a:xfrm>
          <a:prstGeom prst="flowChartInputOutpu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167" y="417212"/>
            <a:ext cx="7842269" cy="2017431"/>
          </a:xfrm>
          <a:prstGeom prst="rect">
            <a:avLst/>
          </a:prstGeom>
        </p:spPr>
      </p:pic>
      <p:grpSp>
        <p:nvGrpSpPr>
          <p:cNvPr id="2476" name="Google Shape;2476;p48"/>
          <p:cNvGrpSpPr/>
          <p:nvPr/>
        </p:nvGrpSpPr>
        <p:grpSpPr>
          <a:xfrm>
            <a:off x="8014310" y="109543"/>
            <a:ext cx="1023672" cy="979649"/>
            <a:chOff x="5391366" y="2680717"/>
            <a:chExt cx="393697" cy="393697"/>
          </a:xfrm>
        </p:grpSpPr>
        <p:sp>
          <p:nvSpPr>
            <p:cNvPr id="2477" name="Google Shape;2477;p48"/>
            <p:cNvSpPr/>
            <p:nvPr/>
          </p:nvSpPr>
          <p:spPr>
            <a:xfrm>
              <a:off x="5392049" y="2921867"/>
              <a:ext cx="154655" cy="151864"/>
            </a:xfrm>
            <a:custGeom>
              <a:avLst/>
              <a:gdLst/>
              <a:ahLst/>
              <a:cxnLst/>
              <a:rect l="l" t="t" r="r" b="b"/>
              <a:pathLst>
                <a:path w="5209" h="5115" extrusionOk="0">
                  <a:moveTo>
                    <a:pt x="114" y="1"/>
                  </a:moveTo>
                  <a:lnTo>
                    <a:pt x="0" y="130"/>
                  </a:lnTo>
                  <a:cubicBezTo>
                    <a:pt x="24" y="179"/>
                    <a:pt x="45" y="195"/>
                    <a:pt x="95" y="244"/>
                  </a:cubicBezTo>
                  <a:cubicBezTo>
                    <a:pt x="835" y="970"/>
                    <a:pt x="4796" y="4859"/>
                    <a:pt x="5007" y="5065"/>
                  </a:cubicBezTo>
                  <a:cubicBezTo>
                    <a:pt x="5028" y="5085"/>
                    <a:pt x="5052" y="5102"/>
                    <a:pt x="5079" y="5114"/>
                  </a:cubicBezTo>
                  <a:lnTo>
                    <a:pt x="5208" y="4963"/>
                  </a:lnTo>
                  <a:lnTo>
                    <a:pt x="5208" y="1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8"/>
            <p:cNvSpPr/>
            <p:nvPr/>
          </p:nvSpPr>
          <p:spPr>
            <a:xfrm>
              <a:off x="5391366" y="2682944"/>
              <a:ext cx="155338" cy="242835"/>
            </a:xfrm>
            <a:custGeom>
              <a:avLst/>
              <a:gdLst/>
              <a:ahLst/>
              <a:cxnLst/>
              <a:rect l="l" t="t" r="r" b="b"/>
              <a:pathLst>
                <a:path w="5232" h="8179" extrusionOk="0">
                  <a:moveTo>
                    <a:pt x="77" y="1"/>
                  </a:moveTo>
                  <a:cubicBezTo>
                    <a:pt x="29" y="49"/>
                    <a:pt x="0" y="114"/>
                    <a:pt x="0" y="185"/>
                  </a:cubicBezTo>
                  <a:lnTo>
                    <a:pt x="0" y="8072"/>
                  </a:lnTo>
                  <a:cubicBezTo>
                    <a:pt x="0" y="8109"/>
                    <a:pt x="9" y="8146"/>
                    <a:pt x="23" y="8178"/>
                  </a:cubicBezTo>
                  <a:lnTo>
                    <a:pt x="5231" y="8178"/>
                  </a:lnTo>
                  <a:lnTo>
                    <a:pt x="5231" y="5027"/>
                  </a:lnTo>
                  <a:lnTo>
                    <a:pt x="5037" y="4780"/>
                  </a:lnTo>
                  <a:lnTo>
                    <a:pt x="320" y="63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8"/>
            <p:cNvSpPr/>
            <p:nvPr/>
          </p:nvSpPr>
          <p:spPr>
            <a:xfrm>
              <a:off x="5393563" y="2680717"/>
              <a:ext cx="242805" cy="151508"/>
            </a:xfrm>
            <a:custGeom>
              <a:avLst/>
              <a:gdLst/>
              <a:ahLst/>
              <a:cxnLst/>
              <a:rect l="l" t="t" r="r" b="b"/>
              <a:pathLst>
                <a:path w="8178" h="5103" extrusionOk="0">
                  <a:moveTo>
                    <a:pt x="185" y="0"/>
                  </a:moveTo>
                  <a:cubicBezTo>
                    <a:pt x="112" y="0"/>
                    <a:pt x="48" y="29"/>
                    <a:pt x="0" y="77"/>
                  </a:cubicBezTo>
                  <a:lnTo>
                    <a:pt x="5027" y="5102"/>
                  </a:lnTo>
                  <a:lnTo>
                    <a:pt x="8178" y="5102"/>
                  </a:lnTo>
                  <a:lnTo>
                    <a:pt x="8178" y="21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8"/>
            <p:cNvSpPr/>
            <p:nvPr/>
          </p:nvSpPr>
          <p:spPr>
            <a:xfrm>
              <a:off x="5542790" y="2832230"/>
              <a:ext cx="101302" cy="93553"/>
            </a:xfrm>
            <a:custGeom>
              <a:avLst/>
              <a:gdLst/>
              <a:ahLst/>
              <a:cxnLst/>
              <a:rect l="l" t="t" r="r" b="b"/>
              <a:pathLst>
                <a:path w="3412" h="3151" extrusionOk="0">
                  <a:moveTo>
                    <a:pt x="1" y="1"/>
                  </a:moveTo>
                  <a:lnTo>
                    <a:pt x="1" y="3150"/>
                  </a:lnTo>
                  <a:lnTo>
                    <a:pt x="3152" y="3150"/>
                  </a:lnTo>
                  <a:lnTo>
                    <a:pt x="3412" y="1575"/>
                  </a:lnTo>
                  <a:lnTo>
                    <a:pt x="3152" y="1"/>
                  </a:ln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8"/>
            <p:cNvSpPr/>
            <p:nvPr/>
          </p:nvSpPr>
          <p:spPr>
            <a:xfrm>
              <a:off x="5542850" y="2925756"/>
              <a:ext cx="239925" cy="148658"/>
            </a:xfrm>
            <a:custGeom>
              <a:avLst/>
              <a:gdLst/>
              <a:ahLst/>
              <a:cxnLst/>
              <a:rect l="l" t="t" r="r" b="b"/>
              <a:pathLst>
                <a:path w="8081" h="5007" extrusionOk="0">
                  <a:moveTo>
                    <a:pt x="0" y="0"/>
                  </a:moveTo>
                  <a:lnTo>
                    <a:pt x="0" y="4985"/>
                  </a:lnTo>
                  <a:cubicBezTo>
                    <a:pt x="32" y="4999"/>
                    <a:pt x="68" y="5006"/>
                    <a:pt x="105" y="5006"/>
                  </a:cubicBezTo>
                  <a:lnTo>
                    <a:pt x="1575" y="5006"/>
                  </a:lnTo>
                  <a:lnTo>
                    <a:pt x="8080" y="4931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8"/>
            <p:cNvSpPr/>
            <p:nvPr/>
          </p:nvSpPr>
          <p:spPr>
            <a:xfrm>
              <a:off x="5589583" y="2925697"/>
              <a:ext cx="193193" cy="148717"/>
            </a:xfrm>
            <a:custGeom>
              <a:avLst/>
              <a:gdLst/>
              <a:ahLst/>
              <a:cxnLst/>
              <a:rect l="l" t="t" r="r" b="b"/>
              <a:pathLst>
                <a:path w="6507" h="5009" extrusionOk="0">
                  <a:moveTo>
                    <a:pt x="1" y="1"/>
                  </a:moveTo>
                  <a:lnTo>
                    <a:pt x="1" y="5008"/>
                  </a:lnTo>
                  <a:lnTo>
                    <a:pt x="6324" y="5008"/>
                  </a:lnTo>
                  <a:cubicBezTo>
                    <a:pt x="6396" y="5008"/>
                    <a:pt x="6460" y="4979"/>
                    <a:pt x="6506" y="4933"/>
                  </a:cubicBezTo>
                  <a:lnTo>
                    <a:pt x="6469" y="4712"/>
                  </a:lnTo>
                  <a:lnTo>
                    <a:pt x="1839" y="82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8"/>
            <p:cNvSpPr/>
            <p:nvPr/>
          </p:nvSpPr>
          <p:spPr>
            <a:xfrm>
              <a:off x="5636346" y="2828311"/>
              <a:ext cx="148717" cy="243844"/>
            </a:xfrm>
            <a:custGeom>
              <a:avLst/>
              <a:gdLst/>
              <a:ahLst/>
              <a:cxnLst/>
              <a:rect l="l" t="t" r="r" b="b"/>
              <a:pathLst>
                <a:path w="5009" h="8213" extrusionOk="0">
                  <a:moveTo>
                    <a:pt x="118" y="0"/>
                  </a:moveTo>
                  <a:lnTo>
                    <a:pt x="1" y="130"/>
                  </a:lnTo>
                  <a:lnTo>
                    <a:pt x="1" y="3281"/>
                  </a:lnTo>
                  <a:lnTo>
                    <a:pt x="4931" y="8213"/>
                  </a:lnTo>
                  <a:cubicBezTo>
                    <a:pt x="4979" y="8165"/>
                    <a:pt x="5008" y="8100"/>
                    <a:pt x="5008" y="8029"/>
                  </a:cubicBezTo>
                  <a:lnTo>
                    <a:pt x="5008" y="237"/>
                  </a:lnTo>
                  <a:cubicBezTo>
                    <a:pt x="5008" y="201"/>
                    <a:pt x="5000" y="164"/>
                    <a:pt x="4985" y="130"/>
                  </a:cubicBezTo>
                  <a:lnTo>
                    <a:pt x="4756" y="0"/>
                  </a:ln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8"/>
            <p:cNvSpPr/>
            <p:nvPr/>
          </p:nvSpPr>
          <p:spPr>
            <a:xfrm>
              <a:off x="5632516" y="2681281"/>
              <a:ext cx="151864" cy="150944"/>
            </a:xfrm>
            <a:custGeom>
              <a:avLst/>
              <a:gdLst/>
              <a:ahLst/>
              <a:cxnLst/>
              <a:rect l="l" t="t" r="r" b="b"/>
              <a:pathLst>
                <a:path w="5115" h="5084" extrusionOk="0">
                  <a:moveTo>
                    <a:pt x="130" y="0"/>
                  </a:moveTo>
                  <a:lnTo>
                    <a:pt x="1" y="154"/>
                  </a:lnTo>
                  <a:lnTo>
                    <a:pt x="1" y="4902"/>
                  </a:lnTo>
                  <a:lnTo>
                    <a:pt x="130" y="5083"/>
                  </a:lnTo>
                  <a:lnTo>
                    <a:pt x="5114" y="5083"/>
                  </a:lnTo>
                  <a:cubicBezTo>
                    <a:pt x="5091" y="5031"/>
                    <a:pt x="5065" y="5009"/>
                    <a:pt x="5027" y="4968"/>
                  </a:cubicBezTo>
                  <a:lnTo>
                    <a:pt x="192" y="44"/>
                  </a:lnTo>
                  <a:lnTo>
                    <a:pt x="189" y="41"/>
                  </a:lnTo>
                  <a:cubicBezTo>
                    <a:pt x="173" y="23"/>
                    <a:pt x="152" y="10"/>
                    <a:pt x="130" y="0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8"/>
            <p:cNvSpPr/>
            <p:nvPr/>
          </p:nvSpPr>
          <p:spPr>
            <a:xfrm>
              <a:off x="5589583" y="2680717"/>
              <a:ext cx="46791" cy="151508"/>
            </a:xfrm>
            <a:custGeom>
              <a:avLst/>
              <a:gdLst/>
              <a:ahLst/>
              <a:cxnLst/>
              <a:rect l="l" t="t" r="r" b="b"/>
              <a:pathLst>
                <a:path w="1576" h="5103" extrusionOk="0">
                  <a:moveTo>
                    <a:pt x="1" y="0"/>
                  </a:moveTo>
                  <a:lnTo>
                    <a:pt x="1" y="5102"/>
                  </a:lnTo>
                  <a:lnTo>
                    <a:pt x="1576" y="5102"/>
                  </a:lnTo>
                  <a:lnTo>
                    <a:pt x="1576" y="21"/>
                  </a:lnTo>
                  <a:cubicBezTo>
                    <a:pt x="1548" y="7"/>
                    <a:pt x="1519" y="0"/>
                    <a:pt x="1489" y="0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394730" y="182067"/>
            <a:ext cx="1235692" cy="27730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 = </a:t>
            </a:r>
            <a:r>
              <a:rPr lang="en-US" dirty="0" smtClean="0"/>
              <a:t>10 </a:t>
            </a:r>
            <a:r>
              <a:rPr lang="en-US" dirty="0"/>
              <a:t>cm</a:t>
            </a:r>
            <a:r>
              <a:rPr lang="en-US" baseline="30000" dirty="0"/>
              <a:t>2</a:t>
            </a:r>
            <a:endParaRPr lang="bg-BG" dirty="0"/>
          </a:p>
        </p:txBody>
      </p:sp>
      <p:sp>
        <p:nvSpPr>
          <p:cNvPr id="21" name="Rounded Rectangle 20"/>
          <p:cNvSpPr/>
          <p:nvPr/>
        </p:nvSpPr>
        <p:spPr>
          <a:xfrm>
            <a:off x="3392078" y="179281"/>
            <a:ext cx="1241639" cy="27730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 = </a:t>
            </a:r>
            <a:r>
              <a:rPr lang="bg-BG" dirty="0" smtClean="0"/>
              <a:t>10</a:t>
            </a:r>
            <a:r>
              <a:rPr lang="en-US" dirty="0" smtClean="0"/>
              <a:t> </a:t>
            </a:r>
            <a:r>
              <a:rPr lang="en-US" dirty="0"/>
              <a:t>cm</a:t>
            </a:r>
            <a:r>
              <a:rPr lang="en-US" baseline="30000" dirty="0"/>
              <a:t>2</a:t>
            </a:r>
            <a:endParaRPr lang="bg-BG" dirty="0"/>
          </a:p>
        </p:txBody>
      </p:sp>
      <p:sp>
        <p:nvSpPr>
          <p:cNvPr id="22" name="Rounded Rectangle 21"/>
          <p:cNvSpPr/>
          <p:nvPr/>
        </p:nvSpPr>
        <p:spPr>
          <a:xfrm>
            <a:off x="5509377" y="184953"/>
            <a:ext cx="1241639" cy="27730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 = </a:t>
            </a:r>
            <a:r>
              <a:rPr lang="bg-BG" dirty="0" smtClean="0"/>
              <a:t>10</a:t>
            </a:r>
            <a:r>
              <a:rPr lang="en-US" dirty="0" smtClean="0"/>
              <a:t> </a:t>
            </a:r>
            <a:r>
              <a:rPr lang="en-US" dirty="0"/>
              <a:t>cm</a:t>
            </a:r>
            <a:r>
              <a:rPr lang="en-US" baseline="30000" dirty="0"/>
              <a:t>2</a:t>
            </a:r>
            <a:endParaRPr lang="bg-BG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167" y="2554757"/>
            <a:ext cx="7851100" cy="85615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0422" y="3142865"/>
            <a:ext cx="2610214" cy="1514686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5242332" y="3908545"/>
            <a:ext cx="1235692" cy="27730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 = </a:t>
            </a:r>
            <a:r>
              <a:rPr lang="bg-BG" dirty="0" smtClean="0"/>
              <a:t>600</a:t>
            </a:r>
            <a:r>
              <a:rPr lang="en-US" dirty="0" smtClean="0"/>
              <a:t> </a:t>
            </a:r>
            <a:r>
              <a:rPr lang="en-US" dirty="0"/>
              <a:t>cm</a:t>
            </a:r>
            <a:r>
              <a:rPr lang="en-US" baseline="30000" dirty="0"/>
              <a:t>2</a:t>
            </a:r>
            <a:endParaRPr lang="bg-BG" dirty="0"/>
          </a:p>
        </p:txBody>
      </p:sp>
      <p:sp>
        <p:nvSpPr>
          <p:cNvPr id="25" name="Rounded Rectangle 24"/>
          <p:cNvSpPr/>
          <p:nvPr/>
        </p:nvSpPr>
        <p:spPr>
          <a:xfrm>
            <a:off x="5242332" y="4249803"/>
            <a:ext cx="1235692" cy="27730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 = </a:t>
            </a:r>
            <a:r>
              <a:rPr lang="bg-BG" dirty="0" smtClean="0"/>
              <a:t>525</a:t>
            </a:r>
            <a:r>
              <a:rPr lang="en-US" dirty="0" smtClean="0"/>
              <a:t> </a:t>
            </a:r>
            <a:r>
              <a:rPr lang="en-US" dirty="0"/>
              <a:t>cm</a:t>
            </a:r>
            <a:r>
              <a:rPr lang="en-US" baseline="30000" dirty="0"/>
              <a:t>2</a:t>
            </a:r>
            <a:endParaRPr lang="bg-BG" dirty="0"/>
          </a:p>
        </p:txBody>
      </p:sp>
      <p:sp>
        <p:nvSpPr>
          <p:cNvPr id="9" name="Rectangular Callout 8"/>
          <p:cNvSpPr/>
          <p:nvPr/>
        </p:nvSpPr>
        <p:spPr>
          <a:xfrm>
            <a:off x="7079120" y="1203685"/>
            <a:ext cx="1572175" cy="764473"/>
          </a:xfrm>
          <a:prstGeom prst="wedgeRectCallout">
            <a:avLst>
              <a:gd name="adj1" fmla="val -78339"/>
              <a:gd name="adj2" fmla="val 4566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Какви са триъгълниците? Защо?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3" name="Google Shape;2543;p50"/>
          <p:cNvSpPr/>
          <p:nvPr/>
        </p:nvSpPr>
        <p:spPr>
          <a:xfrm>
            <a:off x="8354632" y="4293650"/>
            <a:ext cx="457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50"/>
          <p:cNvSpPr/>
          <p:nvPr/>
        </p:nvSpPr>
        <p:spPr>
          <a:xfrm rot="17912918">
            <a:off x="8347494" y="555676"/>
            <a:ext cx="914400" cy="457200"/>
          </a:xfrm>
          <a:prstGeom prst="flowChartInputOutpu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8" name="Google Shape;2548;p50"/>
          <p:cNvGrpSpPr/>
          <p:nvPr/>
        </p:nvGrpSpPr>
        <p:grpSpPr>
          <a:xfrm>
            <a:off x="8576095" y="69778"/>
            <a:ext cx="457200" cy="548626"/>
            <a:chOff x="6974750" y="3048000"/>
            <a:chExt cx="457200" cy="447675"/>
          </a:xfrm>
        </p:grpSpPr>
        <p:sp>
          <p:nvSpPr>
            <p:cNvPr id="2549" name="Google Shape;2549;p50"/>
            <p:cNvSpPr/>
            <p:nvPr/>
          </p:nvSpPr>
          <p:spPr>
            <a:xfrm>
              <a:off x="6974750" y="3048000"/>
              <a:ext cx="457200" cy="293603"/>
            </a:xfrm>
            <a:prstGeom prst="flowChartExtra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0"/>
            <p:cNvSpPr/>
            <p:nvPr/>
          </p:nvSpPr>
          <p:spPr>
            <a:xfrm rot="10800000" flipH="1">
              <a:off x="6974750" y="3338285"/>
              <a:ext cx="457200" cy="157390"/>
            </a:xfrm>
            <a:prstGeom prst="flowChartExtra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870" y="79513"/>
            <a:ext cx="6465260" cy="4884547"/>
          </a:xfrm>
          <a:prstGeom prst="rect">
            <a:avLst/>
          </a:prstGeom>
        </p:spPr>
      </p:pic>
      <p:sp>
        <p:nvSpPr>
          <p:cNvPr id="2544" name="Google Shape;2544;p50"/>
          <p:cNvSpPr/>
          <p:nvPr/>
        </p:nvSpPr>
        <p:spPr>
          <a:xfrm>
            <a:off x="7458253" y="49640"/>
            <a:ext cx="8229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50"/>
          <p:cNvSpPr/>
          <p:nvPr/>
        </p:nvSpPr>
        <p:spPr>
          <a:xfrm>
            <a:off x="8011732" y="16454"/>
            <a:ext cx="685800" cy="457200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Rounded Rectangle 15"/>
          <p:cNvSpPr/>
          <p:nvPr/>
        </p:nvSpPr>
        <p:spPr>
          <a:xfrm>
            <a:off x="1143722" y="767886"/>
            <a:ext cx="6509408" cy="4129234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609" y="1776456"/>
            <a:ext cx="7190439" cy="1529527"/>
          </a:xfrm>
          <a:prstGeom prst="rect">
            <a:avLst/>
          </a:prstGeom>
        </p:spPr>
      </p:pic>
      <p:pic>
        <p:nvPicPr>
          <p:cNvPr id="49" name="Picture 4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735" y="3222357"/>
            <a:ext cx="7035447" cy="1765034"/>
          </a:xfrm>
          <a:prstGeom prst="rect">
            <a:avLst/>
          </a:prstGeom>
        </p:spPr>
      </p:pic>
      <p:pic>
        <p:nvPicPr>
          <p:cNvPr id="41" name="Picture 4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899" y="75259"/>
            <a:ext cx="7184808" cy="544550"/>
          </a:xfrm>
          <a:prstGeom prst="rect">
            <a:avLst/>
          </a:prstGeom>
        </p:spPr>
      </p:pic>
      <p:grpSp>
        <p:nvGrpSpPr>
          <p:cNvPr id="2" name="Google Shape;3349;p77"/>
          <p:cNvGrpSpPr/>
          <p:nvPr/>
        </p:nvGrpSpPr>
        <p:grpSpPr>
          <a:xfrm>
            <a:off x="211498" y="4545151"/>
            <a:ext cx="349696" cy="393729"/>
            <a:chOff x="4750368" y="3378959"/>
            <a:chExt cx="349696" cy="393729"/>
          </a:xfrm>
        </p:grpSpPr>
        <p:sp>
          <p:nvSpPr>
            <p:cNvPr id="3" name="Google Shape;3350;p77"/>
            <p:cNvSpPr/>
            <p:nvPr/>
          </p:nvSpPr>
          <p:spPr>
            <a:xfrm>
              <a:off x="4750368" y="3378959"/>
              <a:ext cx="260233" cy="393719"/>
            </a:xfrm>
            <a:custGeom>
              <a:avLst/>
              <a:gdLst/>
              <a:ahLst/>
              <a:cxnLst/>
              <a:rect l="l" t="t" r="r" b="b"/>
              <a:pathLst>
                <a:path w="8765" h="13261" extrusionOk="0">
                  <a:moveTo>
                    <a:pt x="393" y="1"/>
                  </a:moveTo>
                  <a:cubicBezTo>
                    <a:pt x="194" y="1"/>
                    <a:pt x="0" y="154"/>
                    <a:pt x="0" y="389"/>
                  </a:cubicBezTo>
                  <a:lnTo>
                    <a:pt x="0" y="10127"/>
                  </a:lnTo>
                  <a:lnTo>
                    <a:pt x="3106" y="13260"/>
                  </a:lnTo>
                  <a:lnTo>
                    <a:pt x="7011" y="13260"/>
                  </a:lnTo>
                  <a:lnTo>
                    <a:pt x="8764" y="9407"/>
                  </a:lnTo>
                  <a:lnTo>
                    <a:pt x="681" y="133"/>
                  </a:lnTo>
                  <a:cubicBezTo>
                    <a:pt x="601" y="42"/>
                    <a:pt x="497" y="1"/>
                    <a:pt x="393" y="1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351;p77"/>
            <p:cNvSpPr/>
            <p:nvPr/>
          </p:nvSpPr>
          <p:spPr>
            <a:xfrm>
              <a:off x="4796478" y="3580115"/>
              <a:ext cx="214124" cy="192569"/>
            </a:xfrm>
            <a:custGeom>
              <a:avLst/>
              <a:gdLst/>
              <a:ahLst/>
              <a:cxnLst/>
              <a:rect l="l" t="t" r="r" b="b"/>
              <a:pathLst>
                <a:path w="7212" h="6486" extrusionOk="0">
                  <a:moveTo>
                    <a:pt x="4918" y="0"/>
                  </a:moveTo>
                  <a:lnTo>
                    <a:pt x="0" y="4918"/>
                  </a:lnTo>
                  <a:lnTo>
                    <a:pt x="1553" y="6485"/>
                  </a:lnTo>
                  <a:lnTo>
                    <a:pt x="5458" y="6485"/>
                  </a:lnTo>
                  <a:lnTo>
                    <a:pt x="7211" y="2633"/>
                  </a:lnTo>
                  <a:lnTo>
                    <a:pt x="4918" y="0"/>
                  </a:ln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352;p77"/>
            <p:cNvSpPr/>
            <p:nvPr/>
          </p:nvSpPr>
          <p:spPr>
            <a:xfrm>
              <a:off x="4750368" y="3698849"/>
              <a:ext cx="73008" cy="73839"/>
            </a:xfrm>
            <a:custGeom>
              <a:avLst/>
              <a:gdLst/>
              <a:ahLst/>
              <a:cxnLst/>
              <a:rect l="l" t="t" r="r" b="b"/>
              <a:pathLst>
                <a:path w="2459" h="2487" extrusionOk="0">
                  <a:moveTo>
                    <a:pt x="108" y="0"/>
                  </a:moveTo>
                  <a:lnTo>
                    <a:pt x="0" y="129"/>
                  </a:lnTo>
                  <a:lnTo>
                    <a:pt x="0" y="2097"/>
                  </a:lnTo>
                  <a:cubicBezTo>
                    <a:pt x="0" y="2312"/>
                    <a:pt x="174" y="2486"/>
                    <a:pt x="389" y="2486"/>
                  </a:cubicBezTo>
                  <a:lnTo>
                    <a:pt x="2330" y="2486"/>
                  </a:lnTo>
                  <a:lnTo>
                    <a:pt x="2459" y="2337"/>
                  </a:lnTo>
                  <a:lnTo>
                    <a:pt x="2459" y="129"/>
                  </a:lnTo>
                  <a:cubicBezTo>
                    <a:pt x="2459" y="58"/>
                    <a:pt x="2401" y="0"/>
                    <a:pt x="2330" y="0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353;p77"/>
            <p:cNvSpPr/>
            <p:nvPr/>
          </p:nvSpPr>
          <p:spPr>
            <a:xfrm>
              <a:off x="4753545" y="3699235"/>
              <a:ext cx="69831" cy="73453"/>
            </a:xfrm>
            <a:custGeom>
              <a:avLst/>
              <a:gdLst/>
              <a:ahLst/>
              <a:cxnLst/>
              <a:rect l="l" t="t" r="r" b="b"/>
              <a:pathLst>
                <a:path w="2352" h="2474" extrusionOk="0">
                  <a:moveTo>
                    <a:pt x="2352" y="0"/>
                  </a:moveTo>
                  <a:lnTo>
                    <a:pt x="1" y="2351"/>
                  </a:lnTo>
                  <a:cubicBezTo>
                    <a:pt x="72" y="2425"/>
                    <a:pt x="170" y="2473"/>
                    <a:pt x="282" y="2473"/>
                  </a:cubicBezTo>
                  <a:lnTo>
                    <a:pt x="2223" y="2473"/>
                  </a:lnTo>
                  <a:lnTo>
                    <a:pt x="2352" y="2214"/>
                  </a:lnTo>
                  <a:lnTo>
                    <a:pt x="2352" y="0"/>
                  </a:ln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354;p77"/>
            <p:cNvSpPr/>
            <p:nvPr/>
          </p:nvSpPr>
          <p:spPr>
            <a:xfrm>
              <a:off x="4974891" y="3675126"/>
              <a:ext cx="125173" cy="97561"/>
            </a:xfrm>
            <a:custGeom>
              <a:avLst/>
              <a:gdLst/>
              <a:ahLst/>
              <a:cxnLst/>
              <a:rect l="l" t="t" r="r" b="b"/>
              <a:pathLst>
                <a:path w="4216" h="3286" extrusionOk="0">
                  <a:moveTo>
                    <a:pt x="1521" y="1"/>
                  </a:moveTo>
                  <a:cubicBezTo>
                    <a:pt x="562" y="725"/>
                    <a:pt x="0" y="1888"/>
                    <a:pt x="87" y="3152"/>
                  </a:cubicBezTo>
                  <a:cubicBezTo>
                    <a:pt x="143" y="3203"/>
                    <a:pt x="174" y="3235"/>
                    <a:pt x="230" y="3285"/>
                  </a:cubicBezTo>
                  <a:lnTo>
                    <a:pt x="3704" y="3285"/>
                  </a:lnTo>
                  <a:cubicBezTo>
                    <a:pt x="4035" y="3285"/>
                    <a:pt x="4215" y="2893"/>
                    <a:pt x="3996" y="2641"/>
                  </a:cubicBezTo>
                  <a:lnTo>
                    <a:pt x="1713" y="21"/>
                  </a:lnTo>
                  <a:cubicBezTo>
                    <a:pt x="1639" y="14"/>
                    <a:pt x="1595" y="8"/>
                    <a:pt x="1521" y="1"/>
                  </a:cubicBez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355;p77"/>
            <p:cNvSpPr/>
            <p:nvPr/>
          </p:nvSpPr>
          <p:spPr>
            <a:xfrm>
              <a:off x="4750368" y="3679610"/>
              <a:ext cx="92247" cy="93078"/>
            </a:xfrm>
            <a:custGeom>
              <a:avLst/>
              <a:gdLst/>
              <a:ahLst/>
              <a:cxnLst/>
              <a:rect l="l" t="t" r="r" b="b"/>
              <a:pathLst>
                <a:path w="3107" h="3135" extrusionOk="0">
                  <a:moveTo>
                    <a:pt x="0" y="1"/>
                  </a:moveTo>
                  <a:lnTo>
                    <a:pt x="0" y="777"/>
                  </a:lnTo>
                  <a:lnTo>
                    <a:pt x="2330" y="777"/>
                  </a:lnTo>
                  <a:lnTo>
                    <a:pt x="2330" y="3134"/>
                  </a:lnTo>
                  <a:lnTo>
                    <a:pt x="3106" y="3134"/>
                  </a:lnTo>
                  <a:lnTo>
                    <a:pt x="3106" y="388"/>
                  </a:lnTo>
                  <a:cubicBezTo>
                    <a:pt x="3106" y="175"/>
                    <a:pt x="2932" y="1"/>
                    <a:pt x="2719" y="1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356;p77"/>
            <p:cNvSpPr/>
            <p:nvPr/>
          </p:nvSpPr>
          <p:spPr>
            <a:xfrm>
              <a:off x="4956305" y="3658291"/>
              <a:ext cx="69445" cy="114396"/>
            </a:xfrm>
            <a:custGeom>
              <a:avLst/>
              <a:gdLst/>
              <a:ahLst/>
              <a:cxnLst/>
              <a:rect l="l" t="t" r="r" b="b"/>
              <a:pathLst>
                <a:path w="2339" h="3853" extrusionOk="0">
                  <a:moveTo>
                    <a:pt x="1828" y="0"/>
                  </a:moveTo>
                  <a:cubicBezTo>
                    <a:pt x="1285" y="392"/>
                    <a:pt x="837" y="909"/>
                    <a:pt x="525" y="1517"/>
                  </a:cubicBezTo>
                  <a:cubicBezTo>
                    <a:pt x="153" y="2241"/>
                    <a:pt x="1" y="3041"/>
                    <a:pt x="73" y="3852"/>
                  </a:cubicBezTo>
                  <a:lnTo>
                    <a:pt x="856" y="3852"/>
                  </a:lnTo>
                  <a:cubicBezTo>
                    <a:pt x="782" y="3163"/>
                    <a:pt x="902" y="2482"/>
                    <a:pt x="1217" y="1871"/>
                  </a:cubicBezTo>
                  <a:cubicBezTo>
                    <a:pt x="1481" y="1352"/>
                    <a:pt x="1872" y="913"/>
                    <a:pt x="2339" y="588"/>
                  </a:cubicBezTo>
                  <a:lnTo>
                    <a:pt x="1828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3384;p77"/>
          <p:cNvGrpSpPr/>
          <p:nvPr/>
        </p:nvGrpSpPr>
        <p:grpSpPr>
          <a:xfrm>
            <a:off x="8492461" y="4627603"/>
            <a:ext cx="395363" cy="393760"/>
            <a:chOff x="8028635" y="1374909"/>
            <a:chExt cx="395363" cy="393760"/>
          </a:xfrm>
        </p:grpSpPr>
        <p:sp>
          <p:nvSpPr>
            <p:cNvPr id="11" name="Google Shape;3385;p77"/>
            <p:cNvSpPr/>
            <p:nvPr/>
          </p:nvSpPr>
          <p:spPr>
            <a:xfrm>
              <a:off x="8221211" y="1629449"/>
              <a:ext cx="120393" cy="23069"/>
            </a:xfrm>
            <a:custGeom>
              <a:avLst/>
              <a:gdLst/>
              <a:ahLst/>
              <a:cxnLst/>
              <a:rect l="l" t="t" r="r" b="b"/>
              <a:pathLst>
                <a:path w="4055" h="777" extrusionOk="0">
                  <a:moveTo>
                    <a:pt x="449" y="0"/>
                  </a:moveTo>
                  <a:lnTo>
                    <a:pt x="1" y="777"/>
                  </a:lnTo>
                  <a:lnTo>
                    <a:pt x="4055" y="777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86;p77"/>
            <p:cNvSpPr/>
            <p:nvPr/>
          </p:nvSpPr>
          <p:spPr>
            <a:xfrm>
              <a:off x="8384541" y="1722738"/>
              <a:ext cx="39458" cy="45930"/>
            </a:xfrm>
            <a:custGeom>
              <a:avLst/>
              <a:gdLst/>
              <a:ahLst/>
              <a:cxnLst/>
              <a:rect l="l" t="t" r="r" b="b"/>
              <a:pathLst>
                <a:path w="1329" h="1547" extrusionOk="0">
                  <a:moveTo>
                    <a:pt x="667" y="1"/>
                  </a:moveTo>
                  <a:lnTo>
                    <a:pt x="262" y="59"/>
                  </a:lnTo>
                  <a:lnTo>
                    <a:pt x="1" y="404"/>
                  </a:lnTo>
                  <a:lnTo>
                    <a:pt x="545" y="1348"/>
                  </a:lnTo>
                  <a:lnTo>
                    <a:pt x="549" y="1353"/>
                  </a:lnTo>
                  <a:cubicBezTo>
                    <a:pt x="620" y="1478"/>
                    <a:pt x="751" y="1547"/>
                    <a:pt x="885" y="1547"/>
                  </a:cubicBezTo>
                  <a:cubicBezTo>
                    <a:pt x="951" y="1547"/>
                    <a:pt x="1018" y="1530"/>
                    <a:pt x="1079" y="1494"/>
                  </a:cubicBezTo>
                  <a:cubicBezTo>
                    <a:pt x="1264" y="1387"/>
                    <a:pt x="1329" y="1150"/>
                    <a:pt x="1220" y="964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87;p77"/>
            <p:cNvSpPr/>
            <p:nvPr/>
          </p:nvSpPr>
          <p:spPr>
            <a:xfrm>
              <a:off x="8291846" y="1507598"/>
              <a:ext cx="130695" cy="227099"/>
            </a:xfrm>
            <a:custGeom>
              <a:avLst/>
              <a:gdLst/>
              <a:ahLst/>
              <a:cxnLst/>
              <a:rect l="l" t="t" r="r" b="b"/>
              <a:pathLst>
                <a:path w="4402" h="7649" extrusionOk="0">
                  <a:moveTo>
                    <a:pt x="1426" y="121"/>
                  </a:moveTo>
                  <a:lnTo>
                    <a:pt x="1426" y="121"/>
                  </a:lnTo>
                  <a:cubicBezTo>
                    <a:pt x="1616" y="1106"/>
                    <a:pt x="967" y="2050"/>
                    <a:pt x="1" y="2243"/>
                  </a:cubicBezTo>
                  <a:lnTo>
                    <a:pt x="3121" y="7649"/>
                  </a:lnTo>
                  <a:lnTo>
                    <a:pt x="3788" y="7247"/>
                  </a:lnTo>
                  <a:lnTo>
                    <a:pt x="4370" y="5386"/>
                  </a:lnTo>
                  <a:cubicBezTo>
                    <a:pt x="4402" y="5283"/>
                    <a:pt x="4390" y="5170"/>
                    <a:pt x="4333" y="5075"/>
                  </a:cubicBezTo>
                  <a:cubicBezTo>
                    <a:pt x="1382" y="1"/>
                    <a:pt x="1555" y="213"/>
                    <a:pt x="1426" y="121"/>
                  </a:cubicBezTo>
                  <a:close/>
                </a:path>
              </a:pathLst>
            </a:custGeom>
            <a:solidFill>
              <a:srgbClr val="97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88;p77"/>
            <p:cNvSpPr/>
            <p:nvPr/>
          </p:nvSpPr>
          <p:spPr>
            <a:xfrm>
              <a:off x="8291846" y="1507598"/>
              <a:ext cx="130695" cy="227099"/>
            </a:xfrm>
            <a:custGeom>
              <a:avLst/>
              <a:gdLst/>
              <a:ahLst/>
              <a:cxnLst/>
              <a:rect l="l" t="t" r="r" b="b"/>
              <a:pathLst>
                <a:path w="4402" h="7649" extrusionOk="0">
                  <a:moveTo>
                    <a:pt x="1426" y="121"/>
                  </a:moveTo>
                  <a:lnTo>
                    <a:pt x="1426" y="121"/>
                  </a:lnTo>
                  <a:cubicBezTo>
                    <a:pt x="1616" y="1106"/>
                    <a:pt x="967" y="2050"/>
                    <a:pt x="1" y="2243"/>
                  </a:cubicBezTo>
                  <a:lnTo>
                    <a:pt x="3121" y="7649"/>
                  </a:lnTo>
                  <a:lnTo>
                    <a:pt x="3788" y="7247"/>
                  </a:lnTo>
                  <a:lnTo>
                    <a:pt x="4370" y="5386"/>
                  </a:lnTo>
                  <a:cubicBezTo>
                    <a:pt x="4402" y="5283"/>
                    <a:pt x="4390" y="5170"/>
                    <a:pt x="4333" y="5075"/>
                  </a:cubicBezTo>
                  <a:cubicBezTo>
                    <a:pt x="1382" y="1"/>
                    <a:pt x="1555" y="213"/>
                    <a:pt x="1426" y="121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89;p77"/>
            <p:cNvSpPr/>
            <p:nvPr/>
          </p:nvSpPr>
          <p:spPr>
            <a:xfrm>
              <a:off x="8138848" y="1722738"/>
              <a:ext cx="39399" cy="45930"/>
            </a:xfrm>
            <a:custGeom>
              <a:avLst/>
              <a:gdLst/>
              <a:ahLst/>
              <a:cxnLst/>
              <a:rect l="l" t="t" r="r" b="b"/>
              <a:pathLst>
                <a:path w="1327" h="1547" extrusionOk="0">
                  <a:moveTo>
                    <a:pt x="661" y="1"/>
                  </a:moveTo>
                  <a:lnTo>
                    <a:pt x="107" y="964"/>
                  </a:lnTo>
                  <a:cubicBezTo>
                    <a:pt x="1" y="1150"/>
                    <a:pt x="63" y="1387"/>
                    <a:pt x="249" y="1494"/>
                  </a:cubicBezTo>
                  <a:cubicBezTo>
                    <a:pt x="310" y="1530"/>
                    <a:pt x="377" y="1547"/>
                    <a:pt x="443" y="1547"/>
                  </a:cubicBezTo>
                  <a:cubicBezTo>
                    <a:pt x="576" y="1547"/>
                    <a:pt x="707" y="1478"/>
                    <a:pt x="779" y="1353"/>
                  </a:cubicBezTo>
                  <a:lnTo>
                    <a:pt x="782" y="1348"/>
                  </a:lnTo>
                  <a:lnTo>
                    <a:pt x="1326" y="404"/>
                  </a:lnTo>
                  <a:lnTo>
                    <a:pt x="1066" y="59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90;p77"/>
            <p:cNvSpPr/>
            <p:nvPr/>
          </p:nvSpPr>
          <p:spPr>
            <a:xfrm>
              <a:off x="8140184" y="1507598"/>
              <a:ext cx="130755" cy="227099"/>
            </a:xfrm>
            <a:custGeom>
              <a:avLst/>
              <a:gdLst/>
              <a:ahLst/>
              <a:cxnLst/>
              <a:rect l="l" t="t" r="r" b="b"/>
              <a:pathLst>
                <a:path w="4404" h="7649" extrusionOk="0">
                  <a:moveTo>
                    <a:pt x="2976" y="121"/>
                  </a:moveTo>
                  <a:cubicBezTo>
                    <a:pt x="2847" y="213"/>
                    <a:pt x="3020" y="1"/>
                    <a:pt x="71" y="5075"/>
                  </a:cubicBezTo>
                  <a:cubicBezTo>
                    <a:pt x="14" y="5170"/>
                    <a:pt x="1" y="5283"/>
                    <a:pt x="34" y="5386"/>
                  </a:cubicBezTo>
                  <a:lnTo>
                    <a:pt x="616" y="7247"/>
                  </a:lnTo>
                  <a:lnTo>
                    <a:pt x="1283" y="7649"/>
                  </a:lnTo>
                  <a:lnTo>
                    <a:pt x="4403" y="2243"/>
                  </a:lnTo>
                  <a:cubicBezTo>
                    <a:pt x="3435" y="2050"/>
                    <a:pt x="2786" y="1106"/>
                    <a:pt x="2976" y="121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91;p77"/>
            <p:cNvSpPr/>
            <p:nvPr/>
          </p:nvSpPr>
          <p:spPr>
            <a:xfrm>
              <a:off x="8269874" y="1374909"/>
              <a:ext cx="23069" cy="39250"/>
            </a:xfrm>
            <a:custGeom>
              <a:avLst/>
              <a:gdLst/>
              <a:ahLst/>
              <a:cxnLst/>
              <a:rect l="l" t="t" r="r" b="b"/>
              <a:pathLst>
                <a:path w="777" h="1322" extrusionOk="0">
                  <a:moveTo>
                    <a:pt x="388" y="1"/>
                  </a:moveTo>
                  <a:cubicBezTo>
                    <a:pt x="175" y="1"/>
                    <a:pt x="0" y="175"/>
                    <a:pt x="0" y="390"/>
                  </a:cubicBezTo>
                  <a:lnTo>
                    <a:pt x="0" y="1322"/>
                  </a:lnTo>
                  <a:lnTo>
                    <a:pt x="777" y="1322"/>
                  </a:lnTo>
                  <a:lnTo>
                    <a:pt x="777" y="390"/>
                  </a:lnTo>
                  <a:cubicBezTo>
                    <a:pt x="777" y="175"/>
                    <a:pt x="603" y="1"/>
                    <a:pt x="388" y="1"/>
                  </a:cubicBez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92;p77"/>
            <p:cNvSpPr/>
            <p:nvPr/>
          </p:nvSpPr>
          <p:spPr>
            <a:xfrm>
              <a:off x="8246775" y="1410300"/>
              <a:ext cx="69237" cy="69979"/>
            </a:xfrm>
            <a:custGeom>
              <a:avLst/>
              <a:gdLst/>
              <a:ahLst/>
              <a:cxnLst/>
              <a:rect l="l" t="t" r="r" b="b"/>
              <a:pathLst>
                <a:path w="2332" h="2357" extrusionOk="0">
                  <a:moveTo>
                    <a:pt x="388" y="1"/>
                  </a:moveTo>
                  <a:cubicBezTo>
                    <a:pt x="175" y="1"/>
                    <a:pt x="0" y="175"/>
                    <a:pt x="0" y="390"/>
                  </a:cubicBezTo>
                  <a:lnTo>
                    <a:pt x="0" y="2356"/>
                  </a:lnTo>
                  <a:cubicBezTo>
                    <a:pt x="338" y="2073"/>
                    <a:pt x="752" y="1931"/>
                    <a:pt x="1167" y="1931"/>
                  </a:cubicBezTo>
                  <a:cubicBezTo>
                    <a:pt x="1581" y="1931"/>
                    <a:pt x="1995" y="2073"/>
                    <a:pt x="2331" y="2356"/>
                  </a:cubicBezTo>
                  <a:lnTo>
                    <a:pt x="2331" y="390"/>
                  </a:lnTo>
                  <a:cubicBezTo>
                    <a:pt x="2331" y="175"/>
                    <a:pt x="2157" y="1"/>
                    <a:pt x="194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93;p77"/>
            <p:cNvSpPr/>
            <p:nvPr/>
          </p:nvSpPr>
          <p:spPr>
            <a:xfrm>
              <a:off x="8223616" y="1463685"/>
              <a:ext cx="115435" cy="115405"/>
            </a:xfrm>
            <a:custGeom>
              <a:avLst/>
              <a:gdLst/>
              <a:ahLst/>
              <a:cxnLst/>
              <a:rect l="l" t="t" r="r" b="b"/>
              <a:pathLst>
                <a:path w="3888" h="3887" extrusionOk="0">
                  <a:moveTo>
                    <a:pt x="1945" y="1"/>
                  </a:moveTo>
                  <a:cubicBezTo>
                    <a:pt x="870" y="1"/>
                    <a:pt x="1" y="872"/>
                    <a:pt x="1" y="1944"/>
                  </a:cubicBezTo>
                  <a:cubicBezTo>
                    <a:pt x="1" y="3019"/>
                    <a:pt x="872" y="3887"/>
                    <a:pt x="1945" y="3887"/>
                  </a:cubicBezTo>
                  <a:cubicBezTo>
                    <a:pt x="3019" y="3887"/>
                    <a:pt x="3888" y="3016"/>
                    <a:pt x="3888" y="1944"/>
                  </a:cubicBezTo>
                  <a:cubicBezTo>
                    <a:pt x="3888" y="872"/>
                    <a:pt x="3019" y="2"/>
                    <a:pt x="1945" y="1"/>
                  </a:cubicBezTo>
                  <a:close/>
                </a:path>
              </a:pathLst>
            </a:custGeom>
            <a:solidFill>
              <a:srgbClr val="16C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94;p77"/>
            <p:cNvSpPr/>
            <p:nvPr/>
          </p:nvSpPr>
          <p:spPr>
            <a:xfrm>
              <a:off x="8246804" y="1486784"/>
              <a:ext cx="69207" cy="69207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5" y="1"/>
                  </a:moveTo>
                  <a:cubicBezTo>
                    <a:pt x="523" y="1"/>
                    <a:pt x="1" y="522"/>
                    <a:pt x="1" y="1166"/>
                  </a:cubicBezTo>
                  <a:cubicBezTo>
                    <a:pt x="1" y="1808"/>
                    <a:pt x="521" y="2331"/>
                    <a:pt x="1165" y="2331"/>
                  </a:cubicBezTo>
                  <a:cubicBezTo>
                    <a:pt x="1808" y="2331"/>
                    <a:pt x="2330" y="1811"/>
                    <a:pt x="2330" y="1166"/>
                  </a:cubicBezTo>
                  <a:cubicBezTo>
                    <a:pt x="2330" y="522"/>
                    <a:pt x="1808" y="1"/>
                    <a:pt x="1165" y="1"/>
                  </a:cubicBez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95;p77"/>
            <p:cNvSpPr/>
            <p:nvPr/>
          </p:nvSpPr>
          <p:spPr>
            <a:xfrm>
              <a:off x="8315984" y="1521404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96;p77"/>
            <p:cNvSpPr/>
            <p:nvPr/>
          </p:nvSpPr>
          <p:spPr>
            <a:xfrm>
              <a:off x="8269874" y="1509854"/>
              <a:ext cx="23069" cy="23069"/>
            </a:xfrm>
            <a:custGeom>
              <a:avLst/>
              <a:gdLst/>
              <a:ahLst/>
              <a:cxnLst/>
              <a:rect l="l" t="t" r="r" b="b"/>
              <a:pathLst>
                <a:path w="777" h="777" extrusionOk="0">
                  <a:moveTo>
                    <a:pt x="388" y="0"/>
                  </a:moveTo>
                  <a:cubicBezTo>
                    <a:pt x="175" y="0"/>
                    <a:pt x="0" y="175"/>
                    <a:pt x="0" y="389"/>
                  </a:cubicBezTo>
                  <a:cubicBezTo>
                    <a:pt x="0" y="603"/>
                    <a:pt x="175" y="777"/>
                    <a:pt x="388" y="777"/>
                  </a:cubicBezTo>
                  <a:cubicBezTo>
                    <a:pt x="603" y="777"/>
                    <a:pt x="777" y="603"/>
                    <a:pt x="777" y="389"/>
                  </a:cubicBezTo>
                  <a:cubicBezTo>
                    <a:pt x="777" y="175"/>
                    <a:pt x="603" y="0"/>
                    <a:pt x="38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97;p77"/>
            <p:cNvSpPr/>
            <p:nvPr/>
          </p:nvSpPr>
          <p:spPr>
            <a:xfrm>
              <a:off x="8028635" y="1374968"/>
              <a:ext cx="92336" cy="393660"/>
            </a:xfrm>
            <a:custGeom>
              <a:avLst/>
              <a:gdLst/>
              <a:ahLst/>
              <a:cxnLst/>
              <a:rect l="l" t="t" r="r" b="b"/>
              <a:pathLst>
                <a:path w="3110" h="13259" extrusionOk="0">
                  <a:moveTo>
                    <a:pt x="2723" y="0"/>
                  </a:moveTo>
                  <a:cubicBezTo>
                    <a:pt x="2722" y="0"/>
                    <a:pt x="2721" y="0"/>
                    <a:pt x="2720" y="0"/>
                  </a:cubicBezTo>
                  <a:lnTo>
                    <a:pt x="389" y="0"/>
                  </a:lnTo>
                  <a:cubicBezTo>
                    <a:pt x="174" y="0"/>
                    <a:pt x="0" y="175"/>
                    <a:pt x="0" y="389"/>
                  </a:cubicBezTo>
                  <a:lnTo>
                    <a:pt x="0" y="1581"/>
                  </a:lnTo>
                  <a:lnTo>
                    <a:pt x="260" y="1969"/>
                  </a:lnTo>
                  <a:lnTo>
                    <a:pt x="0" y="2358"/>
                  </a:lnTo>
                  <a:lnTo>
                    <a:pt x="0" y="3134"/>
                  </a:lnTo>
                  <a:lnTo>
                    <a:pt x="260" y="3522"/>
                  </a:lnTo>
                  <a:lnTo>
                    <a:pt x="0" y="3911"/>
                  </a:lnTo>
                  <a:lnTo>
                    <a:pt x="0" y="4687"/>
                  </a:lnTo>
                  <a:lnTo>
                    <a:pt x="260" y="5075"/>
                  </a:lnTo>
                  <a:lnTo>
                    <a:pt x="0" y="5464"/>
                  </a:lnTo>
                  <a:lnTo>
                    <a:pt x="0" y="6240"/>
                  </a:lnTo>
                  <a:lnTo>
                    <a:pt x="260" y="6629"/>
                  </a:lnTo>
                  <a:lnTo>
                    <a:pt x="0" y="7017"/>
                  </a:lnTo>
                  <a:lnTo>
                    <a:pt x="0" y="7796"/>
                  </a:lnTo>
                  <a:lnTo>
                    <a:pt x="260" y="8185"/>
                  </a:lnTo>
                  <a:lnTo>
                    <a:pt x="0" y="8573"/>
                  </a:lnTo>
                  <a:lnTo>
                    <a:pt x="0" y="9349"/>
                  </a:lnTo>
                  <a:lnTo>
                    <a:pt x="260" y="9738"/>
                  </a:lnTo>
                  <a:lnTo>
                    <a:pt x="0" y="10126"/>
                  </a:lnTo>
                  <a:lnTo>
                    <a:pt x="0" y="10904"/>
                  </a:lnTo>
                  <a:lnTo>
                    <a:pt x="260" y="11291"/>
                  </a:lnTo>
                  <a:lnTo>
                    <a:pt x="0" y="11680"/>
                  </a:lnTo>
                  <a:lnTo>
                    <a:pt x="0" y="12870"/>
                  </a:lnTo>
                  <a:cubicBezTo>
                    <a:pt x="0" y="13084"/>
                    <a:pt x="174" y="13258"/>
                    <a:pt x="389" y="13258"/>
                  </a:cubicBezTo>
                  <a:lnTo>
                    <a:pt x="2720" y="13258"/>
                  </a:lnTo>
                  <a:cubicBezTo>
                    <a:pt x="2935" y="13258"/>
                    <a:pt x="3109" y="13084"/>
                    <a:pt x="3109" y="12870"/>
                  </a:cubicBezTo>
                  <a:lnTo>
                    <a:pt x="3109" y="388"/>
                  </a:lnTo>
                  <a:cubicBezTo>
                    <a:pt x="3109" y="174"/>
                    <a:pt x="2936" y="0"/>
                    <a:pt x="2723" y="0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98;p77"/>
            <p:cNvSpPr/>
            <p:nvPr/>
          </p:nvSpPr>
          <p:spPr>
            <a:xfrm>
              <a:off x="8028635" y="1421850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8"/>
                  </a:cubicBezTo>
                  <a:cubicBezTo>
                    <a:pt x="1553" y="175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99;p77"/>
            <p:cNvSpPr/>
            <p:nvPr/>
          </p:nvSpPr>
          <p:spPr>
            <a:xfrm>
              <a:off x="8028635" y="1467960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8"/>
                  </a:cubicBezTo>
                  <a:cubicBezTo>
                    <a:pt x="1553" y="175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00;p77"/>
            <p:cNvSpPr/>
            <p:nvPr/>
          </p:nvSpPr>
          <p:spPr>
            <a:xfrm>
              <a:off x="8028635" y="1514130"/>
              <a:ext cx="46138" cy="23069"/>
            </a:xfrm>
            <a:custGeom>
              <a:avLst/>
              <a:gdLst/>
              <a:ahLst/>
              <a:cxnLst/>
              <a:rect l="l" t="t" r="r" b="b"/>
              <a:pathLst>
                <a:path w="1554" h="777" extrusionOk="0">
                  <a:moveTo>
                    <a:pt x="0" y="0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9"/>
                  </a:cubicBezTo>
                  <a:cubicBezTo>
                    <a:pt x="1553" y="174"/>
                    <a:pt x="1382" y="0"/>
                    <a:pt x="116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01;p77"/>
            <p:cNvSpPr/>
            <p:nvPr/>
          </p:nvSpPr>
          <p:spPr>
            <a:xfrm>
              <a:off x="8028635" y="1560240"/>
              <a:ext cx="46138" cy="23069"/>
            </a:xfrm>
            <a:custGeom>
              <a:avLst/>
              <a:gdLst/>
              <a:ahLst/>
              <a:cxnLst/>
              <a:rect l="l" t="t" r="r" b="b"/>
              <a:pathLst>
                <a:path w="1554" h="777" extrusionOk="0">
                  <a:moveTo>
                    <a:pt x="0" y="0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9"/>
                  </a:cubicBezTo>
                  <a:cubicBezTo>
                    <a:pt x="1553" y="174"/>
                    <a:pt x="1382" y="0"/>
                    <a:pt x="116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02;p77"/>
            <p:cNvSpPr/>
            <p:nvPr/>
          </p:nvSpPr>
          <p:spPr>
            <a:xfrm>
              <a:off x="8028635" y="1606380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90"/>
                  </a:cubicBezTo>
                  <a:cubicBezTo>
                    <a:pt x="1553" y="175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03;p77"/>
            <p:cNvSpPr/>
            <p:nvPr/>
          </p:nvSpPr>
          <p:spPr>
            <a:xfrm>
              <a:off x="8028635" y="1652490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90"/>
                  </a:cubicBezTo>
                  <a:cubicBezTo>
                    <a:pt x="1553" y="175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04;p77"/>
            <p:cNvSpPr/>
            <p:nvPr/>
          </p:nvSpPr>
          <p:spPr>
            <a:xfrm>
              <a:off x="8028635" y="1698689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8"/>
                  </a:cubicBezTo>
                  <a:cubicBezTo>
                    <a:pt x="1553" y="172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05;p77"/>
            <p:cNvSpPr/>
            <p:nvPr/>
          </p:nvSpPr>
          <p:spPr>
            <a:xfrm>
              <a:off x="8269874" y="1606380"/>
              <a:ext cx="23069" cy="69207"/>
            </a:xfrm>
            <a:custGeom>
              <a:avLst/>
              <a:gdLst/>
              <a:ahLst/>
              <a:cxnLst/>
              <a:rect l="l" t="t" r="r" b="b"/>
              <a:pathLst>
                <a:path w="777" h="2331" extrusionOk="0">
                  <a:moveTo>
                    <a:pt x="388" y="1"/>
                  </a:moveTo>
                  <a:cubicBezTo>
                    <a:pt x="175" y="1"/>
                    <a:pt x="0" y="175"/>
                    <a:pt x="0" y="390"/>
                  </a:cubicBezTo>
                  <a:lnTo>
                    <a:pt x="0" y="1943"/>
                  </a:lnTo>
                  <a:cubicBezTo>
                    <a:pt x="0" y="2156"/>
                    <a:pt x="175" y="2330"/>
                    <a:pt x="388" y="2330"/>
                  </a:cubicBezTo>
                  <a:cubicBezTo>
                    <a:pt x="603" y="2330"/>
                    <a:pt x="777" y="2156"/>
                    <a:pt x="777" y="1943"/>
                  </a:cubicBezTo>
                  <a:lnTo>
                    <a:pt x="777" y="390"/>
                  </a:lnTo>
                  <a:cubicBezTo>
                    <a:pt x="777" y="175"/>
                    <a:pt x="603" y="1"/>
                    <a:pt x="388" y="1"/>
                  </a:cubicBez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752522" y="118667"/>
            <a:ext cx="1391478" cy="1140290"/>
            <a:chOff x="6842759" y="277693"/>
            <a:chExt cx="1929687" cy="1592720"/>
          </a:xfrm>
        </p:grpSpPr>
        <p:sp>
          <p:nvSpPr>
            <p:cNvPr id="33" name="Google Shape;2705;p55"/>
            <p:cNvSpPr/>
            <p:nvPr/>
          </p:nvSpPr>
          <p:spPr>
            <a:xfrm rot="10800000" flipH="1">
              <a:off x="6842759" y="277693"/>
              <a:ext cx="1928731" cy="1266651"/>
            </a:xfrm>
            <a:prstGeom prst="flowChartInputOutpu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706;p55"/>
            <p:cNvSpPr/>
            <p:nvPr/>
          </p:nvSpPr>
          <p:spPr>
            <a:xfrm rot="10800000" flipH="1">
              <a:off x="7192945" y="975910"/>
              <a:ext cx="585000" cy="585000"/>
            </a:xfrm>
            <a:prstGeom prst="diamon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35" name="Google Shape;2708;p55"/>
            <p:cNvCxnSpPr/>
            <p:nvPr/>
          </p:nvCxnSpPr>
          <p:spPr>
            <a:xfrm rot="10800000" flipH="1">
              <a:off x="7245146" y="547102"/>
              <a:ext cx="1527300" cy="3279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6" name="Google Shape;2709;p55"/>
            <p:cNvGrpSpPr/>
            <p:nvPr/>
          </p:nvGrpSpPr>
          <p:grpSpPr>
            <a:xfrm flipH="1">
              <a:off x="7901051" y="1138917"/>
              <a:ext cx="731496" cy="731496"/>
              <a:chOff x="1185500" y="3448175"/>
              <a:chExt cx="1133400" cy="1133400"/>
            </a:xfrm>
          </p:grpSpPr>
          <p:sp>
            <p:nvSpPr>
              <p:cNvPr id="37" name="Google Shape;2710;p55"/>
              <p:cNvSpPr/>
              <p:nvPr/>
            </p:nvSpPr>
            <p:spPr>
              <a:xfrm>
                <a:off x="1185500" y="3448175"/>
                <a:ext cx="1133400" cy="11334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711;p55"/>
              <p:cNvSpPr/>
              <p:nvPr/>
            </p:nvSpPr>
            <p:spPr>
              <a:xfrm>
                <a:off x="1369700" y="4107875"/>
                <a:ext cx="949200" cy="4737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3" name="Picture 4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6931" y="600012"/>
            <a:ext cx="3267531" cy="1181265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4834462" y="582802"/>
            <a:ext cx="1235692" cy="27730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 = </a:t>
            </a:r>
            <a:r>
              <a:rPr lang="bg-BG" dirty="0" smtClean="0"/>
              <a:t>8,5</a:t>
            </a:r>
            <a:r>
              <a:rPr lang="en-US" dirty="0" smtClean="0"/>
              <a:t> </a:t>
            </a:r>
            <a:r>
              <a:rPr lang="en-US" dirty="0"/>
              <a:t>cm</a:t>
            </a:r>
            <a:r>
              <a:rPr lang="en-US" baseline="30000" dirty="0"/>
              <a:t>2</a:t>
            </a:r>
            <a:endParaRPr lang="bg-BG" dirty="0"/>
          </a:p>
        </p:txBody>
      </p:sp>
      <p:sp>
        <p:nvSpPr>
          <p:cNvPr id="46" name="Rounded Rectangle 45"/>
          <p:cNvSpPr/>
          <p:nvPr/>
        </p:nvSpPr>
        <p:spPr>
          <a:xfrm>
            <a:off x="4834462" y="899485"/>
            <a:ext cx="1235692" cy="27730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 = </a:t>
            </a:r>
            <a:r>
              <a:rPr lang="bg-BG" dirty="0" smtClean="0"/>
              <a:t>5,55</a:t>
            </a:r>
            <a:r>
              <a:rPr lang="en-US" dirty="0" smtClean="0"/>
              <a:t> </a:t>
            </a:r>
            <a:r>
              <a:rPr lang="en-US" dirty="0"/>
              <a:t>cm</a:t>
            </a:r>
            <a:r>
              <a:rPr lang="en-US" baseline="30000" dirty="0"/>
              <a:t>2</a:t>
            </a:r>
            <a:endParaRPr lang="bg-BG" dirty="0"/>
          </a:p>
        </p:txBody>
      </p:sp>
      <p:sp>
        <p:nvSpPr>
          <p:cNvPr id="47" name="Rounded Rectangle 46"/>
          <p:cNvSpPr/>
          <p:nvPr/>
        </p:nvSpPr>
        <p:spPr>
          <a:xfrm>
            <a:off x="4834462" y="1216168"/>
            <a:ext cx="1235692" cy="27730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 = </a:t>
            </a:r>
            <a:r>
              <a:rPr lang="bg-BG" smtClean="0"/>
              <a:t>216</a:t>
            </a:r>
            <a:r>
              <a:rPr lang="en-US" smtClean="0"/>
              <a:t> </a:t>
            </a:r>
            <a:r>
              <a:rPr lang="en-US" dirty="0"/>
              <a:t>cm</a:t>
            </a:r>
            <a:r>
              <a:rPr lang="en-US" baseline="30000" dirty="0"/>
              <a:t>2</a:t>
            </a:r>
            <a:endParaRPr lang="bg-BG" dirty="0"/>
          </a:p>
        </p:txBody>
      </p:sp>
      <p:sp>
        <p:nvSpPr>
          <p:cNvPr id="48" name="Rounded Rectangle 47"/>
          <p:cNvSpPr/>
          <p:nvPr/>
        </p:nvSpPr>
        <p:spPr>
          <a:xfrm>
            <a:off x="4834462" y="1532851"/>
            <a:ext cx="1235692" cy="27730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 = </a:t>
            </a:r>
            <a:r>
              <a:rPr lang="bg-BG" dirty="0" smtClean="0"/>
              <a:t>24</a:t>
            </a:r>
            <a:r>
              <a:rPr lang="en-US" dirty="0" smtClean="0"/>
              <a:t> </a:t>
            </a:r>
            <a:r>
              <a:rPr lang="en-US" dirty="0"/>
              <a:t>cm</a:t>
            </a:r>
            <a:r>
              <a:rPr lang="en-US" baseline="30000" dirty="0"/>
              <a:t>2</a:t>
            </a:r>
            <a:endParaRPr lang="bg-BG" dirty="0"/>
          </a:p>
        </p:txBody>
      </p:sp>
      <p:sp>
        <p:nvSpPr>
          <p:cNvPr id="50" name="Rounded Rectangle 49"/>
          <p:cNvSpPr/>
          <p:nvPr/>
        </p:nvSpPr>
        <p:spPr>
          <a:xfrm>
            <a:off x="7795048" y="1660491"/>
            <a:ext cx="1091319" cy="67158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а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bg-BG" dirty="0" smtClean="0"/>
              <a:t>21</a:t>
            </a:r>
            <a:r>
              <a:rPr lang="en-US" dirty="0" smtClean="0"/>
              <a:t> cm</a:t>
            </a:r>
            <a:r>
              <a:rPr lang="en-US" dirty="0"/>
              <a:t>;</a:t>
            </a:r>
            <a:r>
              <a:rPr lang="bg-BG" dirty="0" smtClean="0"/>
              <a:t> </a:t>
            </a:r>
            <a:r>
              <a:rPr lang="en-US" dirty="0" smtClean="0"/>
              <a:t>b = 13 cm;</a:t>
            </a:r>
          </a:p>
          <a:p>
            <a:pPr algn="ctr"/>
            <a:r>
              <a:rPr lang="en-US" dirty="0" smtClean="0"/>
              <a:t>c = 20 cm</a:t>
            </a:r>
            <a:endParaRPr lang="bg-BG" dirty="0"/>
          </a:p>
        </p:txBody>
      </p:sp>
      <p:sp>
        <p:nvSpPr>
          <p:cNvPr id="54" name="Rounded Rectangle 53"/>
          <p:cNvSpPr/>
          <p:nvPr/>
        </p:nvSpPr>
        <p:spPr>
          <a:xfrm>
            <a:off x="7821691" y="2607189"/>
            <a:ext cx="1091319" cy="27865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а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10 cm</a:t>
            </a:r>
            <a:r>
              <a:rPr lang="en-US" dirty="0"/>
              <a:t>;</a:t>
            </a:r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55" name="Rounded Rectangle 54"/>
          <p:cNvSpPr/>
          <p:nvPr/>
        </p:nvSpPr>
        <p:spPr>
          <a:xfrm>
            <a:off x="7843182" y="3126957"/>
            <a:ext cx="1199938" cy="26861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r>
              <a:rPr lang="en-US" sz="1200" baseline="-25000" dirty="0" smtClean="0"/>
              <a:t>c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9,6 cm</a:t>
            </a:r>
            <a:r>
              <a:rPr lang="en-US" dirty="0"/>
              <a:t>;</a:t>
            </a:r>
            <a:r>
              <a:rPr lang="bg-BG" dirty="0" smtClean="0"/>
              <a:t> 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50" grpId="0" animBg="1"/>
      <p:bldP spid="54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864" y="117788"/>
            <a:ext cx="8533442" cy="473191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04437" y="1320676"/>
            <a:ext cx="6197590" cy="3149724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Oval 2"/>
          <p:cNvSpPr/>
          <p:nvPr/>
        </p:nvSpPr>
        <p:spPr>
          <a:xfrm>
            <a:off x="2438400" y="663787"/>
            <a:ext cx="277707" cy="2980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Rounded Rectangle 8"/>
          <p:cNvSpPr/>
          <p:nvPr/>
        </p:nvSpPr>
        <p:spPr>
          <a:xfrm>
            <a:off x="7220145" y="3014465"/>
            <a:ext cx="1483588" cy="43993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 = </a:t>
            </a:r>
            <a:r>
              <a:rPr lang="en-US" dirty="0" smtClean="0"/>
              <a:t>5038 m</a:t>
            </a:r>
            <a:r>
              <a:rPr lang="en-US" baseline="30000" dirty="0" smtClean="0"/>
              <a:t>2</a:t>
            </a:r>
          </a:p>
          <a:p>
            <a:pPr algn="ctr"/>
            <a:r>
              <a:rPr lang="en-US" dirty="0"/>
              <a:t>S = </a:t>
            </a:r>
            <a:r>
              <a:rPr lang="en-US" dirty="0" smtClean="0"/>
              <a:t>5</a:t>
            </a:r>
            <a:r>
              <a:rPr lang="bg-BG" smtClean="0"/>
              <a:t>,</a:t>
            </a:r>
            <a:r>
              <a:rPr lang="en-US" smtClean="0"/>
              <a:t>038 </a:t>
            </a:r>
            <a:r>
              <a:rPr lang="bg-BG" dirty="0" smtClean="0"/>
              <a:t>дка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2704;p55"/>
          <p:cNvPicPr preferRelativeResize="0"/>
          <p:nvPr/>
        </p:nvPicPr>
        <p:blipFill rotWithShape="1">
          <a:blip r:embed="rId3">
            <a:alphaModFix/>
          </a:blip>
          <a:srcRect l="46504"/>
          <a:stretch/>
        </p:blipFill>
        <p:spPr>
          <a:xfrm>
            <a:off x="6920494" y="3282909"/>
            <a:ext cx="1317874" cy="14642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74" name="Google Shape;2874;p67"/>
          <p:cNvGrpSpPr/>
          <p:nvPr/>
        </p:nvGrpSpPr>
        <p:grpSpPr>
          <a:xfrm>
            <a:off x="1155338" y="1262075"/>
            <a:ext cx="4705200" cy="3341400"/>
            <a:chOff x="981075" y="1262075"/>
            <a:chExt cx="4705200" cy="3341400"/>
          </a:xfrm>
        </p:grpSpPr>
        <p:sp>
          <p:nvSpPr>
            <p:cNvPr id="2875" name="Google Shape;2875;p67"/>
            <p:cNvSpPr/>
            <p:nvPr/>
          </p:nvSpPr>
          <p:spPr>
            <a:xfrm>
              <a:off x="981075" y="1262075"/>
              <a:ext cx="4705200" cy="2766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67"/>
            <p:cNvSpPr/>
            <p:nvPr/>
          </p:nvSpPr>
          <p:spPr>
            <a:xfrm>
              <a:off x="2957350" y="4028975"/>
              <a:ext cx="752700" cy="385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67"/>
            <p:cNvSpPr/>
            <p:nvPr/>
          </p:nvSpPr>
          <p:spPr>
            <a:xfrm>
              <a:off x="2781200" y="4414775"/>
              <a:ext cx="1104900" cy="188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78" name="Google Shape;2878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8548" y="1407650"/>
            <a:ext cx="4438730" cy="249679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716157" y="1948281"/>
            <a:ext cx="3441651" cy="12457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algn="ctr"/>
            <a:r>
              <a:rPr lang="bg-BG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Домашна работа</a:t>
            </a:r>
          </a:p>
          <a:p>
            <a:endParaRPr lang="bg-BG" dirty="0" smtClean="0"/>
          </a:p>
          <a:p>
            <a:pPr algn="ctr"/>
            <a:r>
              <a:rPr lang="bg-BG" sz="2000" b="1" dirty="0" smtClean="0"/>
              <a:t>Учебник стр.</a:t>
            </a:r>
            <a:r>
              <a:rPr lang="en-US" sz="2000" b="1" dirty="0" smtClean="0"/>
              <a:t> </a:t>
            </a:r>
            <a:r>
              <a:rPr lang="bg-BG" sz="2000" b="1" dirty="0" smtClean="0"/>
              <a:t>87/ 9-12 зад.</a:t>
            </a:r>
            <a:endParaRPr lang="bg-BG" sz="2000" b="1" dirty="0"/>
          </a:p>
        </p:txBody>
      </p:sp>
      <p:grpSp>
        <p:nvGrpSpPr>
          <p:cNvPr id="11" name="Google Shape;3120;p76"/>
          <p:cNvGrpSpPr/>
          <p:nvPr/>
        </p:nvGrpSpPr>
        <p:grpSpPr>
          <a:xfrm rot="-422309" flipH="1">
            <a:off x="7306073" y="1910748"/>
            <a:ext cx="1172840" cy="1172840"/>
            <a:chOff x="1185500" y="3448175"/>
            <a:chExt cx="1133400" cy="1133400"/>
          </a:xfrm>
        </p:grpSpPr>
        <p:sp>
          <p:nvSpPr>
            <p:cNvPr id="12" name="Google Shape;3121;p76"/>
            <p:cNvSpPr/>
            <p:nvPr/>
          </p:nvSpPr>
          <p:spPr>
            <a:xfrm>
              <a:off x="1185500" y="3448175"/>
              <a:ext cx="1133400" cy="1133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122;p76"/>
            <p:cNvSpPr/>
            <p:nvPr/>
          </p:nvSpPr>
          <p:spPr>
            <a:xfrm>
              <a:off x="1369700" y="4107875"/>
              <a:ext cx="949200" cy="473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3123;p76"/>
          <p:cNvSpPr/>
          <p:nvPr/>
        </p:nvSpPr>
        <p:spPr>
          <a:xfrm flipH="1">
            <a:off x="6177958" y="2431749"/>
            <a:ext cx="2237316" cy="819323"/>
          </a:xfrm>
          <a:prstGeom prst="flowChartInputOutpu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127;p76"/>
          <p:cNvSpPr/>
          <p:nvPr/>
        </p:nvSpPr>
        <p:spPr>
          <a:xfrm rot="347333">
            <a:off x="6319680" y="1623243"/>
            <a:ext cx="1201628" cy="1995877"/>
          </a:xfrm>
          <a:prstGeom prst="parallelogram">
            <a:avLst>
              <a:gd name="adj" fmla="val 25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128;p76"/>
          <p:cNvSpPr/>
          <p:nvPr/>
        </p:nvSpPr>
        <p:spPr>
          <a:xfrm rot="10800000" flipH="1">
            <a:off x="6827768" y="1396281"/>
            <a:ext cx="638100" cy="5520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High School - 10th Grade: Quadrilaterals by Slidesgo">
  <a:themeElements>
    <a:clrScheme name="Simple Light">
      <a:dk1>
        <a:srgbClr val="191919"/>
      </a:dk1>
      <a:lt1>
        <a:srgbClr val="5A19FF"/>
      </a:lt1>
      <a:dk2>
        <a:srgbClr val="7853FF"/>
      </a:dk2>
      <a:lt2>
        <a:srgbClr val="FEB581"/>
      </a:lt2>
      <a:accent1>
        <a:srgbClr val="16CA81"/>
      </a:accent1>
      <a:accent2>
        <a:srgbClr val="FFADCC"/>
      </a:accent2>
      <a:accent3>
        <a:srgbClr val="E4E4E4"/>
      </a:accent3>
      <a:accent4>
        <a:srgbClr val="F3F3F3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3023</TotalTime>
  <Words>150</Words>
  <Application>Microsoft Office PowerPoint</Application>
  <PresentationFormat>On-screen Show (16:9)</PresentationFormat>
  <Paragraphs>34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Archivo Black</vt:lpstr>
      <vt:lpstr>Assistant</vt:lpstr>
      <vt:lpstr>Roboto Condensed Light</vt:lpstr>
      <vt:lpstr>Bebas Neue</vt:lpstr>
      <vt:lpstr>Math Subject for High School - 10th Grade: Quadrilaterals by Slidesgo</vt:lpstr>
      <vt:lpstr>124-125. Лице на триъгълник. Упражнение</vt:lpstr>
      <vt:lpstr>01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Основни геометрични фигури</dc:title>
  <dc:creator>User</dc:creator>
  <cp:lastModifiedBy>Daniel</cp:lastModifiedBy>
  <cp:revision>58</cp:revision>
  <dcterms:modified xsi:type="dcterms:W3CDTF">2024-04-24T19:16:16Z</dcterms:modified>
</cp:coreProperties>
</file>