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2" r:id="rId1"/>
  </p:sldMasterIdLst>
  <p:notesMasterIdLst>
    <p:notesMasterId r:id="rId7"/>
  </p:notesMasterIdLst>
  <p:sldIdLst>
    <p:sldId id="256" r:id="rId2"/>
    <p:sldId id="260" r:id="rId3"/>
    <p:sldId id="262" r:id="rId4"/>
    <p:sldId id="259" r:id="rId5"/>
    <p:sldId id="269" r:id="rId6"/>
  </p:sldIdLst>
  <p:sldSz cx="9144000" cy="5143500" type="screen16x9"/>
  <p:notesSz cx="6858000" cy="9144000"/>
  <p:embeddedFontLst>
    <p:embeddedFont>
      <p:font typeface="Itim" panose="020B0604020202020204" charset="-34"/>
      <p:regular r:id="rId8"/>
    </p:embeddedFont>
    <p:embeddedFont>
      <p:font typeface="Permanent Marker" panose="020B0604020202020204" charset="0"/>
      <p:regular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FF0000"/>
          </p15:clr>
        </p15:guide>
        <p15:guide id="2" pos="454">
          <p15:clr>
            <a:srgbClr val="FF0000"/>
          </p15:clr>
        </p15:guide>
        <p15:guide id="3" pos="5306">
          <p15:clr>
            <a:srgbClr val="FF0000"/>
          </p15:clr>
        </p15:guide>
        <p15:guide id="4" orient="horz" pos="2952">
          <p15:clr>
            <a:srgbClr val="FF0000"/>
          </p15:clr>
        </p15:guide>
        <p15:guide id="5" orient="horz" pos="288">
          <p15:clr>
            <a:srgbClr val="00FF00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973192c99172ad1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75CEA3-261D-423A-A2A9-ADE625450BA1}">
  <a:tblStyle styleId="{3D75CEA3-261D-423A-A2A9-ADE625450BA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426" y="168"/>
      </p:cViewPr>
      <p:guideLst>
        <p:guide orient="horz" pos="576"/>
        <p:guide pos="454"/>
        <p:guide pos="5306"/>
        <p:guide orient="horz" pos="2952"/>
        <p:guide orient="horz"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1" name="Google Shape;15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2" name="Google Shape;15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" name="Google Shape;1648;g11619fd1901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9" name="Google Shape;1649;g11619fd1901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9" name="Google Shape;1729;g11619fd1901_0_8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0" name="Google Shape;1730;g11619fd1901_0_8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4" name="Google Shape;1604;g11619fd1901_0_3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5" name="Google Shape;1605;g11619fd1901_0_3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16575" y="0"/>
            <a:ext cx="8579795" cy="5143484"/>
          </a:xfrm>
          <a:custGeom>
            <a:avLst/>
            <a:gdLst/>
            <a:ahLst/>
            <a:cxnLst/>
            <a:rect l="l" t="t" r="r" b="b"/>
            <a:pathLst>
              <a:path w="128517" h="78770" extrusionOk="0">
                <a:moveTo>
                  <a:pt x="35" y="1"/>
                </a:moveTo>
                <a:lnTo>
                  <a:pt x="0" y="78769"/>
                </a:lnTo>
                <a:lnTo>
                  <a:pt x="128517" y="78769"/>
                </a:lnTo>
                <a:cubicBezTo>
                  <a:pt x="61260" y="76442"/>
                  <a:pt x="7739" y="332"/>
                  <a:pt x="7739" y="332"/>
                </a:cubicBezTo>
                <a:lnTo>
                  <a:pt x="35" y="1"/>
                </a:lnTo>
                <a:close/>
              </a:path>
            </a:pathLst>
          </a:custGeom>
          <a:solidFill>
            <a:srgbClr val="B0D5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754550" y="1135650"/>
            <a:ext cx="5634900" cy="2872200"/>
          </a:xfrm>
          <a:prstGeom prst="plaque">
            <a:avLst>
              <a:gd name="adj" fmla="val 11691"/>
            </a:avLst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2572800" y="31168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3;p2"/>
          <p:cNvCxnSpPr/>
          <p:nvPr/>
        </p:nvCxnSpPr>
        <p:spPr>
          <a:xfrm>
            <a:off x="2572800" y="22227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4" name="Google Shape;14;p2"/>
          <p:cNvGrpSpPr/>
          <p:nvPr/>
        </p:nvGrpSpPr>
        <p:grpSpPr>
          <a:xfrm rot="697126">
            <a:off x="8280187" y="-46678"/>
            <a:ext cx="1305393" cy="1346461"/>
            <a:chOff x="1492000" y="427450"/>
            <a:chExt cx="1188000" cy="1225375"/>
          </a:xfrm>
        </p:grpSpPr>
        <p:sp>
          <p:nvSpPr>
            <p:cNvPr id="15" name="Google Shape;15;p2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2"/>
          <p:cNvSpPr/>
          <p:nvPr/>
        </p:nvSpPr>
        <p:spPr>
          <a:xfrm>
            <a:off x="-50900" y="-21500"/>
            <a:ext cx="771000" cy="51651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" name="Google Shape;27;p2"/>
          <p:cNvGrpSpPr/>
          <p:nvPr/>
        </p:nvGrpSpPr>
        <p:grpSpPr>
          <a:xfrm rot="-1976796" flipH="1">
            <a:off x="5917481" y="3990133"/>
            <a:ext cx="3474354" cy="888893"/>
            <a:chOff x="3809875" y="1963175"/>
            <a:chExt cx="1923600" cy="492150"/>
          </a:xfrm>
        </p:grpSpPr>
        <p:sp>
          <p:nvSpPr>
            <p:cNvPr id="28" name="Google Shape;28;p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" name="Google Shape;39;p2"/>
          <p:cNvGrpSpPr/>
          <p:nvPr/>
        </p:nvGrpSpPr>
        <p:grpSpPr>
          <a:xfrm rot="-375097">
            <a:off x="1228557" y="-253382"/>
            <a:ext cx="711742" cy="793298"/>
            <a:chOff x="6554696" y="509501"/>
            <a:chExt cx="711709" cy="793261"/>
          </a:xfrm>
        </p:grpSpPr>
        <p:sp>
          <p:nvSpPr>
            <p:cNvPr id="40" name="Google Shape;40;p2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42;p2"/>
          <p:cNvGrpSpPr/>
          <p:nvPr/>
        </p:nvGrpSpPr>
        <p:grpSpPr>
          <a:xfrm rot="807122">
            <a:off x="809300" y="4708652"/>
            <a:ext cx="2497551" cy="2401906"/>
            <a:chOff x="1857000" y="3245400"/>
            <a:chExt cx="1233825" cy="1186575"/>
          </a:xfrm>
        </p:grpSpPr>
        <p:sp>
          <p:nvSpPr>
            <p:cNvPr id="43" name="Google Shape;43;p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49;p2"/>
          <p:cNvSpPr/>
          <p:nvPr/>
        </p:nvSpPr>
        <p:spPr>
          <a:xfrm rot="-381518">
            <a:off x="1317430" y="-146232"/>
            <a:ext cx="102933" cy="551241"/>
          </a:xfrm>
          <a:prstGeom prst="roundRect">
            <a:avLst>
              <a:gd name="adj" fmla="val 50000"/>
            </a:avLst>
          </a:prstGeom>
          <a:solidFill>
            <a:srgbClr val="EEEEEE">
              <a:alpha val="474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ctrTitle"/>
          </p:nvPr>
        </p:nvSpPr>
        <p:spPr>
          <a:xfrm>
            <a:off x="2351850" y="1460922"/>
            <a:ext cx="4440300" cy="174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Font typeface="Itim"/>
              <a:buNone/>
              <a:defRPr sz="6000" b="1"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1" name="Google Shape;51;p2"/>
          <p:cNvSpPr txBox="1">
            <a:spLocks noGrp="1"/>
          </p:cNvSpPr>
          <p:nvPr>
            <p:ph type="subTitle" idx="1"/>
          </p:nvPr>
        </p:nvSpPr>
        <p:spPr>
          <a:xfrm>
            <a:off x="2351850" y="3287050"/>
            <a:ext cx="4440300" cy="3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38">
    <p:spTree>
      <p:nvGrpSpPr>
        <p:cNvPr id="1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9" name="Google Shape;1459;p50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60" name="Google Shape;1460;p5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5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5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5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5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5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5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5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5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50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50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5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5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5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5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50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5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5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5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5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5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5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2" name="Google Shape;1482;p50"/>
          <p:cNvGrpSpPr/>
          <p:nvPr/>
        </p:nvGrpSpPr>
        <p:grpSpPr>
          <a:xfrm>
            <a:off x="2995920" y="1056023"/>
            <a:ext cx="3152176" cy="3031462"/>
            <a:chOff x="1857000" y="3245400"/>
            <a:chExt cx="1233825" cy="1186575"/>
          </a:xfrm>
        </p:grpSpPr>
        <p:sp>
          <p:nvSpPr>
            <p:cNvPr id="1483" name="Google Shape;1483;p50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50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50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50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50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50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39">
    <p:spTree>
      <p:nvGrpSpPr>
        <p:cNvPr id="1" name="Shape 1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0" name="Google Shape;1490;p51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91" name="Google Shape;1491;p51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51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51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51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51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51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51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51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51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51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51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51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51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51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51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51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51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51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51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51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51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51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3" name="Google Shape;1513;p51"/>
          <p:cNvGrpSpPr/>
          <p:nvPr/>
        </p:nvGrpSpPr>
        <p:grpSpPr>
          <a:xfrm>
            <a:off x="262" y="2729663"/>
            <a:ext cx="2995174" cy="2414033"/>
            <a:chOff x="6562292" y="3785209"/>
            <a:chExt cx="1875030" cy="1511226"/>
          </a:xfrm>
        </p:grpSpPr>
        <p:grpSp>
          <p:nvGrpSpPr>
            <p:cNvPr id="1514" name="Google Shape;1514;p51"/>
            <p:cNvGrpSpPr/>
            <p:nvPr/>
          </p:nvGrpSpPr>
          <p:grpSpPr>
            <a:xfrm>
              <a:off x="7717466" y="3785209"/>
              <a:ext cx="719856" cy="680112"/>
              <a:chOff x="7717200" y="3905550"/>
              <a:chExt cx="592377" cy="559671"/>
            </a:xfrm>
          </p:grpSpPr>
          <p:sp>
            <p:nvSpPr>
              <p:cNvPr id="1515" name="Google Shape;1515;p51"/>
              <p:cNvSpPr/>
              <p:nvPr/>
            </p:nvSpPr>
            <p:spPr>
              <a:xfrm>
                <a:off x="7724869" y="3917054"/>
                <a:ext cx="581268" cy="532152"/>
              </a:xfrm>
              <a:custGeom>
                <a:avLst/>
                <a:gdLst/>
                <a:ahLst/>
                <a:cxnLst/>
                <a:rect l="l" t="t" r="r" b="b"/>
                <a:pathLst>
                  <a:path w="10308" h="9437" extrusionOk="0">
                    <a:moveTo>
                      <a:pt x="10129" y="1"/>
                    </a:moveTo>
                    <a:cubicBezTo>
                      <a:pt x="9518" y="1"/>
                      <a:pt x="4203" y="2425"/>
                      <a:pt x="3814" y="2672"/>
                    </a:cubicBezTo>
                    <a:cubicBezTo>
                      <a:pt x="3407" y="2932"/>
                      <a:pt x="0" y="4549"/>
                      <a:pt x="0" y="4684"/>
                    </a:cubicBezTo>
                    <a:cubicBezTo>
                      <a:pt x="0" y="4808"/>
                      <a:pt x="2382" y="5425"/>
                      <a:pt x="2382" y="5425"/>
                    </a:cubicBezTo>
                    <a:cubicBezTo>
                      <a:pt x="2382" y="5425"/>
                      <a:pt x="2456" y="6129"/>
                      <a:pt x="2580" y="6771"/>
                    </a:cubicBezTo>
                    <a:cubicBezTo>
                      <a:pt x="2703" y="7400"/>
                      <a:pt x="2963" y="8511"/>
                      <a:pt x="2963" y="8511"/>
                    </a:cubicBezTo>
                    <a:cubicBezTo>
                      <a:pt x="3308" y="8474"/>
                      <a:pt x="4901" y="7104"/>
                      <a:pt x="4901" y="7104"/>
                    </a:cubicBezTo>
                    <a:cubicBezTo>
                      <a:pt x="4901" y="7104"/>
                      <a:pt x="6308" y="9424"/>
                      <a:pt x="6542" y="9437"/>
                    </a:cubicBezTo>
                    <a:cubicBezTo>
                      <a:pt x="6543" y="9437"/>
                      <a:pt x="6543" y="9437"/>
                      <a:pt x="6543" y="9437"/>
                    </a:cubicBezTo>
                    <a:cubicBezTo>
                      <a:pt x="6786" y="9437"/>
                      <a:pt x="10307" y="265"/>
                      <a:pt x="10184" y="18"/>
                    </a:cubicBezTo>
                    <a:cubicBezTo>
                      <a:pt x="10177" y="6"/>
                      <a:pt x="10159" y="1"/>
                      <a:pt x="1012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" name="Google Shape;1516;p51"/>
              <p:cNvSpPr/>
              <p:nvPr/>
            </p:nvSpPr>
            <p:spPr>
              <a:xfrm>
                <a:off x="7717200" y="3905550"/>
                <a:ext cx="592377" cy="559671"/>
              </a:xfrm>
              <a:custGeom>
                <a:avLst/>
                <a:gdLst/>
                <a:ahLst/>
                <a:cxnLst/>
                <a:rect l="l" t="t" r="r" b="b"/>
                <a:pathLst>
                  <a:path w="10505" h="9925" extrusionOk="0">
                    <a:moveTo>
                      <a:pt x="9764" y="420"/>
                    </a:moveTo>
                    <a:cubicBezTo>
                      <a:pt x="9147" y="827"/>
                      <a:pt x="8518" y="1247"/>
                      <a:pt x="7913" y="1654"/>
                    </a:cubicBezTo>
                    <a:cubicBezTo>
                      <a:pt x="7715" y="1802"/>
                      <a:pt x="7505" y="1938"/>
                      <a:pt x="7283" y="2086"/>
                    </a:cubicBezTo>
                    <a:cubicBezTo>
                      <a:pt x="6111" y="2889"/>
                      <a:pt x="4728" y="3839"/>
                      <a:pt x="3382" y="4851"/>
                    </a:cubicBezTo>
                    <a:cubicBezTo>
                      <a:pt x="3148" y="5037"/>
                      <a:pt x="2926" y="5209"/>
                      <a:pt x="2728" y="5382"/>
                    </a:cubicBezTo>
                    <a:lnTo>
                      <a:pt x="2679" y="5419"/>
                    </a:lnTo>
                    <a:lnTo>
                      <a:pt x="2605" y="5493"/>
                    </a:lnTo>
                    <a:cubicBezTo>
                      <a:pt x="2506" y="5432"/>
                      <a:pt x="2407" y="5382"/>
                      <a:pt x="2296" y="5370"/>
                    </a:cubicBezTo>
                    <a:lnTo>
                      <a:pt x="2197" y="5345"/>
                    </a:lnTo>
                    <a:cubicBezTo>
                      <a:pt x="1963" y="5259"/>
                      <a:pt x="1728" y="5197"/>
                      <a:pt x="1482" y="5123"/>
                    </a:cubicBezTo>
                    <a:cubicBezTo>
                      <a:pt x="1087" y="5000"/>
                      <a:pt x="716" y="4913"/>
                      <a:pt x="358" y="4839"/>
                    </a:cubicBezTo>
                    <a:lnTo>
                      <a:pt x="371" y="4839"/>
                    </a:lnTo>
                    <a:lnTo>
                      <a:pt x="420" y="4802"/>
                    </a:lnTo>
                    <a:cubicBezTo>
                      <a:pt x="506" y="4740"/>
                      <a:pt x="605" y="4679"/>
                      <a:pt x="704" y="4629"/>
                    </a:cubicBezTo>
                    <a:cubicBezTo>
                      <a:pt x="815" y="4568"/>
                      <a:pt x="938" y="4518"/>
                      <a:pt x="1062" y="4456"/>
                    </a:cubicBezTo>
                    <a:lnTo>
                      <a:pt x="1210" y="4382"/>
                    </a:lnTo>
                    <a:cubicBezTo>
                      <a:pt x="1802" y="4098"/>
                      <a:pt x="2407" y="3790"/>
                      <a:pt x="3062" y="3457"/>
                    </a:cubicBezTo>
                    <a:cubicBezTo>
                      <a:pt x="3432" y="3259"/>
                      <a:pt x="3827" y="3062"/>
                      <a:pt x="4296" y="2827"/>
                    </a:cubicBezTo>
                    <a:cubicBezTo>
                      <a:pt x="5975" y="1988"/>
                      <a:pt x="7382" y="1309"/>
                      <a:pt x="8876" y="729"/>
                    </a:cubicBezTo>
                    <a:cubicBezTo>
                      <a:pt x="9159" y="605"/>
                      <a:pt x="9468" y="506"/>
                      <a:pt x="9764" y="420"/>
                    </a:cubicBezTo>
                    <a:close/>
                    <a:moveTo>
                      <a:pt x="9949" y="494"/>
                    </a:moveTo>
                    <a:lnTo>
                      <a:pt x="9949" y="494"/>
                    </a:lnTo>
                    <a:cubicBezTo>
                      <a:pt x="9814" y="630"/>
                      <a:pt x="9678" y="790"/>
                      <a:pt x="9542" y="938"/>
                    </a:cubicBezTo>
                    <a:cubicBezTo>
                      <a:pt x="9468" y="1037"/>
                      <a:pt x="9394" y="1124"/>
                      <a:pt x="9320" y="1198"/>
                    </a:cubicBezTo>
                    <a:cubicBezTo>
                      <a:pt x="8900" y="1654"/>
                      <a:pt x="8468" y="2111"/>
                      <a:pt x="8049" y="2568"/>
                    </a:cubicBezTo>
                    <a:cubicBezTo>
                      <a:pt x="7296" y="3358"/>
                      <a:pt x="6543" y="4148"/>
                      <a:pt x="5790" y="4938"/>
                    </a:cubicBezTo>
                    <a:lnTo>
                      <a:pt x="5283" y="5469"/>
                    </a:lnTo>
                    <a:lnTo>
                      <a:pt x="4913" y="5864"/>
                    </a:lnTo>
                    <a:cubicBezTo>
                      <a:pt x="4777" y="6012"/>
                      <a:pt x="4642" y="6160"/>
                      <a:pt x="4493" y="6308"/>
                    </a:cubicBezTo>
                    <a:lnTo>
                      <a:pt x="4469" y="6308"/>
                    </a:lnTo>
                    <a:cubicBezTo>
                      <a:pt x="4358" y="6370"/>
                      <a:pt x="4259" y="6456"/>
                      <a:pt x="4197" y="6567"/>
                    </a:cubicBezTo>
                    <a:cubicBezTo>
                      <a:pt x="4173" y="6580"/>
                      <a:pt x="4160" y="6604"/>
                      <a:pt x="4148" y="6617"/>
                    </a:cubicBezTo>
                    <a:cubicBezTo>
                      <a:pt x="4061" y="6740"/>
                      <a:pt x="3987" y="6863"/>
                      <a:pt x="3913" y="6987"/>
                    </a:cubicBezTo>
                    <a:lnTo>
                      <a:pt x="3864" y="7086"/>
                    </a:lnTo>
                    <a:cubicBezTo>
                      <a:pt x="3790" y="7209"/>
                      <a:pt x="3716" y="7320"/>
                      <a:pt x="3642" y="7431"/>
                    </a:cubicBezTo>
                    <a:cubicBezTo>
                      <a:pt x="3580" y="7555"/>
                      <a:pt x="3518" y="7641"/>
                      <a:pt x="3444" y="7752"/>
                    </a:cubicBezTo>
                    <a:lnTo>
                      <a:pt x="3173" y="8221"/>
                    </a:lnTo>
                    <a:lnTo>
                      <a:pt x="3123" y="8295"/>
                    </a:lnTo>
                    <a:cubicBezTo>
                      <a:pt x="3025" y="7876"/>
                      <a:pt x="2950" y="7444"/>
                      <a:pt x="2889" y="7024"/>
                    </a:cubicBezTo>
                    <a:cubicBezTo>
                      <a:pt x="2827" y="6592"/>
                      <a:pt x="2765" y="6148"/>
                      <a:pt x="2654" y="5728"/>
                    </a:cubicBezTo>
                    <a:cubicBezTo>
                      <a:pt x="2679" y="5678"/>
                      <a:pt x="2691" y="5629"/>
                      <a:pt x="2679" y="5580"/>
                    </a:cubicBezTo>
                    <a:cubicBezTo>
                      <a:pt x="2827" y="5456"/>
                      <a:pt x="2975" y="5333"/>
                      <a:pt x="3136" y="5222"/>
                    </a:cubicBezTo>
                    <a:cubicBezTo>
                      <a:pt x="3210" y="5172"/>
                      <a:pt x="3284" y="5123"/>
                      <a:pt x="3358" y="5074"/>
                    </a:cubicBezTo>
                    <a:cubicBezTo>
                      <a:pt x="3950" y="4629"/>
                      <a:pt x="4568" y="4197"/>
                      <a:pt x="5098" y="3815"/>
                    </a:cubicBezTo>
                    <a:cubicBezTo>
                      <a:pt x="6333" y="2950"/>
                      <a:pt x="7666" y="2025"/>
                      <a:pt x="9024" y="1111"/>
                    </a:cubicBezTo>
                    <a:lnTo>
                      <a:pt x="9196" y="988"/>
                    </a:lnTo>
                    <a:cubicBezTo>
                      <a:pt x="9443" y="827"/>
                      <a:pt x="9703" y="654"/>
                      <a:pt x="9949" y="494"/>
                    </a:cubicBezTo>
                    <a:close/>
                    <a:moveTo>
                      <a:pt x="4530" y="6530"/>
                    </a:moveTo>
                    <a:cubicBezTo>
                      <a:pt x="4555" y="6555"/>
                      <a:pt x="4580" y="6580"/>
                      <a:pt x="4592" y="6617"/>
                    </a:cubicBezTo>
                    <a:lnTo>
                      <a:pt x="4617" y="6641"/>
                    </a:lnTo>
                    <a:cubicBezTo>
                      <a:pt x="4679" y="6777"/>
                      <a:pt x="4753" y="6901"/>
                      <a:pt x="4802" y="7036"/>
                    </a:cubicBezTo>
                    <a:lnTo>
                      <a:pt x="4839" y="7110"/>
                    </a:lnTo>
                    <a:cubicBezTo>
                      <a:pt x="4864" y="7160"/>
                      <a:pt x="4888" y="7221"/>
                      <a:pt x="4925" y="7283"/>
                    </a:cubicBezTo>
                    <a:cubicBezTo>
                      <a:pt x="4802" y="7345"/>
                      <a:pt x="4691" y="7419"/>
                      <a:pt x="4580" y="7505"/>
                    </a:cubicBezTo>
                    <a:cubicBezTo>
                      <a:pt x="4555" y="7530"/>
                      <a:pt x="4530" y="7542"/>
                      <a:pt x="4493" y="7567"/>
                    </a:cubicBezTo>
                    <a:cubicBezTo>
                      <a:pt x="4333" y="7691"/>
                      <a:pt x="4160" y="7826"/>
                      <a:pt x="4000" y="7950"/>
                    </a:cubicBezTo>
                    <a:cubicBezTo>
                      <a:pt x="3901" y="8024"/>
                      <a:pt x="3815" y="8098"/>
                      <a:pt x="3728" y="8172"/>
                    </a:cubicBezTo>
                    <a:lnTo>
                      <a:pt x="3580" y="8308"/>
                    </a:lnTo>
                    <a:lnTo>
                      <a:pt x="3518" y="8357"/>
                    </a:lnTo>
                    <a:cubicBezTo>
                      <a:pt x="3457" y="8406"/>
                      <a:pt x="3395" y="8456"/>
                      <a:pt x="3321" y="8505"/>
                    </a:cubicBezTo>
                    <a:cubicBezTo>
                      <a:pt x="3407" y="8382"/>
                      <a:pt x="3481" y="8258"/>
                      <a:pt x="3555" y="8135"/>
                    </a:cubicBezTo>
                    <a:cubicBezTo>
                      <a:pt x="3703" y="7876"/>
                      <a:pt x="3864" y="7629"/>
                      <a:pt x="4000" y="7370"/>
                    </a:cubicBezTo>
                    <a:cubicBezTo>
                      <a:pt x="4049" y="7296"/>
                      <a:pt x="4086" y="7209"/>
                      <a:pt x="4135" y="7123"/>
                    </a:cubicBezTo>
                    <a:cubicBezTo>
                      <a:pt x="4222" y="6925"/>
                      <a:pt x="4333" y="6752"/>
                      <a:pt x="4469" y="6592"/>
                    </a:cubicBezTo>
                    <a:cubicBezTo>
                      <a:pt x="4493" y="6567"/>
                      <a:pt x="4506" y="6543"/>
                      <a:pt x="4530" y="6530"/>
                    </a:cubicBezTo>
                    <a:close/>
                    <a:moveTo>
                      <a:pt x="9912" y="877"/>
                    </a:moveTo>
                    <a:lnTo>
                      <a:pt x="9912" y="877"/>
                    </a:lnTo>
                    <a:cubicBezTo>
                      <a:pt x="9826" y="1087"/>
                      <a:pt x="9752" y="1296"/>
                      <a:pt x="9690" y="1469"/>
                    </a:cubicBezTo>
                    <a:cubicBezTo>
                      <a:pt x="9431" y="2222"/>
                      <a:pt x="9147" y="2963"/>
                      <a:pt x="8876" y="3654"/>
                    </a:cubicBezTo>
                    <a:cubicBezTo>
                      <a:pt x="8567" y="4444"/>
                      <a:pt x="8258" y="5246"/>
                      <a:pt x="7950" y="6049"/>
                    </a:cubicBezTo>
                    <a:cubicBezTo>
                      <a:pt x="7654" y="6802"/>
                      <a:pt x="7357" y="7567"/>
                      <a:pt x="7073" y="8320"/>
                    </a:cubicBezTo>
                    <a:cubicBezTo>
                      <a:pt x="7012" y="8456"/>
                      <a:pt x="6962" y="8604"/>
                      <a:pt x="6913" y="8740"/>
                    </a:cubicBezTo>
                    <a:cubicBezTo>
                      <a:pt x="6839" y="8962"/>
                      <a:pt x="6752" y="9196"/>
                      <a:pt x="6666" y="9406"/>
                    </a:cubicBezTo>
                    <a:cubicBezTo>
                      <a:pt x="6580" y="9258"/>
                      <a:pt x="6506" y="9110"/>
                      <a:pt x="6407" y="8974"/>
                    </a:cubicBezTo>
                    <a:lnTo>
                      <a:pt x="6333" y="8863"/>
                    </a:lnTo>
                    <a:lnTo>
                      <a:pt x="6197" y="8666"/>
                    </a:lnTo>
                    <a:cubicBezTo>
                      <a:pt x="6073" y="8468"/>
                      <a:pt x="5938" y="8258"/>
                      <a:pt x="5814" y="8061"/>
                    </a:cubicBezTo>
                    <a:cubicBezTo>
                      <a:pt x="5580" y="7715"/>
                      <a:pt x="5345" y="7345"/>
                      <a:pt x="5086" y="6851"/>
                    </a:cubicBezTo>
                    <a:lnTo>
                      <a:pt x="5061" y="6814"/>
                    </a:lnTo>
                    <a:cubicBezTo>
                      <a:pt x="4975" y="6666"/>
                      <a:pt x="4839" y="6407"/>
                      <a:pt x="4654" y="6333"/>
                    </a:cubicBezTo>
                    <a:cubicBezTo>
                      <a:pt x="5197" y="5839"/>
                      <a:pt x="5703" y="5308"/>
                      <a:pt x="6197" y="4790"/>
                    </a:cubicBezTo>
                    <a:cubicBezTo>
                      <a:pt x="6320" y="4654"/>
                      <a:pt x="6444" y="4530"/>
                      <a:pt x="6567" y="4395"/>
                    </a:cubicBezTo>
                    <a:cubicBezTo>
                      <a:pt x="7394" y="3531"/>
                      <a:pt x="8382" y="2494"/>
                      <a:pt x="9345" y="1469"/>
                    </a:cubicBezTo>
                    <a:cubicBezTo>
                      <a:pt x="9419" y="1383"/>
                      <a:pt x="9493" y="1309"/>
                      <a:pt x="9579" y="1222"/>
                    </a:cubicBezTo>
                    <a:cubicBezTo>
                      <a:pt x="9690" y="1111"/>
                      <a:pt x="9801" y="1000"/>
                      <a:pt x="9912" y="877"/>
                    </a:cubicBezTo>
                    <a:close/>
                    <a:moveTo>
                      <a:pt x="10172" y="0"/>
                    </a:moveTo>
                    <a:cubicBezTo>
                      <a:pt x="10085" y="0"/>
                      <a:pt x="10011" y="13"/>
                      <a:pt x="9937" y="25"/>
                    </a:cubicBezTo>
                    <a:cubicBezTo>
                      <a:pt x="9653" y="99"/>
                      <a:pt x="9369" y="185"/>
                      <a:pt x="9098" y="297"/>
                    </a:cubicBezTo>
                    <a:cubicBezTo>
                      <a:pt x="8258" y="605"/>
                      <a:pt x="7444" y="988"/>
                      <a:pt x="6691" y="1346"/>
                    </a:cubicBezTo>
                    <a:cubicBezTo>
                      <a:pt x="5506" y="1914"/>
                      <a:pt x="4271" y="2543"/>
                      <a:pt x="2913" y="3247"/>
                    </a:cubicBezTo>
                    <a:cubicBezTo>
                      <a:pt x="2407" y="3518"/>
                      <a:pt x="1889" y="3777"/>
                      <a:pt x="1370" y="4024"/>
                    </a:cubicBezTo>
                    <a:lnTo>
                      <a:pt x="667" y="4382"/>
                    </a:lnTo>
                    <a:cubicBezTo>
                      <a:pt x="482" y="4469"/>
                      <a:pt x="309" y="4568"/>
                      <a:pt x="161" y="4703"/>
                    </a:cubicBezTo>
                    <a:cubicBezTo>
                      <a:pt x="136" y="4728"/>
                      <a:pt x="111" y="4765"/>
                      <a:pt x="99" y="4802"/>
                    </a:cubicBezTo>
                    <a:cubicBezTo>
                      <a:pt x="50" y="4814"/>
                      <a:pt x="25" y="4851"/>
                      <a:pt x="13" y="4888"/>
                    </a:cubicBezTo>
                    <a:cubicBezTo>
                      <a:pt x="0" y="4938"/>
                      <a:pt x="25" y="4975"/>
                      <a:pt x="62" y="5000"/>
                    </a:cubicBezTo>
                    <a:cubicBezTo>
                      <a:pt x="482" y="5172"/>
                      <a:pt x="914" y="5333"/>
                      <a:pt x="1346" y="5456"/>
                    </a:cubicBezTo>
                    <a:cubicBezTo>
                      <a:pt x="1593" y="5530"/>
                      <a:pt x="1827" y="5617"/>
                      <a:pt x="2074" y="5691"/>
                    </a:cubicBezTo>
                    <a:cubicBezTo>
                      <a:pt x="2160" y="5715"/>
                      <a:pt x="2235" y="5740"/>
                      <a:pt x="2321" y="5765"/>
                    </a:cubicBezTo>
                    <a:lnTo>
                      <a:pt x="2395" y="5790"/>
                    </a:lnTo>
                    <a:lnTo>
                      <a:pt x="2407" y="5802"/>
                    </a:lnTo>
                    <a:cubicBezTo>
                      <a:pt x="2432" y="5814"/>
                      <a:pt x="2444" y="5827"/>
                      <a:pt x="2469" y="5827"/>
                    </a:cubicBezTo>
                    <a:cubicBezTo>
                      <a:pt x="2494" y="6061"/>
                      <a:pt x="2518" y="6283"/>
                      <a:pt x="2543" y="6518"/>
                    </a:cubicBezTo>
                    <a:cubicBezTo>
                      <a:pt x="2617" y="7246"/>
                      <a:pt x="2691" y="7999"/>
                      <a:pt x="2950" y="8690"/>
                    </a:cubicBezTo>
                    <a:lnTo>
                      <a:pt x="2950" y="8703"/>
                    </a:lnTo>
                    <a:cubicBezTo>
                      <a:pt x="2950" y="8740"/>
                      <a:pt x="2963" y="8764"/>
                      <a:pt x="2987" y="8789"/>
                    </a:cubicBezTo>
                    <a:cubicBezTo>
                      <a:pt x="3012" y="8838"/>
                      <a:pt x="3062" y="8876"/>
                      <a:pt x="3111" y="8876"/>
                    </a:cubicBezTo>
                    <a:lnTo>
                      <a:pt x="3148" y="8876"/>
                    </a:lnTo>
                    <a:cubicBezTo>
                      <a:pt x="3457" y="8764"/>
                      <a:pt x="3728" y="8604"/>
                      <a:pt x="3975" y="8382"/>
                    </a:cubicBezTo>
                    <a:cubicBezTo>
                      <a:pt x="4012" y="8345"/>
                      <a:pt x="4061" y="8308"/>
                      <a:pt x="4111" y="8271"/>
                    </a:cubicBezTo>
                    <a:cubicBezTo>
                      <a:pt x="4222" y="8184"/>
                      <a:pt x="4333" y="8098"/>
                      <a:pt x="4444" y="8024"/>
                    </a:cubicBezTo>
                    <a:lnTo>
                      <a:pt x="4617" y="7900"/>
                    </a:lnTo>
                    <a:lnTo>
                      <a:pt x="4765" y="7789"/>
                    </a:lnTo>
                    <a:cubicBezTo>
                      <a:pt x="4864" y="7728"/>
                      <a:pt x="4963" y="7653"/>
                      <a:pt x="5049" y="7579"/>
                    </a:cubicBezTo>
                    <a:cubicBezTo>
                      <a:pt x="5160" y="7777"/>
                      <a:pt x="5296" y="7999"/>
                      <a:pt x="5444" y="8258"/>
                    </a:cubicBezTo>
                    <a:cubicBezTo>
                      <a:pt x="5617" y="8530"/>
                      <a:pt x="5790" y="8814"/>
                      <a:pt x="5950" y="9061"/>
                    </a:cubicBezTo>
                    <a:cubicBezTo>
                      <a:pt x="6012" y="9147"/>
                      <a:pt x="6061" y="9246"/>
                      <a:pt x="6123" y="9345"/>
                    </a:cubicBezTo>
                    <a:cubicBezTo>
                      <a:pt x="6222" y="9530"/>
                      <a:pt x="6345" y="9703"/>
                      <a:pt x="6468" y="9875"/>
                    </a:cubicBezTo>
                    <a:cubicBezTo>
                      <a:pt x="6493" y="9900"/>
                      <a:pt x="6543" y="9925"/>
                      <a:pt x="6580" y="9925"/>
                    </a:cubicBezTo>
                    <a:cubicBezTo>
                      <a:pt x="6629" y="9925"/>
                      <a:pt x="6666" y="9900"/>
                      <a:pt x="6703" y="9875"/>
                    </a:cubicBezTo>
                    <a:cubicBezTo>
                      <a:pt x="6728" y="9838"/>
                      <a:pt x="6752" y="9789"/>
                      <a:pt x="6752" y="9740"/>
                    </a:cubicBezTo>
                    <a:cubicBezTo>
                      <a:pt x="6925" y="9431"/>
                      <a:pt x="7073" y="9110"/>
                      <a:pt x="7209" y="8801"/>
                    </a:cubicBezTo>
                    <a:lnTo>
                      <a:pt x="7258" y="8703"/>
                    </a:lnTo>
                    <a:cubicBezTo>
                      <a:pt x="7555" y="8024"/>
                      <a:pt x="7851" y="7333"/>
                      <a:pt x="8123" y="6666"/>
                    </a:cubicBezTo>
                    <a:lnTo>
                      <a:pt x="8147" y="6592"/>
                    </a:lnTo>
                    <a:cubicBezTo>
                      <a:pt x="8740" y="5185"/>
                      <a:pt x="9406" y="3518"/>
                      <a:pt x="10024" y="1827"/>
                    </a:cubicBezTo>
                    <a:cubicBezTo>
                      <a:pt x="10135" y="1519"/>
                      <a:pt x="10258" y="1210"/>
                      <a:pt x="10357" y="877"/>
                    </a:cubicBezTo>
                    <a:lnTo>
                      <a:pt x="10369" y="827"/>
                    </a:lnTo>
                    <a:cubicBezTo>
                      <a:pt x="10443" y="654"/>
                      <a:pt x="10480" y="469"/>
                      <a:pt x="10468" y="284"/>
                    </a:cubicBezTo>
                    <a:cubicBezTo>
                      <a:pt x="10505" y="222"/>
                      <a:pt x="10493" y="148"/>
                      <a:pt x="10443" y="111"/>
                    </a:cubicBezTo>
                    <a:cubicBezTo>
                      <a:pt x="10369" y="37"/>
                      <a:pt x="10270" y="0"/>
                      <a:pt x="1017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17" name="Google Shape;1517;p51"/>
            <p:cNvSpPr/>
            <p:nvPr/>
          </p:nvSpPr>
          <p:spPr>
            <a:xfrm>
              <a:off x="6562292" y="4354432"/>
              <a:ext cx="1368335" cy="942004"/>
            </a:xfrm>
            <a:custGeom>
              <a:avLst/>
              <a:gdLst/>
              <a:ahLst/>
              <a:cxnLst/>
              <a:rect l="l" t="t" r="r" b="b"/>
              <a:pathLst>
                <a:path w="16999" h="11703" extrusionOk="0">
                  <a:moveTo>
                    <a:pt x="16961" y="211"/>
                  </a:moveTo>
                  <a:cubicBezTo>
                    <a:pt x="16998" y="87"/>
                    <a:pt x="16850" y="1"/>
                    <a:pt x="16764" y="100"/>
                  </a:cubicBezTo>
                  <a:cubicBezTo>
                    <a:pt x="16752" y="112"/>
                    <a:pt x="16752" y="124"/>
                    <a:pt x="16739" y="137"/>
                  </a:cubicBezTo>
                  <a:lnTo>
                    <a:pt x="16727" y="186"/>
                  </a:lnTo>
                  <a:lnTo>
                    <a:pt x="16715" y="235"/>
                  </a:lnTo>
                  <a:lnTo>
                    <a:pt x="16690" y="285"/>
                  </a:lnTo>
                  <a:lnTo>
                    <a:pt x="16665" y="346"/>
                  </a:lnTo>
                  <a:cubicBezTo>
                    <a:pt x="16616" y="495"/>
                    <a:pt x="16826" y="569"/>
                    <a:pt x="16887" y="433"/>
                  </a:cubicBezTo>
                  <a:lnTo>
                    <a:pt x="16912" y="359"/>
                  </a:lnTo>
                  <a:lnTo>
                    <a:pt x="16924" y="309"/>
                  </a:lnTo>
                  <a:lnTo>
                    <a:pt x="16949" y="260"/>
                  </a:lnTo>
                  <a:close/>
                  <a:moveTo>
                    <a:pt x="260" y="10197"/>
                  </a:moveTo>
                  <a:cubicBezTo>
                    <a:pt x="137" y="10110"/>
                    <a:pt x="1" y="10283"/>
                    <a:pt x="112" y="10382"/>
                  </a:cubicBezTo>
                  <a:lnTo>
                    <a:pt x="186" y="10444"/>
                  </a:lnTo>
                  <a:lnTo>
                    <a:pt x="248" y="10481"/>
                  </a:lnTo>
                  <a:lnTo>
                    <a:pt x="309" y="10530"/>
                  </a:lnTo>
                  <a:cubicBezTo>
                    <a:pt x="433" y="10617"/>
                    <a:pt x="569" y="10431"/>
                    <a:pt x="445" y="10345"/>
                  </a:cubicBezTo>
                  <a:lnTo>
                    <a:pt x="384" y="10296"/>
                  </a:lnTo>
                  <a:lnTo>
                    <a:pt x="334" y="10259"/>
                  </a:lnTo>
                  <a:close/>
                  <a:moveTo>
                    <a:pt x="1013" y="10728"/>
                  </a:moveTo>
                  <a:cubicBezTo>
                    <a:pt x="890" y="10617"/>
                    <a:pt x="741" y="10789"/>
                    <a:pt x="853" y="10900"/>
                  </a:cubicBezTo>
                  <a:cubicBezTo>
                    <a:pt x="865" y="10900"/>
                    <a:pt x="877" y="10913"/>
                    <a:pt x="890" y="10925"/>
                  </a:cubicBezTo>
                  <a:lnTo>
                    <a:pt x="951" y="10962"/>
                  </a:lnTo>
                  <a:lnTo>
                    <a:pt x="1013" y="10999"/>
                  </a:lnTo>
                  <a:lnTo>
                    <a:pt x="1087" y="11036"/>
                  </a:lnTo>
                  <a:cubicBezTo>
                    <a:pt x="1211" y="11135"/>
                    <a:pt x="1359" y="10962"/>
                    <a:pt x="1248" y="10863"/>
                  </a:cubicBezTo>
                  <a:cubicBezTo>
                    <a:pt x="1235" y="10851"/>
                    <a:pt x="1223" y="10839"/>
                    <a:pt x="1211" y="10839"/>
                  </a:cubicBezTo>
                  <a:lnTo>
                    <a:pt x="1136" y="10802"/>
                  </a:lnTo>
                  <a:lnTo>
                    <a:pt x="1075" y="10765"/>
                  </a:lnTo>
                  <a:close/>
                  <a:moveTo>
                    <a:pt x="1828" y="11123"/>
                  </a:moveTo>
                  <a:cubicBezTo>
                    <a:pt x="1680" y="11073"/>
                    <a:pt x="1593" y="11283"/>
                    <a:pt x="1741" y="11345"/>
                  </a:cubicBezTo>
                  <a:lnTo>
                    <a:pt x="1791" y="11370"/>
                  </a:lnTo>
                  <a:lnTo>
                    <a:pt x="1852" y="11382"/>
                  </a:lnTo>
                  <a:lnTo>
                    <a:pt x="1914" y="11407"/>
                  </a:lnTo>
                  <a:lnTo>
                    <a:pt x="1964" y="11431"/>
                  </a:lnTo>
                  <a:cubicBezTo>
                    <a:pt x="2001" y="11444"/>
                    <a:pt x="2050" y="11431"/>
                    <a:pt x="2075" y="11394"/>
                  </a:cubicBezTo>
                  <a:cubicBezTo>
                    <a:pt x="2136" y="11345"/>
                    <a:pt x="2124" y="11234"/>
                    <a:pt x="2038" y="11209"/>
                  </a:cubicBezTo>
                  <a:lnTo>
                    <a:pt x="1988" y="11184"/>
                  </a:lnTo>
                  <a:lnTo>
                    <a:pt x="1927" y="11172"/>
                  </a:lnTo>
                  <a:lnTo>
                    <a:pt x="1877" y="11147"/>
                  </a:lnTo>
                  <a:close/>
                  <a:moveTo>
                    <a:pt x="2692" y="11382"/>
                  </a:moveTo>
                  <a:cubicBezTo>
                    <a:pt x="2568" y="11370"/>
                    <a:pt x="2507" y="11518"/>
                    <a:pt x="2605" y="11592"/>
                  </a:cubicBezTo>
                  <a:cubicBezTo>
                    <a:pt x="2618" y="11604"/>
                    <a:pt x="2630" y="11616"/>
                    <a:pt x="2642" y="11616"/>
                  </a:cubicBezTo>
                  <a:lnTo>
                    <a:pt x="2717" y="11629"/>
                  </a:lnTo>
                  <a:lnTo>
                    <a:pt x="2778" y="11641"/>
                  </a:lnTo>
                  <a:lnTo>
                    <a:pt x="2840" y="11653"/>
                  </a:lnTo>
                  <a:lnTo>
                    <a:pt x="2877" y="11653"/>
                  </a:lnTo>
                  <a:cubicBezTo>
                    <a:pt x="3013" y="11666"/>
                    <a:pt x="3062" y="11481"/>
                    <a:pt x="2939" y="11431"/>
                  </a:cubicBezTo>
                  <a:lnTo>
                    <a:pt x="2914" y="11431"/>
                  </a:lnTo>
                  <a:lnTo>
                    <a:pt x="2865" y="11431"/>
                  </a:lnTo>
                  <a:lnTo>
                    <a:pt x="2815" y="11419"/>
                  </a:lnTo>
                  <a:lnTo>
                    <a:pt x="2766" y="11407"/>
                  </a:lnTo>
                  <a:lnTo>
                    <a:pt x="2692" y="11394"/>
                  </a:lnTo>
                  <a:close/>
                  <a:moveTo>
                    <a:pt x="3593" y="11468"/>
                  </a:moveTo>
                  <a:cubicBezTo>
                    <a:pt x="3457" y="11481"/>
                    <a:pt x="3432" y="11653"/>
                    <a:pt x="3556" y="11690"/>
                  </a:cubicBezTo>
                  <a:cubicBezTo>
                    <a:pt x="3568" y="11703"/>
                    <a:pt x="3581" y="11703"/>
                    <a:pt x="3593" y="11690"/>
                  </a:cubicBezTo>
                  <a:lnTo>
                    <a:pt x="3679" y="11690"/>
                  </a:lnTo>
                  <a:lnTo>
                    <a:pt x="3741" y="11690"/>
                  </a:lnTo>
                  <a:lnTo>
                    <a:pt x="3790" y="11690"/>
                  </a:lnTo>
                  <a:lnTo>
                    <a:pt x="3827" y="11690"/>
                  </a:lnTo>
                  <a:cubicBezTo>
                    <a:pt x="3963" y="11690"/>
                    <a:pt x="3988" y="11518"/>
                    <a:pt x="3865" y="11468"/>
                  </a:cubicBezTo>
                  <a:cubicBezTo>
                    <a:pt x="3852" y="11468"/>
                    <a:pt x="3840" y="11468"/>
                    <a:pt x="3815" y="11468"/>
                  </a:cubicBezTo>
                  <a:lnTo>
                    <a:pt x="3778" y="11468"/>
                  </a:lnTo>
                  <a:lnTo>
                    <a:pt x="3729" y="11468"/>
                  </a:lnTo>
                  <a:lnTo>
                    <a:pt x="3593" y="11468"/>
                  </a:lnTo>
                  <a:close/>
                  <a:moveTo>
                    <a:pt x="4482" y="11357"/>
                  </a:moveTo>
                  <a:cubicBezTo>
                    <a:pt x="4371" y="11394"/>
                    <a:pt x="4371" y="11567"/>
                    <a:pt x="4482" y="11592"/>
                  </a:cubicBezTo>
                  <a:cubicBezTo>
                    <a:pt x="4506" y="11592"/>
                    <a:pt x="4519" y="11592"/>
                    <a:pt x="4531" y="11592"/>
                  </a:cubicBezTo>
                  <a:lnTo>
                    <a:pt x="4593" y="11579"/>
                  </a:lnTo>
                  <a:lnTo>
                    <a:pt x="4642" y="11567"/>
                  </a:lnTo>
                  <a:lnTo>
                    <a:pt x="4704" y="11555"/>
                  </a:lnTo>
                  <a:lnTo>
                    <a:pt x="4766" y="11530"/>
                  </a:lnTo>
                  <a:cubicBezTo>
                    <a:pt x="4864" y="11505"/>
                    <a:pt x="4877" y="11370"/>
                    <a:pt x="4790" y="11320"/>
                  </a:cubicBezTo>
                  <a:cubicBezTo>
                    <a:pt x="4766" y="11308"/>
                    <a:pt x="4729" y="11295"/>
                    <a:pt x="4704" y="11308"/>
                  </a:cubicBezTo>
                  <a:lnTo>
                    <a:pt x="4642" y="11320"/>
                  </a:lnTo>
                  <a:lnTo>
                    <a:pt x="4593" y="11333"/>
                  </a:lnTo>
                  <a:lnTo>
                    <a:pt x="4543" y="11345"/>
                  </a:lnTo>
                  <a:lnTo>
                    <a:pt x="4482" y="11370"/>
                  </a:lnTo>
                  <a:close/>
                  <a:moveTo>
                    <a:pt x="5346" y="11073"/>
                  </a:moveTo>
                  <a:cubicBezTo>
                    <a:pt x="5222" y="11123"/>
                    <a:pt x="5272" y="11308"/>
                    <a:pt x="5395" y="11295"/>
                  </a:cubicBezTo>
                  <a:cubicBezTo>
                    <a:pt x="5408" y="11295"/>
                    <a:pt x="5432" y="11295"/>
                    <a:pt x="5445" y="11283"/>
                  </a:cubicBezTo>
                  <a:lnTo>
                    <a:pt x="5469" y="11271"/>
                  </a:lnTo>
                  <a:lnTo>
                    <a:pt x="5519" y="11258"/>
                  </a:lnTo>
                  <a:lnTo>
                    <a:pt x="5568" y="11234"/>
                  </a:lnTo>
                  <a:lnTo>
                    <a:pt x="5617" y="11209"/>
                  </a:lnTo>
                  <a:lnTo>
                    <a:pt x="5654" y="11184"/>
                  </a:lnTo>
                  <a:cubicBezTo>
                    <a:pt x="5741" y="11147"/>
                    <a:pt x="5741" y="11012"/>
                    <a:pt x="5642" y="10975"/>
                  </a:cubicBezTo>
                  <a:cubicBezTo>
                    <a:pt x="5617" y="10962"/>
                    <a:pt x="5580" y="10962"/>
                    <a:pt x="5556" y="10975"/>
                  </a:cubicBezTo>
                  <a:lnTo>
                    <a:pt x="5469" y="11012"/>
                  </a:lnTo>
                  <a:lnTo>
                    <a:pt x="5420" y="11036"/>
                  </a:lnTo>
                  <a:lnTo>
                    <a:pt x="5346" y="11073"/>
                  </a:lnTo>
                  <a:close/>
                  <a:moveTo>
                    <a:pt x="6136" y="10641"/>
                  </a:moveTo>
                  <a:cubicBezTo>
                    <a:pt x="6099" y="10666"/>
                    <a:pt x="6086" y="10703"/>
                    <a:pt x="6086" y="10752"/>
                  </a:cubicBezTo>
                  <a:cubicBezTo>
                    <a:pt x="6111" y="10839"/>
                    <a:pt x="6198" y="10876"/>
                    <a:pt x="6272" y="10839"/>
                  </a:cubicBezTo>
                  <a:lnTo>
                    <a:pt x="6333" y="10789"/>
                  </a:lnTo>
                  <a:lnTo>
                    <a:pt x="6370" y="10765"/>
                  </a:lnTo>
                  <a:lnTo>
                    <a:pt x="6420" y="10728"/>
                  </a:lnTo>
                  <a:lnTo>
                    <a:pt x="6469" y="10703"/>
                  </a:lnTo>
                  <a:cubicBezTo>
                    <a:pt x="6580" y="10617"/>
                    <a:pt x="6481" y="10444"/>
                    <a:pt x="6358" y="10493"/>
                  </a:cubicBezTo>
                  <a:lnTo>
                    <a:pt x="6333" y="10505"/>
                  </a:lnTo>
                  <a:lnTo>
                    <a:pt x="6247" y="10567"/>
                  </a:lnTo>
                  <a:cubicBezTo>
                    <a:pt x="6210" y="10592"/>
                    <a:pt x="6173" y="10617"/>
                    <a:pt x="6136" y="10641"/>
                  </a:cubicBezTo>
                  <a:close/>
                  <a:moveTo>
                    <a:pt x="6864" y="10086"/>
                  </a:moveTo>
                  <a:cubicBezTo>
                    <a:pt x="6753" y="10160"/>
                    <a:pt x="6864" y="10333"/>
                    <a:pt x="6988" y="10271"/>
                  </a:cubicBezTo>
                  <a:cubicBezTo>
                    <a:pt x="7000" y="10271"/>
                    <a:pt x="7000" y="10259"/>
                    <a:pt x="7012" y="10259"/>
                  </a:cubicBezTo>
                  <a:lnTo>
                    <a:pt x="7185" y="10098"/>
                  </a:lnTo>
                  <a:cubicBezTo>
                    <a:pt x="7222" y="10061"/>
                    <a:pt x="7234" y="10012"/>
                    <a:pt x="7210" y="9962"/>
                  </a:cubicBezTo>
                  <a:cubicBezTo>
                    <a:pt x="7173" y="9888"/>
                    <a:pt x="7086" y="9876"/>
                    <a:pt x="7025" y="9925"/>
                  </a:cubicBezTo>
                  <a:cubicBezTo>
                    <a:pt x="6975" y="9987"/>
                    <a:pt x="6913" y="10036"/>
                    <a:pt x="6864" y="10086"/>
                  </a:cubicBezTo>
                  <a:close/>
                  <a:moveTo>
                    <a:pt x="7494" y="9432"/>
                  </a:moveTo>
                  <a:cubicBezTo>
                    <a:pt x="7395" y="9543"/>
                    <a:pt x="7568" y="9703"/>
                    <a:pt x="7679" y="9580"/>
                  </a:cubicBezTo>
                  <a:lnTo>
                    <a:pt x="7827" y="9407"/>
                  </a:lnTo>
                  <a:cubicBezTo>
                    <a:pt x="7926" y="9296"/>
                    <a:pt x="7790" y="9148"/>
                    <a:pt x="7679" y="9222"/>
                  </a:cubicBezTo>
                  <a:cubicBezTo>
                    <a:pt x="7666" y="9234"/>
                    <a:pt x="7654" y="9246"/>
                    <a:pt x="7642" y="9259"/>
                  </a:cubicBezTo>
                  <a:cubicBezTo>
                    <a:pt x="7592" y="9320"/>
                    <a:pt x="7543" y="9370"/>
                    <a:pt x="7494" y="9432"/>
                  </a:cubicBezTo>
                  <a:close/>
                  <a:moveTo>
                    <a:pt x="8049" y="8703"/>
                  </a:moveTo>
                  <a:cubicBezTo>
                    <a:pt x="7963" y="8827"/>
                    <a:pt x="8160" y="8975"/>
                    <a:pt x="8247" y="8827"/>
                  </a:cubicBezTo>
                  <a:cubicBezTo>
                    <a:pt x="8296" y="8765"/>
                    <a:pt x="8333" y="8703"/>
                    <a:pt x="8382" y="8629"/>
                  </a:cubicBezTo>
                  <a:cubicBezTo>
                    <a:pt x="8456" y="8518"/>
                    <a:pt x="8308" y="8382"/>
                    <a:pt x="8210" y="8481"/>
                  </a:cubicBezTo>
                  <a:cubicBezTo>
                    <a:pt x="8197" y="8493"/>
                    <a:pt x="8185" y="8493"/>
                    <a:pt x="8185" y="8506"/>
                  </a:cubicBezTo>
                  <a:cubicBezTo>
                    <a:pt x="8136" y="8567"/>
                    <a:pt x="8098" y="8642"/>
                    <a:pt x="8061" y="8703"/>
                  </a:cubicBezTo>
                  <a:close/>
                  <a:moveTo>
                    <a:pt x="8518" y="7913"/>
                  </a:moveTo>
                  <a:cubicBezTo>
                    <a:pt x="8493" y="7963"/>
                    <a:pt x="8506" y="8024"/>
                    <a:pt x="8543" y="8061"/>
                  </a:cubicBezTo>
                  <a:cubicBezTo>
                    <a:pt x="8605" y="8111"/>
                    <a:pt x="8691" y="8086"/>
                    <a:pt x="8728" y="8024"/>
                  </a:cubicBezTo>
                  <a:cubicBezTo>
                    <a:pt x="8765" y="7950"/>
                    <a:pt x="8802" y="7889"/>
                    <a:pt x="8827" y="7814"/>
                  </a:cubicBezTo>
                  <a:cubicBezTo>
                    <a:pt x="8888" y="7703"/>
                    <a:pt x="8740" y="7592"/>
                    <a:pt x="8654" y="7679"/>
                  </a:cubicBezTo>
                  <a:cubicBezTo>
                    <a:pt x="8642" y="7691"/>
                    <a:pt x="8629" y="7703"/>
                    <a:pt x="8629" y="7716"/>
                  </a:cubicBezTo>
                  <a:cubicBezTo>
                    <a:pt x="8592" y="7777"/>
                    <a:pt x="8555" y="7852"/>
                    <a:pt x="8518" y="7913"/>
                  </a:cubicBezTo>
                  <a:close/>
                  <a:moveTo>
                    <a:pt x="8901" y="7086"/>
                  </a:moveTo>
                  <a:cubicBezTo>
                    <a:pt x="8851" y="7197"/>
                    <a:pt x="9000" y="7296"/>
                    <a:pt x="9098" y="7210"/>
                  </a:cubicBezTo>
                  <a:cubicBezTo>
                    <a:pt x="9111" y="7197"/>
                    <a:pt x="9111" y="7185"/>
                    <a:pt x="9123" y="7173"/>
                  </a:cubicBezTo>
                  <a:cubicBezTo>
                    <a:pt x="9148" y="7099"/>
                    <a:pt x="9172" y="7024"/>
                    <a:pt x="9197" y="6950"/>
                  </a:cubicBezTo>
                  <a:cubicBezTo>
                    <a:pt x="9246" y="6827"/>
                    <a:pt x="9086" y="6728"/>
                    <a:pt x="9012" y="6839"/>
                  </a:cubicBezTo>
                  <a:cubicBezTo>
                    <a:pt x="9000" y="6839"/>
                    <a:pt x="8987" y="6852"/>
                    <a:pt x="8987" y="6876"/>
                  </a:cubicBezTo>
                  <a:cubicBezTo>
                    <a:pt x="8963" y="6938"/>
                    <a:pt x="8926" y="7012"/>
                    <a:pt x="8901" y="7086"/>
                  </a:cubicBezTo>
                  <a:close/>
                  <a:moveTo>
                    <a:pt x="9197" y="6222"/>
                  </a:moveTo>
                  <a:cubicBezTo>
                    <a:pt x="9160" y="6370"/>
                    <a:pt x="9382" y="6432"/>
                    <a:pt x="9419" y="6284"/>
                  </a:cubicBezTo>
                  <a:cubicBezTo>
                    <a:pt x="9444" y="6197"/>
                    <a:pt x="9456" y="6123"/>
                    <a:pt x="9481" y="6049"/>
                  </a:cubicBezTo>
                  <a:cubicBezTo>
                    <a:pt x="9506" y="5951"/>
                    <a:pt x="9395" y="5864"/>
                    <a:pt x="9308" y="5926"/>
                  </a:cubicBezTo>
                  <a:cubicBezTo>
                    <a:pt x="9284" y="5938"/>
                    <a:pt x="9259" y="5963"/>
                    <a:pt x="9246" y="6000"/>
                  </a:cubicBezTo>
                  <a:cubicBezTo>
                    <a:pt x="9234" y="6074"/>
                    <a:pt x="9209" y="6148"/>
                    <a:pt x="9197" y="6222"/>
                  </a:cubicBezTo>
                  <a:close/>
                  <a:moveTo>
                    <a:pt x="9382" y="5321"/>
                  </a:moveTo>
                  <a:cubicBezTo>
                    <a:pt x="9358" y="5444"/>
                    <a:pt x="9530" y="5506"/>
                    <a:pt x="9592" y="5407"/>
                  </a:cubicBezTo>
                  <a:cubicBezTo>
                    <a:pt x="9604" y="5395"/>
                    <a:pt x="9617" y="5370"/>
                    <a:pt x="9617" y="5358"/>
                  </a:cubicBezTo>
                  <a:cubicBezTo>
                    <a:pt x="9629" y="5284"/>
                    <a:pt x="9629" y="5198"/>
                    <a:pt x="9641" y="5124"/>
                  </a:cubicBezTo>
                  <a:cubicBezTo>
                    <a:pt x="9641" y="5099"/>
                    <a:pt x="9641" y="5087"/>
                    <a:pt x="9641" y="5062"/>
                  </a:cubicBezTo>
                  <a:cubicBezTo>
                    <a:pt x="9666" y="5000"/>
                    <a:pt x="9629" y="4938"/>
                    <a:pt x="9567" y="4926"/>
                  </a:cubicBezTo>
                  <a:cubicBezTo>
                    <a:pt x="9555" y="4914"/>
                    <a:pt x="9543" y="4914"/>
                    <a:pt x="9530" y="4926"/>
                  </a:cubicBezTo>
                  <a:cubicBezTo>
                    <a:pt x="9456" y="4926"/>
                    <a:pt x="9370" y="4926"/>
                    <a:pt x="9296" y="4926"/>
                  </a:cubicBezTo>
                  <a:cubicBezTo>
                    <a:pt x="9172" y="4926"/>
                    <a:pt x="9135" y="5111"/>
                    <a:pt x="9259" y="5148"/>
                  </a:cubicBezTo>
                  <a:cubicBezTo>
                    <a:pt x="9271" y="5161"/>
                    <a:pt x="9284" y="5161"/>
                    <a:pt x="9308" y="5161"/>
                  </a:cubicBezTo>
                  <a:lnTo>
                    <a:pt x="9419" y="5161"/>
                  </a:lnTo>
                  <a:cubicBezTo>
                    <a:pt x="9419" y="5222"/>
                    <a:pt x="9395" y="5272"/>
                    <a:pt x="9395" y="5333"/>
                  </a:cubicBezTo>
                  <a:close/>
                  <a:moveTo>
                    <a:pt x="9456" y="4420"/>
                  </a:moveTo>
                  <a:cubicBezTo>
                    <a:pt x="9469" y="4556"/>
                    <a:pt x="9666" y="4556"/>
                    <a:pt x="9679" y="4420"/>
                  </a:cubicBezTo>
                  <a:lnTo>
                    <a:pt x="9679" y="4358"/>
                  </a:lnTo>
                  <a:lnTo>
                    <a:pt x="9679" y="4173"/>
                  </a:lnTo>
                  <a:cubicBezTo>
                    <a:pt x="9679" y="4050"/>
                    <a:pt x="9506" y="4025"/>
                    <a:pt x="9456" y="4136"/>
                  </a:cubicBezTo>
                  <a:cubicBezTo>
                    <a:pt x="9456" y="4161"/>
                    <a:pt x="9456" y="4173"/>
                    <a:pt x="9456" y="4185"/>
                  </a:cubicBezTo>
                  <a:lnTo>
                    <a:pt x="9456" y="4420"/>
                  </a:lnTo>
                  <a:close/>
                  <a:moveTo>
                    <a:pt x="9395" y="3506"/>
                  </a:moveTo>
                  <a:cubicBezTo>
                    <a:pt x="9407" y="3642"/>
                    <a:pt x="9604" y="3642"/>
                    <a:pt x="9617" y="3506"/>
                  </a:cubicBezTo>
                  <a:lnTo>
                    <a:pt x="9617" y="3482"/>
                  </a:lnTo>
                  <a:cubicBezTo>
                    <a:pt x="9604" y="3395"/>
                    <a:pt x="9592" y="3321"/>
                    <a:pt x="9580" y="3235"/>
                  </a:cubicBezTo>
                  <a:cubicBezTo>
                    <a:pt x="9555" y="3111"/>
                    <a:pt x="9370" y="3111"/>
                    <a:pt x="9358" y="3235"/>
                  </a:cubicBezTo>
                  <a:cubicBezTo>
                    <a:pt x="9345" y="3260"/>
                    <a:pt x="9345" y="3272"/>
                    <a:pt x="9358" y="3284"/>
                  </a:cubicBezTo>
                  <a:cubicBezTo>
                    <a:pt x="9370" y="3358"/>
                    <a:pt x="9382" y="3432"/>
                    <a:pt x="9395" y="3506"/>
                  </a:cubicBezTo>
                  <a:close/>
                  <a:moveTo>
                    <a:pt x="9111" y="2692"/>
                  </a:moveTo>
                  <a:cubicBezTo>
                    <a:pt x="9197" y="2791"/>
                    <a:pt x="9358" y="2716"/>
                    <a:pt x="9321" y="2593"/>
                  </a:cubicBezTo>
                  <a:cubicBezTo>
                    <a:pt x="9308" y="2568"/>
                    <a:pt x="9308" y="2556"/>
                    <a:pt x="9296" y="2544"/>
                  </a:cubicBezTo>
                  <a:cubicBezTo>
                    <a:pt x="9234" y="2482"/>
                    <a:pt x="9172" y="2420"/>
                    <a:pt x="9098" y="2371"/>
                  </a:cubicBezTo>
                  <a:cubicBezTo>
                    <a:pt x="8987" y="2297"/>
                    <a:pt x="8851" y="2433"/>
                    <a:pt x="8938" y="2544"/>
                  </a:cubicBezTo>
                  <a:cubicBezTo>
                    <a:pt x="8950" y="2544"/>
                    <a:pt x="8963" y="2556"/>
                    <a:pt x="8975" y="2568"/>
                  </a:cubicBezTo>
                  <a:cubicBezTo>
                    <a:pt x="9024" y="2593"/>
                    <a:pt x="9074" y="2642"/>
                    <a:pt x="9111" y="2692"/>
                  </a:cubicBezTo>
                  <a:close/>
                  <a:moveTo>
                    <a:pt x="8395" y="2544"/>
                  </a:moveTo>
                  <a:cubicBezTo>
                    <a:pt x="8531" y="2507"/>
                    <a:pt x="8493" y="2309"/>
                    <a:pt x="8358" y="2321"/>
                  </a:cubicBezTo>
                  <a:cubicBezTo>
                    <a:pt x="8345" y="2321"/>
                    <a:pt x="8333" y="2321"/>
                    <a:pt x="8321" y="2321"/>
                  </a:cubicBezTo>
                  <a:cubicBezTo>
                    <a:pt x="8247" y="2346"/>
                    <a:pt x="8173" y="2383"/>
                    <a:pt x="8098" y="2420"/>
                  </a:cubicBezTo>
                  <a:cubicBezTo>
                    <a:pt x="8074" y="2433"/>
                    <a:pt x="8049" y="2445"/>
                    <a:pt x="8037" y="2470"/>
                  </a:cubicBezTo>
                  <a:cubicBezTo>
                    <a:pt x="8000" y="2568"/>
                    <a:pt x="8098" y="2679"/>
                    <a:pt x="8197" y="2630"/>
                  </a:cubicBezTo>
                  <a:cubicBezTo>
                    <a:pt x="8259" y="2593"/>
                    <a:pt x="8333" y="2568"/>
                    <a:pt x="8395" y="2544"/>
                  </a:cubicBezTo>
                  <a:close/>
                  <a:moveTo>
                    <a:pt x="7642" y="3000"/>
                  </a:moveTo>
                  <a:cubicBezTo>
                    <a:pt x="7666" y="2976"/>
                    <a:pt x="7679" y="2951"/>
                    <a:pt x="7679" y="2926"/>
                  </a:cubicBezTo>
                  <a:cubicBezTo>
                    <a:pt x="7691" y="2815"/>
                    <a:pt x="7568" y="2754"/>
                    <a:pt x="7494" y="2815"/>
                  </a:cubicBezTo>
                  <a:cubicBezTo>
                    <a:pt x="7420" y="2877"/>
                    <a:pt x="7370" y="2926"/>
                    <a:pt x="7308" y="3000"/>
                  </a:cubicBezTo>
                  <a:cubicBezTo>
                    <a:pt x="7284" y="3037"/>
                    <a:pt x="7271" y="3087"/>
                    <a:pt x="7296" y="3136"/>
                  </a:cubicBezTo>
                  <a:cubicBezTo>
                    <a:pt x="7346" y="3198"/>
                    <a:pt x="7432" y="3210"/>
                    <a:pt x="7481" y="3149"/>
                  </a:cubicBezTo>
                  <a:cubicBezTo>
                    <a:pt x="7531" y="3087"/>
                    <a:pt x="7580" y="3037"/>
                    <a:pt x="7642" y="2988"/>
                  </a:cubicBezTo>
                  <a:close/>
                  <a:moveTo>
                    <a:pt x="7259" y="3692"/>
                  </a:moveTo>
                  <a:cubicBezTo>
                    <a:pt x="7259" y="3655"/>
                    <a:pt x="7234" y="3605"/>
                    <a:pt x="7185" y="3593"/>
                  </a:cubicBezTo>
                  <a:cubicBezTo>
                    <a:pt x="7111" y="3568"/>
                    <a:pt x="7025" y="3630"/>
                    <a:pt x="7037" y="3704"/>
                  </a:cubicBezTo>
                  <a:cubicBezTo>
                    <a:pt x="7037" y="3790"/>
                    <a:pt x="7049" y="3877"/>
                    <a:pt x="7086" y="3963"/>
                  </a:cubicBezTo>
                  <a:cubicBezTo>
                    <a:pt x="7123" y="4099"/>
                    <a:pt x="7321" y="4050"/>
                    <a:pt x="7308" y="3914"/>
                  </a:cubicBezTo>
                  <a:cubicBezTo>
                    <a:pt x="7308" y="3914"/>
                    <a:pt x="7308" y="3901"/>
                    <a:pt x="7308" y="3889"/>
                  </a:cubicBezTo>
                  <a:cubicBezTo>
                    <a:pt x="7284" y="3827"/>
                    <a:pt x="7271" y="3766"/>
                    <a:pt x="7271" y="3692"/>
                  </a:cubicBezTo>
                  <a:close/>
                  <a:moveTo>
                    <a:pt x="7666" y="4408"/>
                  </a:moveTo>
                  <a:cubicBezTo>
                    <a:pt x="7568" y="4321"/>
                    <a:pt x="7420" y="4432"/>
                    <a:pt x="7481" y="4556"/>
                  </a:cubicBezTo>
                  <a:cubicBezTo>
                    <a:pt x="7481" y="4556"/>
                    <a:pt x="7494" y="4568"/>
                    <a:pt x="7506" y="4580"/>
                  </a:cubicBezTo>
                  <a:cubicBezTo>
                    <a:pt x="7555" y="4642"/>
                    <a:pt x="7617" y="4691"/>
                    <a:pt x="7679" y="4741"/>
                  </a:cubicBezTo>
                  <a:cubicBezTo>
                    <a:pt x="7802" y="4840"/>
                    <a:pt x="7950" y="4667"/>
                    <a:pt x="7839" y="4568"/>
                  </a:cubicBezTo>
                  <a:cubicBezTo>
                    <a:pt x="7778" y="4519"/>
                    <a:pt x="7728" y="4469"/>
                    <a:pt x="7666" y="4408"/>
                  </a:cubicBezTo>
                  <a:close/>
                  <a:moveTo>
                    <a:pt x="8395" y="4852"/>
                  </a:moveTo>
                  <a:cubicBezTo>
                    <a:pt x="8271" y="4815"/>
                    <a:pt x="8197" y="4988"/>
                    <a:pt x="8308" y="5062"/>
                  </a:cubicBezTo>
                  <a:cubicBezTo>
                    <a:pt x="8321" y="5062"/>
                    <a:pt x="8333" y="5074"/>
                    <a:pt x="8345" y="5074"/>
                  </a:cubicBezTo>
                  <a:cubicBezTo>
                    <a:pt x="8419" y="5099"/>
                    <a:pt x="8493" y="5111"/>
                    <a:pt x="8580" y="5124"/>
                  </a:cubicBezTo>
                  <a:cubicBezTo>
                    <a:pt x="8703" y="5136"/>
                    <a:pt x="8765" y="4963"/>
                    <a:pt x="8654" y="4901"/>
                  </a:cubicBezTo>
                  <a:cubicBezTo>
                    <a:pt x="8642" y="4901"/>
                    <a:pt x="8629" y="4889"/>
                    <a:pt x="8617" y="4889"/>
                  </a:cubicBezTo>
                  <a:cubicBezTo>
                    <a:pt x="8543" y="4877"/>
                    <a:pt x="8469" y="4864"/>
                    <a:pt x="8395" y="4852"/>
                  </a:cubicBezTo>
                  <a:close/>
                  <a:moveTo>
                    <a:pt x="10197" y="4852"/>
                  </a:moveTo>
                  <a:cubicBezTo>
                    <a:pt x="10074" y="4864"/>
                    <a:pt x="10074" y="5049"/>
                    <a:pt x="10197" y="5074"/>
                  </a:cubicBezTo>
                  <a:cubicBezTo>
                    <a:pt x="10209" y="5074"/>
                    <a:pt x="10222" y="5074"/>
                    <a:pt x="10234" y="5074"/>
                  </a:cubicBezTo>
                  <a:lnTo>
                    <a:pt x="10469" y="5037"/>
                  </a:lnTo>
                  <a:cubicBezTo>
                    <a:pt x="10592" y="5012"/>
                    <a:pt x="10592" y="4827"/>
                    <a:pt x="10469" y="4815"/>
                  </a:cubicBezTo>
                  <a:cubicBezTo>
                    <a:pt x="10456" y="4803"/>
                    <a:pt x="10431" y="4803"/>
                    <a:pt x="10419" y="4815"/>
                  </a:cubicBezTo>
                  <a:cubicBezTo>
                    <a:pt x="10345" y="4827"/>
                    <a:pt x="10271" y="4840"/>
                    <a:pt x="10197" y="4852"/>
                  </a:cubicBezTo>
                  <a:close/>
                  <a:moveTo>
                    <a:pt x="11098" y="4667"/>
                  </a:moveTo>
                  <a:cubicBezTo>
                    <a:pt x="11012" y="4691"/>
                    <a:pt x="10975" y="4803"/>
                    <a:pt x="11049" y="4864"/>
                  </a:cubicBezTo>
                  <a:cubicBezTo>
                    <a:pt x="11073" y="4889"/>
                    <a:pt x="11123" y="4901"/>
                    <a:pt x="11160" y="4901"/>
                  </a:cubicBezTo>
                  <a:lnTo>
                    <a:pt x="11382" y="4840"/>
                  </a:lnTo>
                  <a:cubicBezTo>
                    <a:pt x="11518" y="4803"/>
                    <a:pt x="11493" y="4593"/>
                    <a:pt x="11345" y="4605"/>
                  </a:cubicBezTo>
                  <a:lnTo>
                    <a:pt x="11320" y="4605"/>
                  </a:lnTo>
                  <a:lnTo>
                    <a:pt x="11098" y="4667"/>
                  </a:lnTo>
                  <a:close/>
                  <a:moveTo>
                    <a:pt x="11987" y="4408"/>
                  </a:moveTo>
                  <a:cubicBezTo>
                    <a:pt x="11851" y="4457"/>
                    <a:pt x="11888" y="4642"/>
                    <a:pt x="12024" y="4642"/>
                  </a:cubicBezTo>
                  <a:cubicBezTo>
                    <a:pt x="12036" y="4642"/>
                    <a:pt x="12049" y="4642"/>
                    <a:pt x="12061" y="4642"/>
                  </a:cubicBezTo>
                  <a:lnTo>
                    <a:pt x="12283" y="4556"/>
                  </a:lnTo>
                  <a:cubicBezTo>
                    <a:pt x="12394" y="4519"/>
                    <a:pt x="12369" y="4334"/>
                    <a:pt x="12246" y="4334"/>
                  </a:cubicBezTo>
                  <a:cubicBezTo>
                    <a:pt x="12221" y="4334"/>
                    <a:pt x="12209" y="4334"/>
                    <a:pt x="12197" y="4346"/>
                  </a:cubicBezTo>
                  <a:lnTo>
                    <a:pt x="11987" y="4420"/>
                  </a:lnTo>
                  <a:close/>
                  <a:moveTo>
                    <a:pt x="12839" y="4074"/>
                  </a:moveTo>
                  <a:cubicBezTo>
                    <a:pt x="12727" y="4124"/>
                    <a:pt x="12764" y="4296"/>
                    <a:pt x="12888" y="4296"/>
                  </a:cubicBezTo>
                  <a:cubicBezTo>
                    <a:pt x="12900" y="4296"/>
                    <a:pt x="12913" y="4296"/>
                    <a:pt x="12925" y="4284"/>
                  </a:cubicBezTo>
                  <a:lnTo>
                    <a:pt x="13147" y="4185"/>
                  </a:lnTo>
                  <a:cubicBezTo>
                    <a:pt x="13258" y="4136"/>
                    <a:pt x="13209" y="3951"/>
                    <a:pt x="13085" y="3963"/>
                  </a:cubicBezTo>
                  <a:cubicBezTo>
                    <a:pt x="13073" y="3963"/>
                    <a:pt x="13061" y="3976"/>
                    <a:pt x="13048" y="3976"/>
                  </a:cubicBezTo>
                  <a:close/>
                  <a:moveTo>
                    <a:pt x="13653" y="3655"/>
                  </a:moveTo>
                  <a:cubicBezTo>
                    <a:pt x="13542" y="3729"/>
                    <a:pt x="13604" y="3889"/>
                    <a:pt x="13727" y="3877"/>
                  </a:cubicBezTo>
                  <a:cubicBezTo>
                    <a:pt x="13740" y="3877"/>
                    <a:pt x="13752" y="3864"/>
                    <a:pt x="13764" y="3864"/>
                  </a:cubicBezTo>
                  <a:cubicBezTo>
                    <a:pt x="13838" y="3827"/>
                    <a:pt x="13900" y="3778"/>
                    <a:pt x="13974" y="3741"/>
                  </a:cubicBezTo>
                  <a:cubicBezTo>
                    <a:pt x="14098" y="3655"/>
                    <a:pt x="13987" y="3457"/>
                    <a:pt x="13851" y="3544"/>
                  </a:cubicBezTo>
                  <a:close/>
                  <a:moveTo>
                    <a:pt x="14419" y="3161"/>
                  </a:moveTo>
                  <a:cubicBezTo>
                    <a:pt x="14320" y="3235"/>
                    <a:pt x="14394" y="3395"/>
                    <a:pt x="14517" y="3371"/>
                  </a:cubicBezTo>
                  <a:cubicBezTo>
                    <a:pt x="14530" y="3371"/>
                    <a:pt x="14554" y="3358"/>
                    <a:pt x="14567" y="3358"/>
                  </a:cubicBezTo>
                  <a:cubicBezTo>
                    <a:pt x="14628" y="3309"/>
                    <a:pt x="14690" y="3260"/>
                    <a:pt x="14752" y="3210"/>
                  </a:cubicBezTo>
                  <a:cubicBezTo>
                    <a:pt x="14826" y="3149"/>
                    <a:pt x="14801" y="3013"/>
                    <a:pt x="14690" y="3000"/>
                  </a:cubicBezTo>
                  <a:cubicBezTo>
                    <a:pt x="14665" y="3000"/>
                    <a:pt x="14628" y="3013"/>
                    <a:pt x="14604" y="3025"/>
                  </a:cubicBezTo>
                  <a:close/>
                  <a:moveTo>
                    <a:pt x="15135" y="2581"/>
                  </a:moveTo>
                  <a:cubicBezTo>
                    <a:pt x="15097" y="2605"/>
                    <a:pt x="15085" y="2655"/>
                    <a:pt x="15097" y="2692"/>
                  </a:cubicBezTo>
                  <a:cubicBezTo>
                    <a:pt x="15110" y="2778"/>
                    <a:pt x="15221" y="2815"/>
                    <a:pt x="15295" y="2754"/>
                  </a:cubicBezTo>
                  <a:cubicBezTo>
                    <a:pt x="15344" y="2704"/>
                    <a:pt x="15406" y="2642"/>
                    <a:pt x="15455" y="2593"/>
                  </a:cubicBezTo>
                  <a:cubicBezTo>
                    <a:pt x="15579" y="2482"/>
                    <a:pt x="15418" y="2309"/>
                    <a:pt x="15307" y="2420"/>
                  </a:cubicBezTo>
                  <a:cubicBezTo>
                    <a:pt x="15246" y="2470"/>
                    <a:pt x="15196" y="2531"/>
                    <a:pt x="15135" y="2581"/>
                  </a:cubicBezTo>
                  <a:close/>
                  <a:moveTo>
                    <a:pt x="15752" y="1926"/>
                  </a:moveTo>
                  <a:cubicBezTo>
                    <a:pt x="15715" y="1951"/>
                    <a:pt x="15715" y="2001"/>
                    <a:pt x="15739" y="2050"/>
                  </a:cubicBezTo>
                  <a:cubicBezTo>
                    <a:pt x="15776" y="2124"/>
                    <a:pt x="15875" y="2124"/>
                    <a:pt x="15925" y="2062"/>
                  </a:cubicBezTo>
                  <a:cubicBezTo>
                    <a:pt x="15974" y="2001"/>
                    <a:pt x="16023" y="1939"/>
                    <a:pt x="16073" y="1877"/>
                  </a:cubicBezTo>
                  <a:cubicBezTo>
                    <a:pt x="16134" y="1778"/>
                    <a:pt x="16023" y="1655"/>
                    <a:pt x="15925" y="1717"/>
                  </a:cubicBezTo>
                  <a:cubicBezTo>
                    <a:pt x="15912" y="1717"/>
                    <a:pt x="15900" y="1729"/>
                    <a:pt x="15900" y="1741"/>
                  </a:cubicBezTo>
                  <a:cubicBezTo>
                    <a:pt x="15850" y="1803"/>
                    <a:pt x="15801" y="1865"/>
                    <a:pt x="15752" y="1926"/>
                  </a:cubicBezTo>
                  <a:close/>
                  <a:moveTo>
                    <a:pt x="16270" y="1173"/>
                  </a:moveTo>
                  <a:cubicBezTo>
                    <a:pt x="16159" y="1285"/>
                    <a:pt x="16332" y="1445"/>
                    <a:pt x="16443" y="1322"/>
                  </a:cubicBezTo>
                  <a:cubicBezTo>
                    <a:pt x="16455" y="1322"/>
                    <a:pt x="16455" y="1309"/>
                    <a:pt x="16468" y="1297"/>
                  </a:cubicBezTo>
                  <a:lnTo>
                    <a:pt x="16492" y="1248"/>
                  </a:lnTo>
                  <a:lnTo>
                    <a:pt x="16542" y="1149"/>
                  </a:lnTo>
                  <a:lnTo>
                    <a:pt x="16579" y="1087"/>
                  </a:lnTo>
                  <a:cubicBezTo>
                    <a:pt x="16653" y="964"/>
                    <a:pt x="16480" y="853"/>
                    <a:pt x="16394" y="951"/>
                  </a:cubicBezTo>
                  <a:cubicBezTo>
                    <a:pt x="16381" y="964"/>
                    <a:pt x="16381" y="976"/>
                    <a:pt x="16381" y="976"/>
                  </a:cubicBezTo>
                  <a:lnTo>
                    <a:pt x="16344" y="1038"/>
                  </a:lnTo>
                  <a:lnTo>
                    <a:pt x="16295" y="113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" name="Google Shape;239;p9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240" name="Google Shape;240;p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9" name="Google Shape;259;p9"/>
          <p:cNvSpPr txBox="1">
            <a:spLocks noGrp="1"/>
          </p:cNvSpPr>
          <p:nvPr>
            <p:ph type="title"/>
          </p:nvPr>
        </p:nvSpPr>
        <p:spPr>
          <a:xfrm>
            <a:off x="1061575" y="1472687"/>
            <a:ext cx="2808000" cy="75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60" name="Google Shape;260;p9"/>
          <p:cNvSpPr txBox="1">
            <a:spLocks noGrp="1"/>
          </p:cNvSpPr>
          <p:nvPr>
            <p:ph type="body" idx="1"/>
          </p:nvPr>
        </p:nvSpPr>
        <p:spPr>
          <a:xfrm>
            <a:off x="1061575" y="2468991"/>
            <a:ext cx="2808000" cy="115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cxnSp>
        <p:nvCxnSpPr>
          <p:cNvPr id="261" name="Google Shape;261;p9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2" name="Google Shape;262;p9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1">
  <p:cSld name="CUSTOM_1"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3" name="Google Shape;343;p1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44" name="Google Shape;344;p1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1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1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1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1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1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1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6" name="Google Shape;366;p14"/>
          <p:cNvSpPr txBox="1">
            <a:spLocks noGrp="1"/>
          </p:cNvSpPr>
          <p:nvPr>
            <p:ph type="ctrTitle"/>
          </p:nvPr>
        </p:nvSpPr>
        <p:spPr>
          <a:xfrm>
            <a:off x="5908324" y="1290427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67" name="Google Shape;367;p14"/>
          <p:cNvSpPr txBox="1">
            <a:spLocks noGrp="1"/>
          </p:cNvSpPr>
          <p:nvPr>
            <p:ph type="subTitle" idx="1"/>
          </p:nvPr>
        </p:nvSpPr>
        <p:spPr>
          <a:xfrm>
            <a:off x="5908324" y="157301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68" name="Google Shape;368;p14"/>
          <p:cNvSpPr txBox="1">
            <a:spLocks noGrp="1"/>
          </p:cNvSpPr>
          <p:nvPr>
            <p:ph type="title" idx="2" hasCustomPrompt="1"/>
          </p:nvPr>
        </p:nvSpPr>
        <p:spPr>
          <a:xfrm>
            <a:off x="4903953" y="1280000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69" name="Google Shape;369;p14"/>
          <p:cNvSpPr txBox="1">
            <a:spLocks noGrp="1"/>
          </p:cNvSpPr>
          <p:nvPr>
            <p:ph type="subTitle" idx="3"/>
          </p:nvPr>
        </p:nvSpPr>
        <p:spPr>
          <a:xfrm>
            <a:off x="5908324" y="3563486"/>
            <a:ext cx="24513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0" name="Google Shape;370;p14"/>
          <p:cNvSpPr txBox="1">
            <a:spLocks noGrp="1"/>
          </p:cNvSpPr>
          <p:nvPr>
            <p:ph type="title" idx="4" hasCustomPrompt="1"/>
          </p:nvPr>
        </p:nvSpPr>
        <p:spPr>
          <a:xfrm>
            <a:off x="4903953" y="3277304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1" name="Google Shape;371;p14"/>
          <p:cNvSpPr txBox="1">
            <a:spLocks noGrp="1"/>
          </p:cNvSpPr>
          <p:nvPr>
            <p:ph type="subTitle" idx="5"/>
          </p:nvPr>
        </p:nvSpPr>
        <p:spPr>
          <a:xfrm>
            <a:off x="5908324" y="2589180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2" name="Google Shape;372;p14"/>
          <p:cNvSpPr txBox="1">
            <a:spLocks noGrp="1"/>
          </p:cNvSpPr>
          <p:nvPr>
            <p:ph type="title" idx="6" hasCustomPrompt="1"/>
          </p:nvPr>
        </p:nvSpPr>
        <p:spPr>
          <a:xfrm>
            <a:off x="4903953" y="2306644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3" name="Google Shape;373;p14"/>
          <p:cNvSpPr txBox="1">
            <a:spLocks noGrp="1"/>
          </p:cNvSpPr>
          <p:nvPr>
            <p:ph type="ctrTitle" idx="7"/>
          </p:nvPr>
        </p:nvSpPr>
        <p:spPr>
          <a:xfrm>
            <a:off x="5908324" y="231110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4" name="Google Shape;374;p14"/>
          <p:cNvSpPr txBox="1">
            <a:spLocks noGrp="1"/>
          </p:cNvSpPr>
          <p:nvPr>
            <p:ph type="ctrTitle" idx="8"/>
          </p:nvPr>
        </p:nvSpPr>
        <p:spPr>
          <a:xfrm>
            <a:off x="5908324" y="328299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5" name="Google Shape;375;p14"/>
          <p:cNvSpPr txBox="1">
            <a:spLocks noGrp="1"/>
          </p:cNvSpPr>
          <p:nvPr>
            <p:ph type="ctrTitle" idx="9"/>
          </p:nvPr>
        </p:nvSpPr>
        <p:spPr>
          <a:xfrm>
            <a:off x="1912664" y="129731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6" name="Google Shape;376;p14"/>
          <p:cNvSpPr txBox="1">
            <a:spLocks noGrp="1"/>
          </p:cNvSpPr>
          <p:nvPr>
            <p:ph type="subTitle" idx="13"/>
          </p:nvPr>
        </p:nvSpPr>
        <p:spPr>
          <a:xfrm>
            <a:off x="1912664" y="157301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7" name="Google Shape;377;p14"/>
          <p:cNvSpPr txBox="1">
            <a:spLocks noGrp="1"/>
          </p:cNvSpPr>
          <p:nvPr>
            <p:ph type="title" idx="14" hasCustomPrompt="1"/>
          </p:nvPr>
        </p:nvSpPr>
        <p:spPr>
          <a:xfrm>
            <a:off x="784376" y="1286887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8" name="Google Shape;378;p14"/>
          <p:cNvSpPr txBox="1">
            <a:spLocks noGrp="1"/>
          </p:cNvSpPr>
          <p:nvPr>
            <p:ph type="subTitle" idx="15"/>
          </p:nvPr>
        </p:nvSpPr>
        <p:spPr>
          <a:xfrm>
            <a:off x="1912664" y="3563486"/>
            <a:ext cx="24513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9" name="Google Shape;379;p14"/>
          <p:cNvSpPr txBox="1">
            <a:spLocks noGrp="1"/>
          </p:cNvSpPr>
          <p:nvPr>
            <p:ph type="title" idx="16" hasCustomPrompt="1"/>
          </p:nvPr>
        </p:nvSpPr>
        <p:spPr>
          <a:xfrm>
            <a:off x="784376" y="3284192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80" name="Google Shape;380;p14"/>
          <p:cNvSpPr txBox="1">
            <a:spLocks noGrp="1"/>
          </p:cNvSpPr>
          <p:nvPr>
            <p:ph type="subTitle" idx="17"/>
          </p:nvPr>
        </p:nvSpPr>
        <p:spPr>
          <a:xfrm>
            <a:off x="1912664" y="259606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81" name="Google Shape;381;p14"/>
          <p:cNvSpPr txBox="1">
            <a:spLocks noGrp="1"/>
          </p:cNvSpPr>
          <p:nvPr>
            <p:ph type="title" idx="18" hasCustomPrompt="1"/>
          </p:nvPr>
        </p:nvSpPr>
        <p:spPr>
          <a:xfrm>
            <a:off x="784376" y="2313531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82" name="Google Shape;382;p14"/>
          <p:cNvSpPr txBox="1">
            <a:spLocks noGrp="1"/>
          </p:cNvSpPr>
          <p:nvPr>
            <p:ph type="ctrTitle" idx="19"/>
          </p:nvPr>
        </p:nvSpPr>
        <p:spPr>
          <a:xfrm>
            <a:off x="1912664" y="2304052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83" name="Google Shape;383;p14"/>
          <p:cNvSpPr txBox="1">
            <a:spLocks noGrp="1"/>
          </p:cNvSpPr>
          <p:nvPr>
            <p:ph type="ctrTitle" idx="20"/>
          </p:nvPr>
        </p:nvSpPr>
        <p:spPr>
          <a:xfrm>
            <a:off x="1912664" y="3289882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84" name="Google Shape;384;p14"/>
          <p:cNvSpPr txBox="1">
            <a:spLocks noGrp="1"/>
          </p:cNvSpPr>
          <p:nvPr>
            <p:ph type="title" idx="21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2"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6" name="Google Shape;386;p15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87" name="Google Shape;387;p15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5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5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5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5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5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5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5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5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5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5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5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5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5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5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5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5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5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5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5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5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15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9" name="Google Shape;409;p15"/>
          <p:cNvSpPr txBox="1">
            <a:spLocks noGrp="1"/>
          </p:cNvSpPr>
          <p:nvPr>
            <p:ph type="subTitle" idx="1"/>
          </p:nvPr>
        </p:nvSpPr>
        <p:spPr>
          <a:xfrm>
            <a:off x="2059950" y="2514140"/>
            <a:ext cx="4327200" cy="10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10" name="Google Shape;410;p15"/>
          <p:cNvSpPr txBox="1">
            <a:spLocks noGrp="1"/>
          </p:cNvSpPr>
          <p:nvPr>
            <p:ph type="title"/>
          </p:nvPr>
        </p:nvSpPr>
        <p:spPr>
          <a:xfrm>
            <a:off x="1080450" y="1555960"/>
            <a:ext cx="5306700" cy="89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60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11" name="Google Shape;411;p15"/>
          <p:cNvSpPr txBox="1">
            <a:spLocks noGrp="1"/>
          </p:cNvSpPr>
          <p:nvPr>
            <p:ph type="title" idx="2" hasCustomPrompt="1"/>
          </p:nvPr>
        </p:nvSpPr>
        <p:spPr>
          <a:xfrm>
            <a:off x="6853050" y="2092943"/>
            <a:ext cx="1456500" cy="816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grpSp>
        <p:nvGrpSpPr>
          <p:cNvPr id="412" name="Google Shape;412;p15"/>
          <p:cNvGrpSpPr/>
          <p:nvPr/>
        </p:nvGrpSpPr>
        <p:grpSpPr>
          <a:xfrm rot="-5072894" flipH="1">
            <a:off x="-1007770" y="1789630"/>
            <a:ext cx="3474349" cy="888902"/>
            <a:chOff x="3809875" y="1963175"/>
            <a:chExt cx="1923600" cy="492150"/>
          </a:xfrm>
        </p:grpSpPr>
        <p:sp>
          <p:nvSpPr>
            <p:cNvPr id="413" name="Google Shape;413;p15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15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5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5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5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5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5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5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5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5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5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4" name="Google Shape;424;p15"/>
          <p:cNvGrpSpPr/>
          <p:nvPr/>
        </p:nvGrpSpPr>
        <p:grpSpPr>
          <a:xfrm rot="-375097">
            <a:off x="7330557" y="3418618"/>
            <a:ext cx="711742" cy="793298"/>
            <a:chOff x="6554696" y="509501"/>
            <a:chExt cx="711709" cy="793261"/>
          </a:xfrm>
        </p:grpSpPr>
        <p:sp>
          <p:nvSpPr>
            <p:cNvPr id="425" name="Google Shape;425;p15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5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4"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4" name="Google Shape;454;p17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455" name="Google Shape;455;p17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7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17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17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17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17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17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17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17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17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17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17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17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17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17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17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17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17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17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17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17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17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7" name="Google Shape;477;p17"/>
          <p:cNvSpPr txBox="1">
            <a:spLocks noGrp="1"/>
          </p:cNvSpPr>
          <p:nvPr>
            <p:ph type="subTitle" idx="1"/>
          </p:nvPr>
        </p:nvSpPr>
        <p:spPr>
          <a:xfrm>
            <a:off x="3983700" y="1758177"/>
            <a:ext cx="4440300" cy="9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78" name="Google Shape;478;p17"/>
          <p:cNvSpPr txBox="1">
            <a:spLocks noGrp="1"/>
          </p:cNvSpPr>
          <p:nvPr>
            <p:ph type="ctrTitle"/>
          </p:nvPr>
        </p:nvSpPr>
        <p:spPr>
          <a:xfrm>
            <a:off x="5875800" y="2837502"/>
            <a:ext cx="2548200" cy="4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grpSp>
        <p:nvGrpSpPr>
          <p:cNvPr id="479" name="Google Shape;479;p17"/>
          <p:cNvGrpSpPr/>
          <p:nvPr/>
        </p:nvGrpSpPr>
        <p:grpSpPr>
          <a:xfrm>
            <a:off x="7673759" y="-287513"/>
            <a:ext cx="788762" cy="861588"/>
            <a:chOff x="7673759" y="-287513"/>
            <a:chExt cx="788762" cy="861588"/>
          </a:xfrm>
        </p:grpSpPr>
        <p:grpSp>
          <p:nvGrpSpPr>
            <p:cNvPr id="480" name="Google Shape;480;p17"/>
            <p:cNvGrpSpPr/>
            <p:nvPr/>
          </p:nvGrpSpPr>
          <p:grpSpPr>
            <a:xfrm rot="350572">
              <a:off x="7712287" y="-253348"/>
              <a:ext cx="711705" cy="793257"/>
              <a:chOff x="6554696" y="509501"/>
              <a:chExt cx="711709" cy="793261"/>
            </a:xfrm>
          </p:grpSpPr>
          <p:sp>
            <p:nvSpPr>
              <p:cNvPr id="481" name="Google Shape;481;p17"/>
              <p:cNvSpPr/>
              <p:nvPr/>
            </p:nvSpPr>
            <p:spPr>
              <a:xfrm>
                <a:off x="6560695" y="516700"/>
                <a:ext cx="696978" cy="779230"/>
              </a:xfrm>
              <a:custGeom>
                <a:avLst/>
                <a:gdLst/>
                <a:ahLst/>
                <a:cxnLst/>
                <a:rect l="l" t="t" r="r" b="b"/>
                <a:pathLst>
                  <a:path w="20913" h="23381" extrusionOk="0">
                    <a:moveTo>
                      <a:pt x="4201" y="1"/>
                    </a:moveTo>
                    <a:cubicBezTo>
                      <a:pt x="1903" y="1"/>
                      <a:pt x="28" y="1866"/>
                      <a:pt x="28" y="4165"/>
                    </a:cubicBezTo>
                    <a:lnTo>
                      <a:pt x="1" y="17073"/>
                    </a:lnTo>
                    <a:cubicBezTo>
                      <a:pt x="1" y="18903"/>
                      <a:pt x="1190" y="20516"/>
                      <a:pt x="2930" y="21057"/>
                    </a:cubicBezTo>
                    <a:lnTo>
                      <a:pt x="9736" y="23193"/>
                    </a:lnTo>
                    <a:cubicBezTo>
                      <a:pt x="10143" y="23318"/>
                      <a:pt x="10563" y="23381"/>
                      <a:pt x="10982" y="23381"/>
                    </a:cubicBezTo>
                    <a:cubicBezTo>
                      <a:pt x="11444" y="23381"/>
                      <a:pt x="11906" y="23304"/>
                      <a:pt x="12350" y="23148"/>
                    </a:cubicBezTo>
                    <a:lnTo>
                      <a:pt x="18092" y="21147"/>
                    </a:lnTo>
                    <a:cubicBezTo>
                      <a:pt x="19759" y="20570"/>
                      <a:pt x="20886" y="18993"/>
                      <a:pt x="20886" y="17217"/>
                    </a:cubicBezTo>
                    <a:lnTo>
                      <a:pt x="20913" y="4201"/>
                    </a:lnTo>
                    <a:cubicBezTo>
                      <a:pt x="20913" y="1903"/>
                      <a:pt x="19047" y="28"/>
                      <a:pt x="16748" y="28"/>
                    </a:cubicBezTo>
                    <a:lnTo>
                      <a:pt x="420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17"/>
              <p:cNvSpPr/>
              <p:nvPr/>
            </p:nvSpPr>
            <p:spPr>
              <a:xfrm>
                <a:off x="6554696" y="509501"/>
                <a:ext cx="711709" cy="793261"/>
              </a:xfrm>
              <a:custGeom>
                <a:avLst/>
                <a:gdLst/>
                <a:ahLst/>
                <a:cxnLst/>
                <a:rect l="l" t="t" r="r" b="b"/>
                <a:pathLst>
                  <a:path w="21355" h="23802" extrusionOk="0">
                    <a:moveTo>
                      <a:pt x="5138" y="442"/>
                    </a:moveTo>
                    <a:lnTo>
                      <a:pt x="7572" y="451"/>
                    </a:lnTo>
                    <a:lnTo>
                      <a:pt x="12440" y="469"/>
                    </a:lnTo>
                    <a:lnTo>
                      <a:pt x="14873" y="469"/>
                    </a:lnTo>
                    <a:lnTo>
                      <a:pt x="16090" y="478"/>
                    </a:lnTo>
                    <a:cubicBezTo>
                      <a:pt x="16249" y="478"/>
                      <a:pt x="16412" y="477"/>
                      <a:pt x="16574" y="477"/>
                    </a:cubicBezTo>
                    <a:cubicBezTo>
                      <a:pt x="16817" y="477"/>
                      <a:pt x="17058" y="480"/>
                      <a:pt x="17280" y="496"/>
                    </a:cubicBezTo>
                    <a:cubicBezTo>
                      <a:pt x="17659" y="541"/>
                      <a:pt x="18037" y="622"/>
                      <a:pt x="18389" y="766"/>
                    </a:cubicBezTo>
                    <a:cubicBezTo>
                      <a:pt x="18740" y="920"/>
                      <a:pt x="19083" y="1109"/>
                      <a:pt x="19380" y="1352"/>
                    </a:cubicBezTo>
                    <a:cubicBezTo>
                      <a:pt x="19669" y="1596"/>
                      <a:pt x="19939" y="1866"/>
                      <a:pt x="20155" y="2191"/>
                    </a:cubicBezTo>
                    <a:cubicBezTo>
                      <a:pt x="20363" y="2506"/>
                      <a:pt x="20534" y="2849"/>
                      <a:pt x="20651" y="3209"/>
                    </a:cubicBezTo>
                    <a:cubicBezTo>
                      <a:pt x="20759" y="3579"/>
                      <a:pt x="20832" y="3948"/>
                      <a:pt x="20832" y="4336"/>
                    </a:cubicBezTo>
                    <a:cubicBezTo>
                      <a:pt x="20841" y="4733"/>
                      <a:pt x="20832" y="5147"/>
                      <a:pt x="20832" y="5544"/>
                    </a:cubicBezTo>
                    <a:lnTo>
                      <a:pt x="20841" y="7978"/>
                    </a:lnTo>
                    <a:lnTo>
                      <a:pt x="20850" y="12845"/>
                    </a:lnTo>
                    <a:lnTo>
                      <a:pt x="20850" y="15279"/>
                    </a:lnTo>
                    <a:lnTo>
                      <a:pt x="20850" y="16496"/>
                    </a:lnTo>
                    <a:lnTo>
                      <a:pt x="20850" y="17109"/>
                    </a:lnTo>
                    <a:lnTo>
                      <a:pt x="20859" y="17406"/>
                    </a:lnTo>
                    <a:lnTo>
                      <a:pt x="20841" y="17704"/>
                    </a:lnTo>
                    <a:cubicBezTo>
                      <a:pt x="20795" y="18470"/>
                      <a:pt x="20516" y="19218"/>
                      <a:pt x="20047" y="19831"/>
                    </a:cubicBezTo>
                    <a:cubicBezTo>
                      <a:pt x="19579" y="20453"/>
                      <a:pt x="18930" y="20921"/>
                      <a:pt x="18208" y="21183"/>
                    </a:cubicBezTo>
                    <a:lnTo>
                      <a:pt x="13602" y="22769"/>
                    </a:lnTo>
                    <a:lnTo>
                      <a:pt x="12458" y="23175"/>
                    </a:lnTo>
                    <a:cubicBezTo>
                      <a:pt x="12088" y="23292"/>
                      <a:pt x="11709" y="23364"/>
                      <a:pt x="11322" y="23382"/>
                    </a:cubicBezTo>
                    <a:cubicBezTo>
                      <a:pt x="11267" y="23385"/>
                      <a:pt x="11211" y="23386"/>
                      <a:pt x="11156" y="23386"/>
                    </a:cubicBezTo>
                    <a:cubicBezTo>
                      <a:pt x="10830" y="23386"/>
                      <a:pt x="10500" y="23342"/>
                      <a:pt x="10177" y="23265"/>
                    </a:cubicBezTo>
                    <a:cubicBezTo>
                      <a:pt x="9997" y="23211"/>
                      <a:pt x="9798" y="23148"/>
                      <a:pt x="9609" y="23085"/>
                    </a:cubicBezTo>
                    <a:lnTo>
                      <a:pt x="9023" y="22905"/>
                    </a:lnTo>
                    <a:lnTo>
                      <a:pt x="4381" y="21453"/>
                    </a:lnTo>
                    <a:lnTo>
                      <a:pt x="3218" y="21093"/>
                    </a:lnTo>
                    <a:cubicBezTo>
                      <a:pt x="2849" y="20976"/>
                      <a:pt x="2497" y="20813"/>
                      <a:pt x="2173" y="20597"/>
                    </a:cubicBezTo>
                    <a:cubicBezTo>
                      <a:pt x="1542" y="20173"/>
                      <a:pt x="1001" y="19578"/>
                      <a:pt x="676" y="18866"/>
                    </a:cubicBezTo>
                    <a:cubicBezTo>
                      <a:pt x="505" y="18515"/>
                      <a:pt x="397" y="18136"/>
                      <a:pt x="343" y="17749"/>
                    </a:cubicBezTo>
                    <a:cubicBezTo>
                      <a:pt x="298" y="17361"/>
                      <a:pt x="316" y="16955"/>
                      <a:pt x="316" y="16550"/>
                    </a:cubicBezTo>
                    <a:lnTo>
                      <a:pt x="334" y="14116"/>
                    </a:lnTo>
                    <a:lnTo>
                      <a:pt x="388" y="9248"/>
                    </a:lnTo>
                    <a:cubicBezTo>
                      <a:pt x="397" y="7626"/>
                      <a:pt x="406" y="6003"/>
                      <a:pt x="415" y="4381"/>
                    </a:cubicBezTo>
                    <a:cubicBezTo>
                      <a:pt x="424" y="3993"/>
                      <a:pt x="478" y="3606"/>
                      <a:pt x="586" y="3245"/>
                    </a:cubicBezTo>
                    <a:cubicBezTo>
                      <a:pt x="703" y="2876"/>
                      <a:pt x="866" y="2524"/>
                      <a:pt x="1082" y="2200"/>
                    </a:cubicBezTo>
                    <a:cubicBezTo>
                      <a:pt x="1298" y="1884"/>
                      <a:pt x="1551" y="1596"/>
                      <a:pt x="1848" y="1343"/>
                    </a:cubicBezTo>
                    <a:cubicBezTo>
                      <a:pt x="2155" y="1109"/>
                      <a:pt x="2479" y="902"/>
                      <a:pt x="2831" y="748"/>
                    </a:cubicBezTo>
                    <a:cubicBezTo>
                      <a:pt x="3191" y="604"/>
                      <a:pt x="3561" y="505"/>
                      <a:pt x="3948" y="460"/>
                    </a:cubicBezTo>
                    <a:cubicBezTo>
                      <a:pt x="4039" y="451"/>
                      <a:pt x="4138" y="451"/>
                      <a:pt x="4237" y="442"/>
                    </a:cubicBezTo>
                    <a:close/>
                    <a:moveTo>
                      <a:pt x="4381" y="0"/>
                    </a:moveTo>
                    <a:lnTo>
                      <a:pt x="4219" y="9"/>
                    </a:lnTo>
                    <a:cubicBezTo>
                      <a:pt x="4111" y="18"/>
                      <a:pt x="4003" y="18"/>
                      <a:pt x="3894" y="27"/>
                    </a:cubicBezTo>
                    <a:cubicBezTo>
                      <a:pt x="3471" y="81"/>
                      <a:pt x="3056" y="190"/>
                      <a:pt x="2668" y="352"/>
                    </a:cubicBezTo>
                    <a:cubicBezTo>
                      <a:pt x="2272" y="523"/>
                      <a:pt x="1911" y="748"/>
                      <a:pt x="1578" y="1019"/>
                    </a:cubicBezTo>
                    <a:cubicBezTo>
                      <a:pt x="1253" y="1289"/>
                      <a:pt x="965" y="1614"/>
                      <a:pt x="731" y="1965"/>
                    </a:cubicBezTo>
                    <a:cubicBezTo>
                      <a:pt x="496" y="2326"/>
                      <a:pt x="316" y="2713"/>
                      <a:pt x="190" y="3119"/>
                    </a:cubicBezTo>
                    <a:cubicBezTo>
                      <a:pt x="63" y="3534"/>
                      <a:pt x="9" y="3957"/>
                      <a:pt x="0" y="4381"/>
                    </a:cubicBezTo>
                    <a:cubicBezTo>
                      <a:pt x="0" y="6003"/>
                      <a:pt x="0" y="7626"/>
                      <a:pt x="9" y="9248"/>
                    </a:cubicBezTo>
                    <a:lnTo>
                      <a:pt x="54" y="14116"/>
                    </a:lnTo>
                    <a:lnTo>
                      <a:pt x="54" y="16550"/>
                    </a:lnTo>
                    <a:lnTo>
                      <a:pt x="54" y="17154"/>
                    </a:lnTo>
                    <a:cubicBezTo>
                      <a:pt x="54" y="17253"/>
                      <a:pt x="54" y="17361"/>
                      <a:pt x="63" y="17469"/>
                    </a:cubicBezTo>
                    <a:cubicBezTo>
                      <a:pt x="63" y="17568"/>
                      <a:pt x="72" y="17676"/>
                      <a:pt x="81" y="17776"/>
                    </a:cubicBezTo>
                    <a:cubicBezTo>
                      <a:pt x="127" y="18190"/>
                      <a:pt x="217" y="18605"/>
                      <a:pt x="370" y="19002"/>
                    </a:cubicBezTo>
                    <a:cubicBezTo>
                      <a:pt x="676" y="19786"/>
                      <a:pt x="1226" y="20489"/>
                      <a:pt x="1947" y="20949"/>
                    </a:cubicBezTo>
                    <a:cubicBezTo>
                      <a:pt x="2299" y="21183"/>
                      <a:pt x="2696" y="21363"/>
                      <a:pt x="3092" y="21489"/>
                    </a:cubicBezTo>
                    <a:lnTo>
                      <a:pt x="4255" y="21859"/>
                    </a:lnTo>
                    <a:lnTo>
                      <a:pt x="8897" y="23310"/>
                    </a:lnTo>
                    <a:lnTo>
                      <a:pt x="9483" y="23490"/>
                    </a:lnTo>
                    <a:cubicBezTo>
                      <a:pt x="9672" y="23554"/>
                      <a:pt x="9862" y="23617"/>
                      <a:pt x="10078" y="23671"/>
                    </a:cubicBezTo>
                    <a:cubicBezTo>
                      <a:pt x="10418" y="23761"/>
                      <a:pt x="10777" y="23801"/>
                      <a:pt x="11133" y="23801"/>
                    </a:cubicBezTo>
                    <a:cubicBezTo>
                      <a:pt x="11202" y="23801"/>
                      <a:pt x="11271" y="23800"/>
                      <a:pt x="11340" y="23797"/>
                    </a:cubicBezTo>
                    <a:cubicBezTo>
                      <a:pt x="11764" y="23779"/>
                      <a:pt x="12187" y="23698"/>
                      <a:pt x="12593" y="23563"/>
                    </a:cubicBezTo>
                    <a:lnTo>
                      <a:pt x="13738" y="23157"/>
                    </a:lnTo>
                    <a:lnTo>
                      <a:pt x="18335" y="21552"/>
                    </a:lnTo>
                    <a:cubicBezTo>
                      <a:pt x="19137" y="21273"/>
                      <a:pt x="19858" y="20759"/>
                      <a:pt x="20372" y="20083"/>
                    </a:cubicBezTo>
                    <a:cubicBezTo>
                      <a:pt x="20895" y="19407"/>
                      <a:pt x="21210" y="18578"/>
                      <a:pt x="21273" y="17731"/>
                    </a:cubicBezTo>
                    <a:lnTo>
                      <a:pt x="21282" y="17406"/>
                    </a:lnTo>
                    <a:lnTo>
                      <a:pt x="21282" y="17109"/>
                    </a:lnTo>
                    <a:lnTo>
                      <a:pt x="21291" y="16496"/>
                    </a:lnTo>
                    <a:lnTo>
                      <a:pt x="21291" y="15279"/>
                    </a:lnTo>
                    <a:lnTo>
                      <a:pt x="21309" y="12845"/>
                    </a:lnTo>
                    <a:lnTo>
                      <a:pt x="21327" y="7978"/>
                    </a:lnTo>
                    <a:lnTo>
                      <a:pt x="21345" y="5544"/>
                    </a:lnTo>
                    <a:cubicBezTo>
                      <a:pt x="21345" y="5138"/>
                      <a:pt x="21354" y="4742"/>
                      <a:pt x="21345" y="4327"/>
                    </a:cubicBezTo>
                    <a:cubicBezTo>
                      <a:pt x="21336" y="3894"/>
                      <a:pt x="21255" y="3471"/>
                      <a:pt x="21129" y="3056"/>
                    </a:cubicBezTo>
                    <a:cubicBezTo>
                      <a:pt x="20994" y="2650"/>
                      <a:pt x="20795" y="2263"/>
                      <a:pt x="20561" y="1911"/>
                    </a:cubicBezTo>
                    <a:cubicBezTo>
                      <a:pt x="20309" y="1551"/>
                      <a:pt x="20011" y="1244"/>
                      <a:pt x="19678" y="974"/>
                    </a:cubicBezTo>
                    <a:cubicBezTo>
                      <a:pt x="19344" y="694"/>
                      <a:pt x="18966" y="487"/>
                      <a:pt x="18569" y="325"/>
                    </a:cubicBezTo>
                    <a:cubicBezTo>
                      <a:pt x="18172" y="153"/>
                      <a:pt x="17749" y="72"/>
                      <a:pt x="17325" y="18"/>
                    </a:cubicBezTo>
                    <a:cubicBezTo>
                      <a:pt x="17109" y="5"/>
                      <a:pt x="16901" y="2"/>
                      <a:pt x="16698" y="2"/>
                    </a:cubicBezTo>
                    <a:cubicBezTo>
                      <a:pt x="16596" y="2"/>
                      <a:pt x="16494" y="3"/>
                      <a:pt x="16393" y="3"/>
                    </a:cubicBezTo>
                    <a:cubicBezTo>
                      <a:pt x="16292" y="3"/>
                      <a:pt x="16192" y="2"/>
                      <a:pt x="160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83" name="Google Shape;483;p17"/>
            <p:cNvSpPr/>
            <p:nvPr/>
          </p:nvSpPr>
          <p:spPr>
            <a:xfrm rot="442426">
              <a:off x="8229710" y="-161880"/>
              <a:ext cx="102851" cy="551273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35">
    <p:spTree>
      <p:nvGrpSpPr>
        <p:cNvPr id="1" name="Shape 1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8" name="Google Shape;1358;p47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1359" name="Google Shape;1359;p47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60" name="Google Shape;1360;p4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361" name="Google Shape;1361;p47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362" name="Google Shape;1362;p4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4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4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4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4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4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4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4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4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4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4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4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4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4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4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77" name="Google Shape;1377;p47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378" name="Google Shape;1378;p4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" name="Google Shape;1379;p4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4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" name="Google Shape;1381;p4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4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4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" name="Google Shape;1384;p4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4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4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" name="Google Shape;1387;p4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4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4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" name="Google Shape;1390;p4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" name="Google Shape;1391;p4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4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393" name="Google Shape;1393;p47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4" name="Google Shape;1394;p47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5" name="Google Shape;1395;p47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6" name="Google Shape;1396;p47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7" name="Google Shape;1397;p47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8" name="Google Shape;1398;p4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36">
    <p:spTree>
      <p:nvGrpSpPr>
        <p:cNvPr id="1" name="Shape 1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0" name="Google Shape;1400;p48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01" name="Google Shape;1401;p4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4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4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4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4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4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4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4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4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4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4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4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4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4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4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4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4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4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4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420" name="Google Shape;1420;p48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21" name="Google Shape;1421;p48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2" name="Google Shape;1422;p48"/>
          <p:cNvGrpSpPr/>
          <p:nvPr/>
        </p:nvGrpSpPr>
        <p:grpSpPr>
          <a:xfrm rot="697126">
            <a:off x="8218474" y="-369190"/>
            <a:ext cx="1305393" cy="1346461"/>
            <a:chOff x="1492000" y="427450"/>
            <a:chExt cx="1188000" cy="1225375"/>
          </a:xfrm>
        </p:grpSpPr>
        <p:sp>
          <p:nvSpPr>
            <p:cNvPr id="1423" name="Google Shape;1423;p48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48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48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48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48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48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48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48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48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48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48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37">
    <p:spTree>
      <p:nvGrpSpPr>
        <p:cNvPr id="1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5" name="Google Shape;1435;p49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36" name="Google Shape;1436;p4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4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4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4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4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4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4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4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4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49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49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4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4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4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4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49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4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4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4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4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4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4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sz="3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720000" y="1187100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302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5" r:id="rId2"/>
    <p:sldLayoutId id="2147483658" r:id="rId3"/>
    <p:sldLayoutId id="2147483660" r:id="rId4"/>
    <p:sldLayoutId id="2147483661" r:id="rId5"/>
    <p:sldLayoutId id="2147483663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4" name="Google Shape;1534;p58"/>
          <p:cNvSpPr txBox="1">
            <a:spLocks noGrp="1"/>
          </p:cNvSpPr>
          <p:nvPr>
            <p:ph type="ctrTitle"/>
          </p:nvPr>
        </p:nvSpPr>
        <p:spPr>
          <a:xfrm>
            <a:off x="1808043" y="1681940"/>
            <a:ext cx="5466080" cy="174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chemeClr val="dk2"/>
              </a:buClr>
              <a:buSzPts val="1100"/>
            </a:pPr>
            <a:r>
              <a:rPr lang="ru-RU" sz="3200" dirty="0"/>
              <a:t>Приложения на признаците за делимост – упражнение</a:t>
            </a:r>
            <a:endParaRPr sz="3200" dirty="0"/>
          </a:p>
        </p:txBody>
      </p:sp>
      <p:sp>
        <p:nvSpPr>
          <p:cNvPr id="1535" name="Google Shape;1535;p58"/>
          <p:cNvSpPr txBox="1">
            <a:spLocks noGrp="1"/>
          </p:cNvSpPr>
          <p:nvPr>
            <p:ph type="subTitle" idx="1"/>
          </p:nvPr>
        </p:nvSpPr>
        <p:spPr>
          <a:xfrm>
            <a:off x="2391607" y="3532215"/>
            <a:ext cx="4440300" cy="3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bg-BG" dirty="0" smtClean="0"/>
              <a:t>Математика 5 клас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3" name="Google Shape;1653;p62"/>
          <p:cNvGrpSpPr/>
          <p:nvPr/>
        </p:nvGrpSpPr>
        <p:grpSpPr>
          <a:xfrm flipH="1">
            <a:off x="6778946" y="4668188"/>
            <a:ext cx="2383432" cy="176025"/>
            <a:chOff x="4345425" y="2175475"/>
            <a:chExt cx="800750" cy="176025"/>
          </a:xfrm>
        </p:grpSpPr>
        <p:sp>
          <p:nvSpPr>
            <p:cNvPr id="1654" name="Google Shape;1654;p6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6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6" name="Google Shape;1656;p62"/>
          <p:cNvGrpSpPr/>
          <p:nvPr/>
        </p:nvGrpSpPr>
        <p:grpSpPr>
          <a:xfrm rot="807122">
            <a:off x="6354192" y="377166"/>
            <a:ext cx="2497551" cy="2401906"/>
            <a:chOff x="1857000" y="3245400"/>
            <a:chExt cx="1233825" cy="1186575"/>
          </a:xfrm>
        </p:grpSpPr>
        <p:sp>
          <p:nvSpPr>
            <p:cNvPr id="1657" name="Google Shape;1657;p6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6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6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6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3" name="Google Shape;1663;p62"/>
          <p:cNvGrpSpPr/>
          <p:nvPr/>
        </p:nvGrpSpPr>
        <p:grpSpPr>
          <a:xfrm rot="2556023">
            <a:off x="6899740" y="849952"/>
            <a:ext cx="1144723" cy="1961055"/>
            <a:chOff x="2946668" y="3613769"/>
            <a:chExt cx="640047" cy="1096481"/>
          </a:xfrm>
        </p:grpSpPr>
        <p:sp>
          <p:nvSpPr>
            <p:cNvPr id="1664" name="Google Shape;1664;p62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62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62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62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62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62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62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71" name="Google Shape;1671;p62"/>
          <p:cNvGrpSpPr/>
          <p:nvPr/>
        </p:nvGrpSpPr>
        <p:grpSpPr>
          <a:xfrm rot="674490">
            <a:off x="6096193" y="3040384"/>
            <a:ext cx="3474315" cy="888859"/>
            <a:chOff x="3809875" y="1963175"/>
            <a:chExt cx="1923600" cy="492150"/>
          </a:xfrm>
        </p:grpSpPr>
        <p:sp>
          <p:nvSpPr>
            <p:cNvPr id="1672" name="Google Shape;1672;p6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6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6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6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6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6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6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6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6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6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6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3" name="Google Shape;1683;p62"/>
          <p:cNvGrpSpPr/>
          <p:nvPr/>
        </p:nvGrpSpPr>
        <p:grpSpPr>
          <a:xfrm rot="1386640">
            <a:off x="432531" y="141388"/>
            <a:ext cx="806665" cy="421749"/>
            <a:chOff x="1822875" y="1377000"/>
            <a:chExt cx="548075" cy="286550"/>
          </a:xfrm>
        </p:grpSpPr>
        <p:sp>
          <p:nvSpPr>
            <p:cNvPr id="1684" name="Google Shape;1684;p62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62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62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62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62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62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62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62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62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"/>
          <a:stretch/>
        </p:blipFill>
        <p:spPr>
          <a:xfrm>
            <a:off x="498189" y="618700"/>
            <a:ext cx="5801987" cy="541641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03" y="1262405"/>
            <a:ext cx="3010320" cy="990738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40" y="2261303"/>
            <a:ext cx="3038830" cy="706081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40" y="3219493"/>
            <a:ext cx="5701594" cy="50014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1250358" y="3928158"/>
            <a:ext cx="6138935" cy="48653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Не, защото сборът от цифрите на 8,53 не се дели на 3</a:t>
            </a:r>
            <a:endParaRPr lang="bg-BG" dirty="0"/>
          </a:p>
        </p:txBody>
      </p:sp>
      <p:sp>
        <p:nvSpPr>
          <p:cNvPr id="11" name="Rounded Rectangle 10"/>
          <p:cNvSpPr/>
          <p:nvPr/>
        </p:nvSpPr>
        <p:spPr>
          <a:xfrm>
            <a:off x="3827868" y="1262405"/>
            <a:ext cx="1746819" cy="176649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Знаете ли други признаци за делимост?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653" y="3298070"/>
            <a:ext cx="5344271" cy="409632"/>
          </a:xfrm>
          <a:prstGeom prst="rect">
            <a:avLst/>
          </a:prstGeom>
        </p:spPr>
      </p:pic>
      <p:grpSp>
        <p:nvGrpSpPr>
          <p:cNvPr id="1737" name="Google Shape;1737;p64"/>
          <p:cNvGrpSpPr/>
          <p:nvPr/>
        </p:nvGrpSpPr>
        <p:grpSpPr>
          <a:xfrm rot="-546322">
            <a:off x="5607639" y="1836836"/>
            <a:ext cx="1860808" cy="1580035"/>
            <a:chOff x="2505075" y="4180600"/>
            <a:chExt cx="1092750" cy="957900"/>
          </a:xfrm>
        </p:grpSpPr>
        <p:sp>
          <p:nvSpPr>
            <p:cNvPr id="1738" name="Google Shape;1738;p64"/>
            <p:cNvSpPr/>
            <p:nvPr/>
          </p:nvSpPr>
          <p:spPr>
            <a:xfrm>
              <a:off x="2612200" y="4898650"/>
              <a:ext cx="984100" cy="235275"/>
            </a:xfrm>
            <a:custGeom>
              <a:avLst/>
              <a:gdLst/>
              <a:ahLst/>
              <a:cxnLst/>
              <a:rect l="l" t="t" r="r" b="b"/>
              <a:pathLst>
                <a:path w="39364" h="9411" extrusionOk="0">
                  <a:moveTo>
                    <a:pt x="6166" y="0"/>
                  </a:moveTo>
                  <a:cubicBezTo>
                    <a:pt x="6141" y="0"/>
                    <a:pt x="5339" y="652"/>
                    <a:pt x="5339" y="652"/>
                  </a:cubicBezTo>
                  <a:cubicBezTo>
                    <a:pt x="4688" y="2882"/>
                    <a:pt x="2357" y="5965"/>
                    <a:pt x="1" y="6617"/>
                  </a:cubicBezTo>
                  <a:cubicBezTo>
                    <a:pt x="5966" y="7068"/>
                    <a:pt x="13259" y="8321"/>
                    <a:pt x="19224" y="8797"/>
                  </a:cubicBezTo>
                  <a:cubicBezTo>
                    <a:pt x="22532" y="9048"/>
                    <a:pt x="25841" y="9248"/>
                    <a:pt x="29149" y="9349"/>
                  </a:cubicBezTo>
                  <a:cubicBezTo>
                    <a:pt x="29759" y="9367"/>
                    <a:pt x="30670" y="9411"/>
                    <a:pt x="31701" y="9411"/>
                  </a:cubicBezTo>
                  <a:cubicBezTo>
                    <a:pt x="34944" y="9411"/>
                    <a:pt x="39363" y="8971"/>
                    <a:pt x="39249" y="5890"/>
                  </a:cubicBezTo>
                  <a:lnTo>
                    <a:pt x="39224" y="5890"/>
                  </a:lnTo>
                  <a:cubicBezTo>
                    <a:pt x="28021" y="4988"/>
                    <a:pt x="17069" y="2682"/>
                    <a:pt x="61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64"/>
            <p:cNvSpPr/>
            <p:nvPr/>
          </p:nvSpPr>
          <p:spPr>
            <a:xfrm>
              <a:off x="2607825" y="4893625"/>
              <a:ext cx="990000" cy="244875"/>
            </a:xfrm>
            <a:custGeom>
              <a:avLst/>
              <a:gdLst/>
              <a:ahLst/>
              <a:cxnLst/>
              <a:rect l="l" t="t" r="r" b="b"/>
              <a:pathLst>
                <a:path w="39600" h="9795" extrusionOk="0">
                  <a:moveTo>
                    <a:pt x="6379" y="398"/>
                  </a:moveTo>
                  <a:lnTo>
                    <a:pt x="6379" y="398"/>
                  </a:lnTo>
                  <a:cubicBezTo>
                    <a:pt x="9057" y="1067"/>
                    <a:pt x="11759" y="1687"/>
                    <a:pt x="14462" y="2306"/>
                  </a:cubicBezTo>
                  <a:cubicBezTo>
                    <a:pt x="17218" y="2908"/>
                    <a:pt x="19950" y="3509"/>
                    <a:pt x="22707" y="4011"/>
                  </a:cubicBezTo>
                  <a:cubicBezTo>
                    <a:pt x="28194" y="5008"/>
                    <a:pt x="33731" y="5807"/>
                    <a:pt x="39293" y="6235"/>
                  </a:cubicBezTo>
                  <a:lnTo>
                    <a:pt x="39293" y="6235"/>
                  </a:lnTo>
                  <a:cubicBezTo>
                    <a:pt x="39281" y="6246"/>
                    <a:pt x="39274" y="6252"/>
                    <a:pt x="39274" y="6266"/>
                  </a:cubicBezTo>
                  <a:lnTo>
                    <a:pt x="39274" y="6392"/>
                  </a:lnTo>
                  <a:cubicBezTo>
                    <a:pt x="39249" y="6492"/>
                    <a:pt x="39249" y="6592"/>
                    <a:pt x="39224" y="6692"/>
                  </a:cubicBezTo>
                  <a:cubicBezTo>
                    <a:pt x="39199" y="6893"/>
                    <a:pt x="39123" y="7068"/>
                    <a:pt x="39023" y="7269"/>
                  </a:cubicBezTo>
                  <a:cubicBezTo>
                    <a:pt x="38848" y="7620"/>
                    <a:pt x="38572" y="7920"/>
                    <a:pt x="38246" y="8171"/>
                  </a:cubicBezTo>
                  <a:cubicBezTo>
                    <a:pt x="37595" y="8647"/>
                    <a:pt x="36767" y="8898"/>
                    <a:pt x="35965" y="9073"/>
                  </a:cubicBezTo>
                  <a:cubicBezTo>
                    <a:pt x="34654" y="9352"/>
                    <a:pt x="33295" y="9441"/>
                    <a:pt x="31939" y="9441"/>
                  </a:cubicBezTo>
                  <a:cubicBezTo>
                    <a:pt x="31585" y="9441"/>
                    <a:pt x="31231" y="9435"/>
                    <a:pt x="30878" y="9424"/>
                  </a:cubicBezTo>
                  <a:cubicBezTo>
                    <a:pt x="29173" y="9374"/>
                    <a:pt x="27469" y="9324"/>
                    <a:pt x="25740" y="9224"/>
                  </a:cubicBezTo>
                  <a:lnTo>
                    <a:pt x="20627" y="8948"/>
                  </a:lnTo>
                  <a:cubicBezTo>
                    <a:pt x="18898" y="8873"/>
                    <a:pt x="17218" y="8697"/>
                    <a:pt x="15514" y="8497"/>
                  </a:cubicBezTo>
                  <a:cubicBezTo>
                    <a:pt x="13810" y="8296"/>
                    <a:pt x="12106" y="8071"/>
                    <a:pt x="10401" y="7845"/>
                  </a:cubicBezTo>
                  <a:cubicBezTo>
                    <a:pt x="7272" y="7405"/>
                    <a:pt x="4121" y="6986"/>
                    <a:pt x="969" y="6707"/>
                  </a:cubicBezTo>
                  <a:lnTo>
                    <a:pt x="969" y="6707"/>
                  </a:lnTo>
                  <a:cubicBezTo>
                    <a:pt x="1378" y="6510"/>
                    <a:pt x="1757" y="6260"/>
                    <a:pt x="2106" y="5991"/>
                  </a:cubicBezTo>
                  <a:cubicBezTo>
                    <a:pt x="2657" y="5565"/>
                    <a:pt x="3158" y="5088"/>
                    <a:pt x="3609" y="4537"/>
                  </a:cubicBezTo>
                  <a:cubicBezTo>
                    <a:pt x="4061" y="4011"/>
                    <a:pt x="4487" y="3434"/>
                    <a:pt x="4837" y="2833"/>
                  </a:cubicBezTo>
                  <a:cubicBezTo>
                    <a:pt x="5181" y="2245"/>
                    <a:pt x="5476" y="1633"/>
                    <a:pt x="5676" y="973"/>
                  </a:cubicBezTo>
                  <a:lnTo>
                    <a:pt x="5676" y="973"/>
                  </a:lnTo>
                  <a:lnTo>
                    <a:pt x="6379" y="398"/>
                  </a:lnTo>
                  <a:close/>
                  <a:moveTo>
                    <a:pt x="6366" y="1"/>
                  </a:moveTo>
                  <a:cubicBezTo>
                    <a:pt x="6316" y="1"/>
                    <a:pt x="6266" y="1"/>
                    <a:pt x="6216" y="51"/>
                  </a:cubicBezTo>
                  <a:lnTo>
                    <a:pt x="6191" y="51"/>
                  </a:lnTo>
                  <a:lnTo>
                    <a:pt x="5389" y="727"/>
                  </a:lnTo>
                  <a:cubicBezTo>
                    <a:pt x="5364" y="752"/>
                    <a:pt x="5339" y="778"/>
                    <a:pt x="5339" y="803"/>
                  </a:cubicBezTo>
                  <a:cubicBezTo>
                    <a:pt x="5138" y="1454"/>
                    <a:pt x="4863" y="2081"/>
                    <a:pt x="4512" y="2657"/>
                  </a:cubicBezTo>
                  <a:cubicBezTo>
                    <a:pt x="4186" y="3234"/>
                    <a:pt x="3785" y="3785"/>
                    <a:pt x="3334" y="4311"/>
                  </a:cubicBezTo>
                  <a:cubicBezTo>
                    <a:pt x="2908" y="4838"/>
                    <a:pt x="2431" y="5314"/>
                    <a:pt x="1880" y="5715"/>
                  </a:cubicBezTo>
                  <a:cubicBezTo>
                    <a:pt x="1354" y="6116"/>
                    <a:pt x="777" y="6467"/>
                    <a:pt x="126" y="6642"/>
                  </a:cubicBezTo>
                  <a:cubicBezTo>
                    <a:pt x="76" y="6667"/>
                    <a:pt x="25" y="6742"/>
                    <a:pt x="0" y="6793"/>
                  </a:cubicBezTo>
                  <a:cubicBezTo>
                    <a:pt x="0" y="6893"/>
                    <a:pt x="76" y="6993"/>
                    <a:pt x="176" y="6993"/>
                  </a:cubicBezTo>
                  <a:cubicBezTo>
                    <a:pt x="3584" y="7244"/>
                    <a:pt x="6968" y="7720"/>
                    <a:pt x="10376" y="8121"/>
                  </a:cubicBezTo>
                  <a:cubicBezTo>
                    <a:pt x="12081" y="8321"/>
                    <a:pt x="13785" y="8547"/>
                    <a:pt x="15489" y="8722"/>
                  </a:cubicBezTo>
                  <a:cubicBezTo>
                    <a:pt x="17193" y="8923"/>
                    <a:pt x="18898" y="9048"/>
                    <a:pt x="20602" y="9224"/>
                  </a:cubicBezTo>
                  <a:cubicBezTo>
                    <a:pt x="24011" y="9550"/>
                    <a:pt x="27444" y="9675"/>
                    <a:pt x="30878" y="9775"/>
                  </a:cubicBezTo>
                  <a:cubicBezTo>
                    <a:pt x="31276" y="9787"/>
                    <a:pt x="31675" y="9794"/>
                    <a:pt x="32075" y="9794"/>
                  </a:cubicBezTo>
                  <a:cubicBezTo>
                    <a:pt x="33389" y="9794"/>
                    <a:pt x="34715" y="9712"/>
                    <a:pt x="36041" y="9424"/>
                  </a:cubicBezTo>
                  <a:cubicBezTo>
                    <a:pt x="36868" y="9249"/>
                    <a:pt x="37720" y="8973"/>
                    <a:pt x="38447" y="8422"/>
                  </a:cubicBezTo>
                  <a:cubicBezTo>
                    <a:pt x="38823" y="8171"/>
                    <a:pt x="39123" y="7820"/>
                    <a:pt x="39324" y="7394"/>
                  </a:cubicBezTo>
                  <a:cubicBezTo>
                    <a:pt x="39424" y="7194"/>
                    <a:pt x="39499" y="6968"/>
                    <a:pt x="39549" y="6768"/>
                  </a:cubicBezTo>
                  <a:cubicBezTo>
                    <a:pt x="39575" y="6642"/>
                    <a:pt x="39575" y="6542"/>
                    <a:pt x="39600" y="6417"/>
                  </a:cubicBezTo>
                  <a:cubicBezTo>
                    <a:pt x="39600" y="6341"/>
                    <a:pt x="39600" y="6316"/>
                    <a:pt x="39600" y="6241"/>
                  </a:cubicBezTo>
                  <a:cubicBezTo>
                    <a:pt x="39600" y="6141"/>
                    <a:pt x="39575" y="6041"/>
                    <a:pt x="39549" y="5966"/>
                  </a:cubicBezTo>
                  <a:cubicBezTo>
                    <a:pt x="39514" y="5948"/>
                    <a:pt x="39479" y="5930"/>
                    <a:pt x="39443" y="5930"/>
                  </a:cubicBezTo>
                  <a:cubicBezTo>
                    <a:pt x="39428" y="5930"/>
                    <a:pt x="39414" y="5933"/>
                    <a:pt x="39399" y="5940"/>
                  </a:cubicBezTo>
                  <a:cubicBezTo>
                    <a:pt x="33835" y="5464"/>
                    <a:pt x="28296" y="4637"/>
                    <a:pt x="22782" y="3610"/>
                  </a:cubicBezTo>
                  <a:cubicBezTo>
                    <a:pt x="20026" y="3083"/>
                    <a:pt x="17294" y="2532"/>
                    <a:pt x="14562" y="1930"/>
                  </a:cubicBezTo>
                  <a:cubicBezTo>
                    <a:pt x="11830" y="1329"/>
                    <a:pt x="9098" y="677"/>
                    <a:pt x="63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64"/>
            <p:cNvSpPr/>
            <p:nvPr/>
          </p:nvSpPr>
          <p:spPr>
            <a:xfrm>
              <a:off x="2508825" y="4184975"/>
              <a:ext cx="1038875" cy="879225"/>
            </a:xfrm>
            <a:custGeom>
              <a:avLst/>
              <a:gdLst/>
              <a:ahLst/>
              <a:cxnLst/>
              <a:rect l="l" t="t" r="r" b="b"/>
              <a:pathLst>
                <a:path w="41555" h="35169" extrusionOk="0">
                  <a:moveTo>
                    <a:pt x="40702" y="1"/>
                  </a:moveTo>
                  <a:cubicBezTo>
                    <a:pt x="27143" y="126"/>
                    <a:pt x="13660" y="652"/>
                    <a:pt x="101" y="1078"/>
                  </a:cubicBezTo>
                  <a:cubicBezTo>
                    <a:pt x="76" y="1078"/>
                    <a:pt x="51" y="1078"/>
                    <a:pt x="25" y="1053"/>
                  </a:cubicBezTo>
                  <a:lnTo>
                    <a:pt x="0" y="1078"/>
                  </a:lnTo>
                  <a:cubicBezTo>
                    <a:pt x="51" y="1103"/>
                    <a:pt x="101" y="1153"/>
                    <a:pt x="101" y="1254"/>
                  </a:cubicBezTo>
                  <a:cubicBezTo>
                    <a:pt x="752" y="7845"/>
                    <a:pt x="577" y="14612"/>
                    <a:pt x="802" y="21254"/>
                  </a:cubicBezTo>
                  <a:cubicBezTo>
                    <a:pt x="903" y="24537"/>
                    <a:pt x="878" y="27870"/>
                    <a:pt x="1103" y="31154"/>
                  </a:cubicBezTo>
                  <a:cubicBezTo>
                    <a:pt x="1236" y="33346"/>
                    <a:pt x="2622" y="35168"/>
                    <a:pt x="4511" y="35168"/>
                  </a:cubicBezTo>
                  <a:cubicBezTo>
                    <a:pt x="5127" y="35168"/>
                    <a:pt x="5795" y="34975"/>
                    <a:pt x="6492" y="34537"/>
                  </a:cubicBezTo>
                  <a:cubicBezTo>
                    <a:pt x="7995" y="33585"/>
                    <a:pt x="8772" y="31780"/>
                    <a:pt x="9324" y="30151"/>
                  </a:cubicBezTo>
                  <a:cubicBezTo>
                    <a:pt x="9374" y="30051"/>
                    <a:pt x="9399" y="29926"/>
                    <a:pt x="9474" y="29926"/>
                  </a:cubicBezTo>
                  <a:cubicBezTo>
                    <a:pt x="9491" y="29859"/>
                    <a:pt x="9563" y="29836"/>
                    <a:pt x="9654" y="29836"/>
                  </a:cubicBezTo>
                  <a:cubicBezTo>
                    <a:pt x="9700" y="29836"/>
                    <a:pt x="9750" y="29842"/>
                    <a:pt x="9800" y="29850"/>
                  </a:cubicBezTo>
                  <a:cubicBezTo>
                    <a:pt x="20376" y="31454"/>
                    <a:pt x="30878" y="33284"/>
                    <a:pt x="41555" y="34236"/>
                  </a:cubicBezTo>
                  <a:cubicBezTo>
                    <a:pt x="41128" y="31880"/>
                    <a:pt x="41304" y="29525"/>
                    <a:pt x="41404" y="27144"/>
                  </a:cubicBezTo>
                  <a:cubicBezTo>
                    <a:pt x="41479" y="24186"/>
                    <a:pt x="41529" y="21229"/>
                    <a:pt x="41504" y="18246"/>
                  </a:cubicBezTo>
                  <a:cubicBezTo>
                    <a:pt x="41454" y="12156"/>
                    <a:pt x="40928" y="6091"/>
                    <a:pt x="407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64"/>
            <p:cNvSpPr/>
            <p:nvPr/>
          </p:nvSpPr>
          <p:spPr>
            <a:xfrm>
              <a:off x="2505075" y="4180600"/>
              <a:ext cx="1047650" cy="887125"/>
            </a:xfrm>
            <a:custGeom>
              <a:avLst/>
              <a:gdLst/>
              <a:ahLst/>
              <a:cxnLst/>
              <a:rect l="l" t="t" r="r" b="b"/>
              <a:pathLst>
                <a:path w="41906" h="35485" extrusionOk="0">
                  <a:moveTo>
                    <a:pt x="40684" y="377"/>
                  </a:moveTo>
                  <a:cubicBezTo>
                    <a:pt x="40913" y="6408"/>
                    <a:pt x="41430" y="12415"/>
                    <a:pt x="41504" y="18421"/>
                  </a:cubicBezTo>
                  <a:cubicBezTo>
                    <a:pt x="41504" y="21103"/>
                    <a:pt x="41479" y="23760"/>
                    <a:pt x="41404" y="26416"/>
                  </a:cubicBezTo>
                  <a:cubicBezTo>
                    <a:pt x="41379" y="27745"/>
                    <a:pt x="41304" y="29098"/>
                    <a:pt x="41278" y="30426"/>
                  </a:cubicBezTo>
                  <a:cubicBezTo>
                    <a:pt x="41255" y="31690"/>
                    <a:pt x="41299" y="32976"/>
                    <a:pt x="41497" y="34241"/>
                  </a:cubicBezTo>
                  <a:lnTo>
                    <a:pt x="41497" y="34241"/>
                  </a:lnTo>
                  <a:cubicBezTo>
                    <a:pt x="36203" y="33742"/>
                    <a:pt x="30909" y="33048"/>
                    <a:pt x="25639" y="32256"/>
                  </a:cubicBezTo>
                  <a:lnTo>
                    <a:pt x="17619" y="31103"/>
                  </a:lnTo>
                  <a:cubicBezTo>
                    <a:pt x="16291" y="30903"/>
                    <a:pt x="14963" y="30677"/>
                    <a:pt x="13609" y="30476"/>
                  </a:cubicBezTo>
                  <a:lnTo>
                    <a:pt x="11604" y="30151"/>
                  </a:lnTo>
                  <a:lnTo>
                    <a:pt x="10627" y="30000"/>
                  </a:lnTo>
                  <a:lnTo>
                    <a:pt x="10125" y="29925"/>
                  </a:lnTo>
                  <a:cubicBezTo>
                    <a:pt x="10025" y="29925"/>
                    <a:pt x="9950" y="29900"/>
                    <a:pt x="9850" y="29900"/>
                  </a:cubicBezTo>
                  <a:lnTo>
                    <a:pt x="9699" y="29900"/>
                  </a:lnTo>
                  <a:cubicBezTo>
                    <a:pt x="9647" y="29918"/>
                    <a:pt x="9582" y="29947"/>
                    <a:pt x="9539" y="29998"/>
                  </a:cubicBezTo>
                  <a:lnTo>
                    <a:pt x="9539" y="29998"/>
                  </a:lnTo>
                  <a:cubicBezTo>
                    <a:pt x="9500" y="30015"/>
                    <a:pt x="9463" y="30036"/>
                    <a:pt x="9449" y="30050"/>
                  </a:cubicBezTo>
                  <a:cubicBezTo>
                    <a:pt x="9424" y="30101"/>
                    <a:pt x="9424" y="30151"/>
                    <a:pt x="9399" y="30176"/>
                  </a:cubicBezTo>
                  <a:lnTo>
                    <a:pt x="9348" y="30326"/>
                  </a:lnTo>
                  <a:lnTo>
                    <a:pt x="9223" y="30652"/>
                  </a:lnTo>
                  <a:cubicBezTo>
                    <a:pt x="9148" y="30877"/>
                    <a:pt x="9073" y="31078"/>
                    <a:pt x="8998" y="31278"/>
                  </a:cubicBezTo>
                  <a:cubicBezTo>
                    <a:pt x="8822" y="31705"/>
                    <a:pt x="8622" y="32106"/>
                    <a:pt x="8421" y="32507"/>
                  </a:cubicBezTo>
                  <a:cubicBezTo>
                    <a:pt x="7970" y="33284"/>
                    <a:pt x="7419" y="34010"/>
                    <a:pt x="6692" y="34512"/>
                  </a:cubicBezTo>
                  <a:cubicBezTo>
                    <a:pt x="6087" y="34908"/>
                    <a:pt x="5377" y="35200"/>
                    <a:pt x="4651" y="35200"/>
                  </a:cubicBezTo>
                  <a:cubicBezTo>
                    <a:pt x="4504" y="35200"/>
                    <a:pt x="4358" y="35188"/>
                    <a:pt x="4211" y="35163"/>
                  </a:cubicBezTo>
                  <a:cubicBezTo>
                    <a:pt x="3358" y="35013"/>
                    <a:pt x="2632" y="34436"/>
                    <a:pt x="2155" y="33685"/>
                  </a:cubicBezTo>
                  <a:cubicBezTo>
                    <a:pt x="1679" y="32958"/>
                    <a:pt x="1454" y="32080"/>
                    <a:pt x="1404" y="31203"/>
                  </a:cubicBezTo>
                  <a:cubicBezTo>
                    <a:pt x="1353" y="30276"/>
                    <a:pt x="1303" y="29374"/>
                    <a:pt x="1278" y="28471"/>
                  </a:cubicBezTo>
                  <a:cubicBezTo>
                    <a:pt x="1203" y="26667"/>
                    <a:pt x="1203" y="24837"/>
                    <a:pt x="1153" y="23033"/>
                  </a:cubicBezTo>
                  <a:cubicBezTo>
                    <a:pt x="1028" y="19374"/>
                    <a:pt x="1003" y="15765"/>
                    <a:pt x="952" y="12105"/>
                  </a:cubicBezTo>
                  <a:cubicBezTo>
                    <a:pt x="927" y="10301"/>
                    <a:pt x="877" y="8471"/>
                    <a:pt x="802" y="6667"/>
                  </a:cubicBezTo>
                  <a:cubicBezTo>
                    <a:pt x="752" y="5740"/>
                    <a:pt x="702" y="4837"/>
                    <a:pt x="652" y="3935"/>
                  </a:cubicBezTo>
                  <a:lnTo>
                    <a:pt x="551" y="2557"/>
                  </a:lnTo>
                  <a:lnTo>
                    <a:pt x="476" y="1880"/>
                  </a:lnTo>
                  <a:lnTo>
                    <a:pt x="451" y="1529"/>
                  </a:lnTo>
                  <a:cubicBezTo>
                    <a:pt x="451" y="1496"/>
                    <a:pt x="451" y="1474"/>
                    <a:pt x="444" y="1434"/>
                  </a:cubicBezTo>
                  <a:lnTo>
                    <a:pt x="444" y="1434"/>
                  </a:lnTo>
                  <a:lnTo>
                    <a:pt x="476" y="1429"/>
                  </a:lnTo>
                  <a:lnTo>
                    <a:pt x="802" y="1429"/>
                  </a:lnTo>
                  <a:lnTo>
                    <a:pt x="1429" y="1404"/>
                  </a:lnTo>
                  <a:lnTo>
                    <a:pt x="2707" y="1354"/>
                  </a:lnTo>
                  <a:lnTo>
                    <a:pt x="5263" y="1278"/>
                  </a:lnTo>
                  <a:lnTo>
                    <a:pt x="10351" y="1128"/>
                  </a:lnTo>
                  <a:lnTo>
                    <a:pt x="20526" y="802"/>
                  </a:lnTo>
                  <a:cubicBezTo>
                    <a:pt x="27237" y="628"/>
                    <a:pt x="33972" y="430"/>
                    <a:pt x="40684" y="377"/>
                  </a:cubicBezTo>
                  <a:close/>
                  <a:moveTo>
                    <a:pt x="40852" y="0"/>
                  </a:moveTo>
                  <a:cubicBezTo>
                    <a:pt x="34060" y="50"/>
                    <a:pt x="27293" y="176"/>
                    <a:pt x="20501" y="401"/>
                  </a:cubicBezTo>
                  <a:lnTo>
                    <a:pt x="251" y="1078"/>
                  </a:lnTo>
                  <a:lnTo>
                    <a:pt x="25" y="1078"/>
                  </a:lnTo>
                  <a:lnTo>
                    <a:pt x="0" y="1153"/>
                  </a:lnTo>
                  <a:lnTo>
                    <a:pt x="0" y="1178"/>
                  </a:lnTo>
                  <a:lnTo>
                    <a:pt x="75" y="1429"/>
                  </a:lnTo>
                  <a:lnTo>
                    <a:pt x="276" y="3960"/>
                  </a:lnTo>
                  <a:cubicBezTo>
                    <a:pt x="351" y="4862"/>
                    <a:pt x="401" y="5765"/>
                    <a:pt x="426" y="6667"/>
                  </a:cubicBezTo>
                  <a:cubicBezTo>
                    <a:pt x="526" y="8496"/>
                    <a:pt x="551" y="10301"/>
                    <a:pt x="602" y="12131"/>
                  </a:cubicBezTo>
                  <a:cubicBezTo>
                    <a:pt x="652" y="15765"/>
                    <a:pt x="702" y="19399"/>
                    <a:pt x="802" y="23033"/>
                  </a:cubicBezTo>
                  <a:cubicBezTo>
                    <a:pt x="852" y="24837"/>
                    <a:pt x="877" y="26667"/>
                    <a:pt x="927" y="28497"/>
                  </a:cubicBezTo>
                  <a:cubicBezTo>
                    <a:pt x="978" y="29399"/>
                    <a:pt x="1003" y="30301"/>
                    <a:pt x="1078" y="31203"/>
                  </a:cubicBezTo>
                  <a:cubicBezTo>
                    <a:pt x="1128" y="32131"/>
                    <a:pt x="1379" y="33083"/>
                    <a:pt x="1905" y="33860"/>
                  </a:cubicBezTo>
                  <a:cubicBezTo>
                    <a:pt x="2406" y="34662"/>
                    <a:pt x="3208" y="35314"/>
                    <a:pt x="4160" y="35439"/>
                  </a:cubicBezTo>
                  <a:cubicBezTo>
                    <a:pt x="4334" y="35470"/>
                    <a:pt x="4506" y="35485"/>
                    <a:pt x="4677" y="35485"/>
                  </a:cubicBezTo>
                  <a:cubicBezTo>
                    <a:pt x="5469" y="35485"/>
                    <a:pt x="6223" y="35170"/>
                    <a:pt x="6842" y="34737"/>
                  </a:cubicBezTo>
                  <a:cubicBezTo>
                    <a:pt x="7619" y="34211"/>
                    <a:pt x="8196" y="33434"/>
                    <a:pt x="8647" y="32632"/>
                  </a:cubicBezTo>
                  <a:cubicBezTo>
                    <a:pt x="8872" y="32231"/>
                    <a:pt x="9048" y="31805"/>
                    <a:pt x="9223" y="31379"/>
                  </a:cubicBezTo>
                  <a:cubicBezTo>
                    <a:pt x="9298" y="31178"/>
                    <a:pt x="9399" y="30953"/>
                    <a:pt x="9474" y="30727"/>
                  </a:cubicBezTo>
                  <a:lnTo>
                    <a:pt x="9574" y="30426"/>
                  </a:lnTo>
                  <a:lnTo>
                    <a:pt x="9624" y="30251"/>
                  </a:lnTo>
                  <a:cubicBezTo>
                    <a:pt x="9647" y="30228"/>
                    <a:pt x="9649" y="30226"/>
                    <a:pt x="9649" y="30206"/>
                  </a:cubicBezTo>
                  <a:lnTo>
                    <a:pt x="9649" y="30206"/>
                  </a:lnTo>
                  <a:lnTo>
                    <a:pt x="9749" y="30126"/>
                  </a:lnTo>
                  <a:lnTo>
                    <a:pt x="9749" y="30126"/>
                  </a:lnTo>
                  <a:cubicBezTo>
                    <a:pt x="9741" y="30142"/>
                    <a:pt x="9741" y="30148"/>
                    <a:pt x="9748" y="30148"/>
                  </a:cubicBezTo>
                  <a:cubicBezTo>
                    <a:pt x="9761" y="30148"/>
                    <a:pt x="9800" y="30126"/>
                    <a:pt x="9850" y="30126"/>
                  </a:cubicBezTo>
                  <a:cubicBezTo>
                    <a:pt x="9900" y="30151"/>
                    <a:pt x="10000" y="30151"/>
                    <a:pt x="10075" y="30176"/>
                  </a:cubicBezTo>
                  <a:lnTo>
                    <a:pt x="10577" y="30251"/>
                  </a:lnTo>
                  <a:lnTo>
                    <a:pt x="11579" y="30401"/>
                  </a:lnTo>
                  <a:lnTo>
                    <a:pt x="13584" y="30702"/>
                  </a:lnTo>
                  <a:cubicBezTo>
                    <a:pt x="14912" y="30903"/>
                    <a:pt x="16266" y="31103"/>
                    <a:pt x="17594" y="31329"/>
                  </a:cubicBezTo>
                  <a:cubicBezTo>
                    <a:pt x="20251" y="31755"/>
                    <a:pt x="22907" y="32206"/>
                    <a:pt x="25589" y="32607"/>
                  </a:cubicBezTo>
                  <a:cubicBezTo>
                    <a:pt x="30928" y="33384"/>
                    <a:pt x="36291" y="34111"/>
                    <a:pt x="41679" y="34587"/>
                  </a:cubicBezTo>
                  <a:lnTo>
                    <a:pt x="41905" y="34612"/>
                  </a:lnTo>
                  <a:lnTo>
                    <a:pt x="41905" y="34612"/>
                  </a:lnTo>
                  <a:lnTo>
                    <a:pt x="41855" y="34386"/>
                  </a:lnTo>
                  <a:cubicBezTo>
                    <a:pt x="41404" y="31780"/>
                    <a:pt x="41679" y="29098"/>
                    <a:pt x="41730" y="26441"/>
                  </a:cubicBezTo>
                  <a:cubicBezTo>
                    <a:pt x="41805" y="23760"/>
                    <a:pt x="41830" y="21103"/>
                    <a:pt x="41805" y="18421"/>
                  </a:cubicBezTo>
                  <a:cubicBezTo>
                    <a:pt x="41780" y="12331"/>
                    <a:pt x="41278" y="6266"/>
                    <a:pt x="41053" y="176"/>
                  </a:cubicBezTo>
                  <a:lnTo>
                    <a:pt x="4102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64"/>
            <p:cNvSpPr/>
            <p:nvPr/>
          </p:nvSpPr>
          <p:spPr>
            <a:xfrm>
              <a:off x="2849050" y="4283900"/>
              <a:ext cx="614675" cy="48350"/>
            </a:xfrm>
            <a:custGeom>
              <a:avLst/>
              <a:gdLst/>
              <a:ahLst/>
              <a:cxnLst/>
              <a:rect l="l" t="t" r="r" b="b"/>
              <a:pathLst>
                <a:path w="24587" h="1934" extrusionOk="0">
                  <a:moveTo>
                    <a:pt x="24207" y="1"/>
                  </a:moveTo>
                  <a:cubicBezTo>
                    <a:pt x="24192" y="1"/>
                    <a:pt x="24177" y="2"/>
                    <a:pt x="24161" y="3"/>
                  </a:cubicBezTo>
                  <a:cubicBezTo>
                    <a:pt x="16166" y="805"/>
                    <a:pt x="8221" y="1407"/>
                    <a:pt x="201" y="1633"/>
                  </a:cubicBezTo>
                  <a:cubicBezTo>
                    <a:pt x="1" y="1658"/>
                    <a:pt x="1" y="1933"/>
                    <a:pt x="201" y="1933"/>
                  </a:cubicBezTo>
                  <a:cubicBezTo>
                    <a:pt x="8171" y="1708"/>
                    <a:pt x="16216" y="1357"/>
                    <a:pt x="24161" y="630"/>
                  </a:cubicBezTo>
                  <a:cubicBezTo>
                    <a:pt x="24571" y="606"/>
                    <a:pt x="24587" y="1"/>
                    <a:pt x="2420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44" name="Google Shape;1744;p64"/>
          <p:cNvGrpSpPr/>
          <p:nvPr/>
        </p:nvGrpSpPr>
        <p:grpSpPr>
          <a:xfrm rot="-974667">
            <a:off x="6123635" y="2262992"/>
            <a:ext cx="391910" cy="822332"/>
            <a:chOff x="5870175" y="1498275"/>
            <a:chExt cx="364450" cy="797050"/>
          </a:xfrm>
        </p:grpSpPr>
        <p:sp>
          <p:nvSpPr>
            <p:cNvPr id="1745" name="Google Shape;1745;p64"/>
            <p:cNvSpPr/>
            <p:nvPr/>
          </p:nvSpPr>
          <p:spPr>
            <a:xfrm>
              <a:off x="5870175" y="2109075"/>
              <a:ext cx="219475" cy="186250"/>
            </a:xfrm>
            <a:custGeom>
              <a:avLst/>
              <a:gdLst/>
              <a:ahLst/>
              <a:cxnLst/>
              <a:rect l="l" t="t" r="r" b="b"/>
              <a:pathLst>
                <a:path w="8779" h="7450" extrusionOk="0">
                  <a:moveTo>
                    <a:pt x="6020" y="1496"/>
                  </a:moveTo>
                  <a:cubicBezTo>
                    <a:pt x="6600" y="2107"/>
                    <a:pt x="7195" y="2719"/>
                    <a:pt x="7807" y="3314"/>
                  </a:cubicBezTo>
                  <a:cubicBezTo>
                    <a:pt x="7775" y="3361"/>
                    <a:pt x="7760" y="3440"/>
                    <a:pt x="7744" y="3502"/>
                  </a:cubicBezTo>
                  <a:cubicBezTo>
                    <a:pt x="7164" y="2938"/>
                    <a:pt x="6568" y="2405"/>
                    <a:pt x="5988" y="1856"/>
                  </a:cubicBezTo>
                  <a:cubicBezTo>
                    <a:pt x="6004" y="1731"/>
                    <a:pt x="6004" y="1606"/>
                    <a:pt x="6020" y="1496"/>
                  </a:cubicBezTo>
                  <a:close/>
                  <a:moveTo>
                    <a:pt x="1568" y="697"/>
                  </a:moveTo>
                  <a:cubicBezTo>
                    <a:pt x="2744" y="1104"/>
                    <a:pt x="4029" y="1292"/>
                    <a:pt x="5252" y="1480"/>
                  </a:cubicBezTo>
                  <a:lnTo>
                    <a:pt x="5267" y="1480"/>
                  </a:lnTo>
                  <a:cubicBezTo>
                    <a:pt x="5048" y="2421"/>
                    <a:pt x="4891" y="3346"/>
                    <a:pt x="4875" y="4317"/>
                  </a:cubicBezTo>
                  <a:cubicBezTo>
                    <a:pt x="4186" y="4098"/>
                    <a:pt x="3449" y="3988"/>
                    <a:pt x="2744" y="3816"/>
                  </a:cubicBezTo>
                  <a:cubicBezTo>
                    <a:pt x="2227" y="3690"/>
                    <a:pt x="1694" y="3581"/>
                    <a:pt x="1176" y="3487"/>
                  </a:cubicBezTo>
                  <a:cubicBezTo>
                    <a:pt x="1302" y="2954"/>
                    <a:pt x="1317" y="2389"/>
                    <a:pt x="1427" y="1841"/>
                  </a:cubicBezTo>
                  <a:cubicBezTo>
                    <a:pt x="1490" y="1465"/>
                    <a:pt x="1537" y="1088"/>
                    <a:pt x="1568" y="697"/>
                  </a:cubicBezTo>
                  <a:close/>
                  <a:moveTo>
                    <a:pt x="5957" y="2013"/>
                  </a:moveTo>
                  <a:cubicBezTo>
                    <a:pt x="6521" y="2562"/>
                    <a:pt x="7086" y="3126"/>
                    <a:pt x="7665" y="3675"/>
                  </a:cubicBezTo>
                  <a:cubicBezTo>
                    <a:pt x="7540" y="4067"/>
                    <a:pt x="7493" y="4474"/>
                    <a:pt x="7399" y="4850"/>
                  </a:cubicBezTo>
                  <a:cubicBezTo>
                    <a:pt x="7164" y="4599"/>
                    <a:pt x="6913" y="4349"/>
                    <a:pt x="6662" y="4082"/>
                  </a:cubicBezTo>
                  <a:cubicBezTo>
                    <a:pt x="6380" y="3769"/>
                    <a:pt x="6098" y="3455"/>
                    <a:pt x="5816" y="3142"/>
                  </a:cubicBezTo>
                  <a:cubicBezTo>
                    <a:pt x="5863" y="2766"/>
                    <a:pt x="5910" y="2389"/>
                    <a:pt x="5957" y="2013"/>
                  </a:cubicBezTo>
                  <a:close/>
                  <a:moveTo>
                    <a:pt x="5785" y="3424"/>
                  </a:moveTo>
                  <a:cubicBezTo>
                    <a:pt x="6239" y="4035"/>
                    <a:pt x="6741" y="4662"/>
                    <a:pt x="7336" y="5179"/>
                  </a:cubicBezTo>
                  <a:cubicBezTo>
                    <a:pt x="7274" y="5446"/>
                    <a:pt x="7211" y="5728"/>
                    <a:pt x="7148" y="5994"/>
                  </a:cubicBezTo>
                  <a:cubicBezTo>
                    <a:pt x="6741" y="5462"/>
                    <a:pt x="6192" y="4960"/>
                    <a:pt x="5644" y="4521"/>
                  </a:cubicBezTo>
                  <a:cubicBezTo>
                    <a:pt x="5706" y="4161"/>
                    <a:pt x="5738" y="3784"/>
                    <a:pt x="5785" y="3424"/>
                  </a:cubicBezTo>
                  <a:close/>
                  <a:moveTo>
                    <a:pt x="1020" y="4082"/>
                  </a:moveTo>
                  <a:lnTo>
                    <a:pt x="1020" y="4082"/>
                  </a:lnTo>
                  <a:cubicBezTo>
                    <a:pt x="1505" y="4302"/>
                    <a:pt x="2038" y="4490"/>
                    <a:pt x="2603" y="4662"/>
                  </a:cubicBezTo>
                  <a:cubicBezTo>
                    <a:pt x="2869" y="4976"/>
                    <a:pt x="3261" y="5273"/>
                    <a:pt x="3559" y="5556"/>
                  </a:cubicBezTo>
                  <a:cubicBezTo>
                    <a:pt x="3825" y="5791"/>
                    <a:pt x="4076" y="6057"/>
                    <a:pt x="4343" y="6292"/>
                  </a:cubicBezTo>
                  <a:cubicBezTo>
                    <a:pt x="3825" y="6183"/>
                    <a:pt x="3308" y="6057"/>
                    <a:pt x="2791" y="5947"/>
                  </a:cubicBezTo>
                  <a:cubicBezTo>
                    <a:pt x="2634" y="5571"/>
                    <a:pt x="2242" y="5195"/>
                    <a:pt x="1929" y="4897"/>
                  </a:cubicBezTo>
                  <a:cubicBezTo>
                    <a:pt x="1631" y="4615"/>
                    <a:pt x="1349" y="4333"/>
                    <a:pt x="1020" y="4082"/>
                  </a:cubicBezTo>
                  <a:close/>
                  <a:moveTo>
                    <a:pt x="3167" y="4819"/>
                  </a:moveTo>
                  <a:lnTo>
                    <a:pt x="3167" y="4819"/>
                  </a:lnTo>
                  <a:cubicBezTo>
                    <a:pt x="3622" y="4929"/>
                    <a:pt x="4060" y="5007"/>
                    <a:pt x="4499" y="5070"/>
                  </a:cubicBezTo>
                  <a:cubicBezTo>
                    <a:pt x="4985" y="5587"/>
                    <a:pt x="5487" y="6120"/>
                    <a:pt x="6004" y="6637"/>
                  </a:cubicBezTo>
                  <a:cubicBezTo>
                    <a:pt x="5612" y="6559"/>
                    <a:pt x="5220" y="6480"/>
                    <a:pt x="4828" y="6402"/>
                  </a:cubicBezTo>
                  <a:cubicBezTo>
                    <a:pt x="4578" y="6089"/>
                    <a:pt x="4217" y="5806"/>
                    <a:pt x="3919" y="5524"/>
                  </a:cubicBezTo>
                  <a:cubicBezTo>
                    <a:pt x="3669" y="5305"/>
                    <a:pt x="3433" y="5054"/>
                    <a:pt x="3167" y="4819"/>
                  </a:cubicBezTo>
                  <a:close/>
                  <a:moveTo>
                    <a:pt x="5612" y="4709"/>
                  </a:moveTo>
                  <a:cubicBezTo>
                    <a:pt x="6161" y="5242"/>
                    <a:pt x="6615" y="5791"/>
                    <a:pt x="7070" y="6339"/>
                  </a:cubicBezTo>
                  <a:cubicBezTo>
                    <a:pt x="7039" y="6512"/>
                    <a:pt x="7007" y="6684"/>
                    <a:pt x="6976" y="6857"/>
                  </a:cubicBezTo>
                  <a:cubicBezTo>
                    <a:pt x="6835" y="6825"/>
                    <a:pt x="6694" y="6794"/>
                    <a:pt x="6553" y="6763"/>
                  </a:cubicBezTo>
                  <a:cubicBezTo>
                    <a:pt x="6035" y="6183"/>
                    <a:pt x="5455" y="5650"/>
                    <a:pt x="4875" y="5101"/>
                  </a:cubicBezTo>
                  <a:cubicBezTo>
                    <a:pt x="4922" y="5101"/>
                    <a:pt x="4970" y="5117"/>
                    <a:pt x="5001" y="5117"/>
                  </a:cubicBezTo>
                  <a:cubicBezTo>
                    <a:pt x="5064" y="5117"/>
                    <a:pt x="5111" y="5101"/>
                    <a:pt x="5158" y="5101"/>
                  </a:cubicBezTo>
                  <a:cubicBezTo>
                    <a:pt x="5203" y="5112"/>
                    <a:pt x="5249" y="5118"/>
                    <a:pt x="5293" y="5118"/>
                  </a:cubicBezTo>
                  <a:cubicBezTo>
                    <a:pt x="5434" y="5118"/>
                    <a:pt x="5557" y="5060"/>
                    <a:pt x="5581" y="4929"/>
                  </a:cubicBezTo>
                  <a:cubicBezTo>
                    <a:pt x="5596" y="4866"/>
                    <a:pt x="5612" y="4788"/>
                    <a:pt x="5612" y="4709"/>
                  </a:cubicBezTo>
                  <a:close/>
                  <a:moveTo>
                    <a:pt x="1519" y="0"/>
                  </a:moveTo>
                  <a:cubicBezTo>
                    <a:pt x="1470" y="0"/>
                    <a:pt x="1429" y="11"/>
                    <a:pt x="1396" y="23"/>
                  </a:cubicBezTo>
                  <a:cubicBezTo>
                    <a:pt x="1356" y="13"/>
                    <a:pt x="1315" y="7"/>
                    <a:pt x="1275" y="7"/>
                  </a:cubicBezTo>
                  <a:cubicBezTo>
                    <a:pt x="1189" y="7"/>
                    <a:pt x="1109" y="32"/>
                    <a:pt x="1067" y="85"/>
                  </a:cubicBezTo>
                  <a:cubicBezTo>
                    <a:pt x="346" y="994"/>
                    <a:pt x="1" y="2374"/>
                    <a:pt x="173" y="3502"/>
                  </a:cubicBezTo>
                  <a:cubicBezTo>
                    <a:pt x="189" y="3628"/>
                    <a:pt x="252" y="3706"/>
                    <a:pt x="346" y="3769"/>
                  </a:cubicBezTo>
                  <a:cubicBezTo>
                    <a:pt x="252" y="3816"/>
                    <a:pt x="189" y="3894"/>
                    <a:pt x="220" y="4004"/>
                  </a:cubicBezTo>
                  <a:cubicBezTo>
                    <a:pt x="440" y="4443"/>
                    <a:pt x="847" y="4850"/>
                    <a:pt x="1223" y="5242"/>
                  </a:cubicBezTo>
                  <a:cubicBezTo>
                    <a:pt x="1458" y="5493"/>
                    <a:pt x="1741" y="5806"/>
                    <a:pt x="2054" y="6026"/>
                  </a:cubicBezTo>
                  <a:cubicBezTo>
                    <a:pt x="2023" y="6120"/>
                    <a:pt x="2070" y="6230"/>
                    <a:pt x="2227" y="6292"/>
                  </a:cubicBezTo>
                  <a:cubicBezTo>
                    <a:pt x="3684" y="6825"/>
                    <a:pt x="5487" y="7342"/>
                    <a:pt x="7039" y="7437"/>
                  </a:cubicBezTo>
                  <a:cubicBezTo>
                    <a:pt x="7086" y="7437"/>
                    <a:pt x="7133" y="7437"/>
                    <a:pt x="7180" y="7421"/>
                  </a:cubicBezTo>
                  <a:cubicBezTo>
                    <a:pt x="7227" y="7439"/>
                    <a:pt x="7277" y="7450"/>
                    <a:pt x="7324" y="7450"/>
                  </a:cubicBezTo>
                  <a:cubicBezTo>
                    <a:pt x="7401" y="7450"/>
                    <a:pt x="7470" y="7420"/>
                    <a:pt x="7509" y="7342"/>
                  </a:cubicBezTo>
                  <a:cubicBezTo>
                    <a:pt x="7807" y="6684"/>
                    <a:pt x="8010" y="6026"/>
                    <a:pt x="8167" y="5320"/>
                  </a:cubicBezTo>
                  <a:cubicBezTo>
                    <a:pt x="8292" y="4788"/>
                    <a:pt x="8481" y="4208"/>
                    <a:pt x="8465" y="3628"/>
                  </a:cubicBezTo>
                  <a:cubicBezTo>
                    <a:pt x="8653" y="3565"/>
                    <a:pt x="8778" y="3393"/>
                    <a:pt x="8622" y="3236"/>
                  </a:cubicBezTo>
                  <a:cubicBezTo>
                    <a:pt x="7744" y="2358"/>
                    <a:pt x="6819" y="1496"/>
                    <a:pt x="5863" y="681"/>
                  </a:cubicBezTo>
                  <a:cubicBezTo>
                    <a:pt x="5805" y="631"/>
                    <a:pt x="5738" y="610"/>
                    <a:pt x="5673" y="610"/>
                  </a:cubicBezTo>
                  <a:cubicBezTo>
                    <a:pt x="5596" y="610"/>
                    <a:pt x="5522" y="638"/>
                    <a:pt x="5471" y="681"/>
                  </a:cubicBezTo>
                  <a:cubicBezTo>
                    <a:pt x="5424" y="665"/>
                    <a:pt x="5361" y="650"/>
                    <a:pt x="5299" y="634"/>
                  </a:cubicBezTo>
                  <a:cubicBezTo>
                    <a:pt x="4060" y="461"/>
                    <a:pt x="2822" y="148"/>
                    <a:pt x="1584" y="7"/>
                  </a:cubicBezTo>
                  <a:cubicBezTo>
                    <a:pt x="1561" y="2"/>
                    <a:pt x="1539" y="0"/>
                    <a:pt x="15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64"/>
            <p:cNvSpPr/>
            <p:nvPr/>
          </p:nvSpPr>
          <p:spPr>
            <a:xfrm>
              <a:off x="5906500" y="1498275"/>
              <a:ext cx="328125" cy="569175"/>
            </a:xfrm>
            <a:custGeom>
              <a:avLst/>
              <a:gdLst/>
              <a:ahLst/>
              <a:cxnLst/>
              <a:rect l="l" t="t" r="r" b="b"/>
              <a:pathLst>
                <a:path w="13125" h="22767" extrusionOk="0">
                  <a:moveTo>
                    <a:pt x="9990" y="2777"/>
                  </a:moveTo>
                  <a:cubicBezTo>
                    <a:pt x="10131" y="2887"/>
                    <a:pt x="10288" y="2996"/>
                    <a:pt x="10413" y="3106"/>
                  </a:cubicBezTo>
                  <a:cubicBezTo>
                    <a:pt x="10946" y="3529"/>
                    <a:pt x="11526" y="3921"/>
                    <a:pt x="12122" y="4297"/>
                  </a:cubicBezTo>
                  <a:cubicBezTo>
                    <a:pt x="12028" y="4642"/>
                    <a:pt x="11965" y="4971"/>
                    <a:pt x="11887" y="5301"/>
                  </a:cubicBezTo>
                  <a:cubicBezTo>
                    <a:pt x="11260" y="4611"/>
                    <a:pt x="10554" y="3921"/>
                    <a:pt x="9927" y="3247"/>
                  </a:cubicBezTo>
                  <a:cubicBezTo>
                    <a:pt x="9943" y="3090"/>
                    <a:pt x="9974" y="2934"/>
                    <a:pt x="9990" y="2777"/>
                  </a:cubicBezTo>
                  <a:close/>
                  <a:moveTo>
                    <a:pt x="9880" y="3561"/>
                  </a:moveTo>
                  <a:cubicBezTo>
                    <a:pt x="10492" y="4297"/>
                    <a:pt x="11087" y="5081"/>
                    <a:pt x="11761" y="5786"/>
                  </a:cubicBezTo>
                  <a:cubicBezTo>
                    <a:pt x="11667" y="6241"/>
                    <a:pt x="11573" y="6696"/>
                    <a:pt x="11479" y="7134"/>
                  </a:cubicBezTo>
                  <a:cubicBezTo>
                    <a:pt x="11213" y="6821"/>
                    <a:pt x="10883" y="6507"/>
                    <a:pt x="10617" y="6194"/>
                  </a:cubicBezTo>
                  <a:cubicBezTo>
                    <a:pt x="10288" y="5802"/>
                    <a:pt x="9959" y="5410"/>
                    <a:pt x="9645" y="5018"/>
                  </a:cubicBezTo>
                  <a:cubicBezTo>
                    <a:pt x="9739" y="4532"/>
                    <a:pt x="9818" y="4047"/>
                    <a:pt x="9880" y="3561"/>
                  </a:cubicBezTo>
                  <a:close/>
                  <a:moveTo>
                    <a:pt x="9614" y="5222"/>
                  </a:moveTo>
                  <a:cubicBezTo>
                    <a:pt x="9896" y="5598"/>
                    <a:pt x="10194" y="5975"/>
                    <a:pt x="10492" y="6335"/>
                  </a:cubicBezTo>
                  <a:cubicBezTo>
                    <a:pt x="10789" y="6696"/>
                    <a:pt x="11072" y="7103"/>
                    <a:pt x="11416" y="7432"/>
                  </a:cubicBezTo>
                  <a:cubicBezTo>
                    <a:pt x="11322" y="7902"/>
                    <a:pt x="11228" y="8388"/>
                    <a:pt x="11134" y="8874"/>
                  </a:cubicBezTo>
                  <a:cubicBezTo>
                    <a:pt x="10789" y="8498"/>
                    <a:pt x="10398" y="8153"/>
                    <a:pt x="10068" y="7793"/>
                  </a:cubicBezTo>
                  <a:cubicBezTo>
                    <a:pt x="9802" y="7495"/>
                    <a:pt x="9535" y="7181"/>
                    <a:pt x="9269" y="6884"/>
                  </a:cubicBezTo>
                  <a:cubicBezTo>
                    <a:pt x="9394" y="6335"/>
                    <a:pt x="9504" y="5771"/>
                    <a:pt x="9614" y="5222"/>
                  </a:cubicBezTo>
                  <a:close/>
                  <a:moveTo>
                    <a:pt x="9206" y="7150"/>
                  </a:moveTo>
                  <a:cubicBezTo>
                    <a:pt x="9426" y="7432"/>
                    <a:pt x="9661" y="7699"/>
                    <a:pt x="9896" y="7965"/>
                  </a:cubicBezTo>
                  <a:cubicBezTo>
                    <a:pt x="10256" y="8388"/>
                    <a:pt x="10617" y="8827"/>
                    <a:pt x="11056" y="9203"/>
                  </a:cubicBezTo>
                  <a:cubicBezTo>
                    <a:pt x="10962" y="9736"/>
                    <a:pt x="10852" y="10254"/>
                    <a:pt x="10727" y="10771"/>
                  </a:cubicBezTo>
                  <a:cubicBezTo>
                    <a:pt x="10178" y="10097"/>
                    <a:pt x="9504" y="9439"/>
                    <a:pt x="8846" y="8796"/>
                  </a:cubicBezTo>
                  <a:cubicBezTo>
                    <a:pt x="8971" y="8247"/>
                    <a:pt x="9097" y="7699"/>
                    <a:pt x="9206" y="7150"/>
                  </a:cubicBezTo>
                  <a:close/>
                  <a:moveTo>
                    <a:pt x="8783" y="9062"/>
                  </a:moveTo>
                  <a:cubicBezTo>
                    <a:pt x="9379" y="9752"/>
                    <a:pt x="9974" y="10457"/>
                    <a:pt x="10664" y="11069"/>
                  </a:cubicBezTo>
                  <a:cubicBezTo>
                    <a:pt x="10570" y="11508"/>
                    <a:pt x="10460" y="11946"/>
                    <a:pt x="10335" y="12385"/>
                  </a:cubicBezTo>
                  <a:cubicBezTo>
                    <a:pt x="10037" y="12040"/>
                    <a:pt x="9692" y="11711"/>
                    <a:pt x="9410" y="11367"/>
                  </a:cubicBezTo>
                  <a:cubicBezTo>
                    <a:pt x="9097" y="10990"/>
                    <a:pt x="8799" y="10614"/>
                    <a:pt x="8517" y="10238"/>
                  </a:cubicBezTo>
                  <a:cubicBezTo>
                    <a:pt x="8611" y="9846"/>
                    <a:pt x="8689" y="9454"/>
                    <a:pt x="8783" y="9062"/>
                  </a:cubicBezTo>
                  <a:close/>
                  <a:moveTo>
                    <a:pt x="8454" y="10536"/>
                  </a:moveTo>
                  <a:cubicBezTo>
                    <a:pt x="8971" y="11272"/>
                    <a:pt x="9551" y="12072"/>
                    <a:pt x="10256" y="12699"/>
                  </a:cubicBezTo>
                  <a:cubicBezTo>
                    <a:pt x="10209" y="12871"/>
                    <a:pt x="10162" y="13044"/>
                    <a:pt x="10115" y="13232"/>
                  </a:cubicBezTo>
                  <a:cubicBezTo>
                    <a:pt x="10006" y="13561"/>
                    <a:pt x="9912" y="13874"/>
                    <a:pt x="9818" y="14204"/>
                  </a:cubicBezTo>
                  <a:cubicBezTo>
                    <a:pt x="9316" y="13545"/>
                    <a:pt x="8705" y="12903"/>
                    <a:pt x="8109" y="12260"/>
                  </a:cubicBezTo>
                  <a:cubicBezTo>
                    <a:pt x="8172" y="11962"/>
                    <a:pt x="8219" y="11664"/>
                    <a:pt x="8282" y="11367"/>
                  </a:cubicBezTo>
                  <a:cubicBezTo>
                    <a:pt x="8329" y="11084"/>
                    <a:pt x="8391" y="10818"/>
                    <a:pt x="8454" y="10536"/>
                  </a:cubicBezTo>
                  <a:close/>
                  <a:moveTo>
                    <a:pt x="8062" y="12479"/>
                  </a:moveTo>
                  <a:cubicBezTo>
                    <a:pt x="8595" y="13153"/>
                    <a:pt x="9128" y="13812"/>
                    <a:pt x="9755" y="14423"/>
                  </a:cubicBezTo>
                  <a:cubicBezTo>
                    <a:pt x="9598" y="14893"/>
                    <a:pt x="9457" y="15363"/>
                    <a:pt x="9316" y="15834"/>
                  </a:cubicBezTo>
                  <a:cubicBezTo>
                    <a:pt x="8971" y="15191"/>
                    <a:pt x="8376" y="14533"/>
                    <a:pt x="7796" y="13968"/>
                  </a:cubicBezTo>
                  <a:cubicBezTo>
                    <a:pt x="7890" y="13467"/>
                    <a:pt x="7968" y="12981"/>
                    <a:pt x="8062" y="12479"/>
                  </a:cubicBezTo>
                  <a:close/>
                  <a:moveTo>
                    <a:pt x="7749" y="14204"/>
                  </a:moveTo>
                  <a:cubicBezTo>
                    <a:pt x="7968" y="14439"/>
                    <a:pt x="8172" y="14674"/>
                    <a:pt x="8360" y="14909"/>
                  </a:cubicBezTo>
                  <a:cubicBezTo>
                    <a:pt x="8673" y="15316"/>
                    <a:pt x="8908" y="15740"/>
                    <a:pt x="9222" y="16147"/>
                  </a:cubicBezTo>
                  <a:cubicBezTo>
                    <a:pt x="9081" y="16633"/>
                    <a:pt x="8924" y="17135"/>
                    <a:pt x="8767" y="17636"/>
                  </a:cubicBezTo>
                  <a:cubicBezTo>
                    <a:pt x="8344" y="16978"/>
                    <a:pt x="7890" y="16335"/>
                    <a:pt x="7482" y="15661"/>
                  </a:cubicBezTo>
                  <a:cubicBezTo>
                    <a:pt x="7576" y="15175"/>
                    <a:pt x="7670" y="14689"/>
                    <a:pt x="7749" y="14204"/>
                  </a:cubicBezTo>
                  <a:close/>
                  <a:moveTo>
                    <a:pt x="7435" y="15881"/>
                  </a:moveTo>
                  <a:cubicBezTo>
                    <a:pt x="7827" y="16555"/>
                    <a:pt x="8219" y="17229"/>
                    <a:pt x="8705" y="17871"/>
                  </a:cubicBezTo>
                  <a:cubicBezTo>
                    <a:pt x="8595" y="18248"/>
                    <a:pt x="8485" y="18608"/>
                    <a:pt x="8391" y="18984"/>
                  </a:cubicBezTo>
                  <a:cubicBezTo>
                    <a:pt x="7984" y="18404"/>
                    <a:pt x="7545" y="17840"/>
                    <a:pt x="7153" y="17260"/>
                  </a:cubicBezTo>
                  <a:cubicBezTo>
                    <a:pt x="7263" y="16805"/>
                    <a:pt x="7357" y="16351"/>
                    <a:pt x="7435" y="15881"/>
                  </a:cubicBezTo>
                  <a:close/>
                  <a:moveTo>
                    <a:pt x="2341" y="708"/>
                  </a:moveTo>
                  <a:cubicBezTo>
                    <a:pt x="3595" y="1084"/>
                    <a:pt x="4896" y="1335"/>
                    <a:pt x="6165" y="1601"/>
                  </a:cubicBezTo>
                  <a:cubicBezTo>
                    <a:pt x="7167" y="1826"/>
                    <a:pt x="8153" y="2121"/>
                    <a:pt x="9153" y="2121"/>
                  </a:cubicBezTo>
                  <a:cubicBezTo>
                    <a:pt x="9202" y="2121"/>
                    <a:pt x="9251" y="2120"/>
                    <a:pt x="9300" y="2119"/>
                  </a:cubicBezTo>
                  <a:lnTo>
                    <a:pt x="9300" y="2119"/>
                  </a:lnTo>
                  <a:cubicBezTo>
                    <a:pt x="8689" y="4015"/>
                    <a:pt x="8297" y="6006"/>
                    <a:pt x="7937" y="7997"/>
                  </a:cubicBezTo>
                  <a:cubicBezTo>
                    <a:pt x="7905" y="8012"/>
                    <a:pt x="7874" y="8044"/>
                    <a:pt x="7921" y="8075"/>
                  </a:cubicBezTo>
                  <a:cubicBezTo>
                    <a:pt x="7921" y="8075"/>
                    <a:pt x="7921" y="8091"/>
                    <a:pt x="7921" y="8091"/>
                  </a:cubicBezTo>
                  <a:cubicBezTo>
                    <a:pt x="7717" y="9219"/>
                    <a:pt x="7513" y="10363"/>
                    <a:pt x="7278" y="11476"/>
                  </a:cubicBezTo>
                  <a:cubicBezTo>
                    <a:pt x="6714" y="14188"/>
                    <a:pt x="5899" y="16962"/>
                    <a:pt x="5727" y="19752"/>
                  </a:cubicBezTo>
                  <a:cubicBezTo>
                    <a:pt x="5710" y="19746"/>
                    <a:pt x="5692" y="19742"/>
                    <a:pt x="5676" y="19742"/>
                  </a:cubicBezTo>
                  <a:cubicBezTo>
                    <a:pt x="5615" y="19742"/>
                    <a:pt x="5568" y="19785"/>
                    <a:pt x="5617" y="19846"/>
                  </a:cubicBezTo>
                  <a:cubicBezTo>
                    <a:pt x="5648" y="19878"/>
                    <a:pt x="5680" y="19925"/>
                    <a:pt x="5727" y="19972"/>
                  </a:cubicBezTo>
                  <a:cubicBezTo>
                    <a:pt x="5711" y="20034"/>
                    <a:pt x="5711" y="20097"/>
                    <a:pt x="5711" y="20160"/>
                  </a:cubicBezTo>
                  <a:cubicBezTo>
                    <a:pt x="4990" y="19862"/>
                    <a:pt x="4128" y="19799"/>
                    <a:pt x="3360" y="19627"/>
                  </a:cubicBezTo>
                  <a:cubicBezTo>
                    <a:pt x="2482" y="19423"/>
                    <a:pt x="1620" y="19204"/>
                    <a:pt x="742" y="19047"/>
                  </a:cubicBezTo>
                  <a:cubicBezTo>
                    <a:pt x="1463" y="15975"/>
                    <a:pt x="1557" y="12746"/>
                    <a:pt x="1792" y="9580"/>
                  </a:cubicBezTo>
                  <a:cubicBezTo>
                    <a:pt x="2027" y="6633"/>
                    <a:pt x="2247" y="3670"/>
                    <a:pt x="2341" y="708"/>
                  </a:cubicBezTo>
                  <a:close/>
                  <a:moveTo>
                    <a:pt x="7059" y="17621"/>
                  </a:moveTo>
                  <a:cubicBezTo>
                    <a:pt x="7419" y="18216"/>
                    <a:pt x="7811" y="18827"/>
                    <a:pt x="8282" y="19376"/>
                  </a:cubicBezTo>
                  <a:cubicBezTo>
                    <a:pt x="8203" y="19674"/>
                    <a:pt x="8109" y="19956"/>
                    <a:pt x="8046" y="20254"/>
                  </a:cubicBezTo>
                  <a:cubicBezTo>
                    <a:pt x="7811" y="20019"/>
                    <a:pt x="7592" y="19784"/>
                    <a:pt x="7388" y="19548"/>
                  </a:cubicBezTo>
                  <a:cubicBezTo>
                    <a:pt x="7169" y="19282"/>
                    <a:pt x="6949" y="19031"/>
                    <a:pt x="6761" y="18765"/>
                  </a:cubicBezTo>
                  <a:cubicBezTo>
                    <a:pt x="6871" y="18389"/>
                    <a:pt x="6965" y="17997"/>
                    <a:pt x="7059" y="17621"/>
                  </a:cubicBezTo>
                  <a:close/>
                  <a:moveTo>
                    <a:pt x="601" y="19392"/>
                  </a:moveTo>
                  <a:cubicBezTo>
                    <a:pt x="1024" y="19580"/>
                    <a:pt x="1432" y="19721"/>
                    <a:pt x="1855" y="19862"/>
                  </a:cubicBezTo>
                  <a:cubicBezTo>
                    <a:pt x="2074" y="20175"/>
                    <a:pt x="2310" y="20473"/>
                    <a:pt x="2592" y="20755"/>
                  </a:cubicBezTo>
                  <a:cubicBezTo>
                    <a:pt x="2843" y="21022"/>
                    <a:pt x="3125" y="21351"/>
                    <a:pt x="3469" y="21570"/>
                  </a:cubicBezTo>
                  <a:cubicBezTo>
                    <a:pt x="3046" y="21508"/>
                    <a:pt x="2639" y="21461"/>
                    <a:pt x="2231" y="21382"/>
                  </a:cubicBezTo>
                  <a:cubicBezTo>
                    <a:pt x="2090" y="21053"/>
                    <a:pt x="1714" y="20708"/>
                    <a:pt x="1495" y="20426"/>
                  </a:cubicBezTo>
                  <a:cubicBezTo>
                    <a:pt x="1212" y="20081"/>
                    <a:pt x="915" y="19737"/>
                    <a:pt x="601" y="19392"/>
                  </a:cubicBezTo>
                  <a:close/>
                  <a:moveTo>
                    <a:pt x="2247" y="19972"/>
                  </a:moveTo>
                  <a:lnTo>
                    <a:pt x="2247" y="19972"/>
                  </a:lnTo>
                  <a:cubicBezTo>
                    <a:pt x="2529" y="20050"/>
                    <a:pt x="2795" y="20128"/>
                    <a:pt x="3078" y="20191"/>
                  </a:cubicBezTo>
                  <a:cubicBezTo>
                    <a:pt x="3375" y="20505"/>
                    <a:pt x="3689" y="20818"/>
                    <a:pt x="3971" y="21147"/>
                  </a:cubicBezTo>
                  <a:cubicBezTo>
                    <a:pt x="4143" y="21335"/>
                    <a:pt x="4300" y="21523"/>
                    <a:pt x="4457" y="21712"/>
                  </a:cubicBezTo>
                  <a:cubicBezTo>
                    <a:pt x="4253" y="21680"/>
                    <a:pt x="4049" y="21649"/>
                    <a:pt x="3846" y="21618"/>
                  </a:cubicBezTo>
                  <a:cubicBezTo>
                    <a:pt x="3846" y="21602"/>
                    <a:pt x="3846" y="21586"/>
                    <a:pt x="3830" y="21555"/>
                  </a:cubicBezTo>
                  <a:cubicBezTo>
                    <a:pt x="3564" y="21210"/>
                    <a:pt x="3109" y="20928"/>
                    <a:pt x="2795" y="20599"/>
                  </a:cubicBezTo>
                  <a:cubicBezTo>
                    <a:pt x="2592" y="20395"/>
                    <a:pt x="2419" y="20191"/>
                    <a:pt x="2247" y="19972"/>
                  </a:cubicBezTo>
                  <a:close/>
                  <a:moveTo>
                    <a:pt x="6683" y="19016"/>
                  </a:moveTo>
                  <a:cubicBezTo>
                    <a:pt x="7043" y="19564"/>
                    <a:pt x="7466" y="20113"/>
                    <a:pt x="7952" y="20567"/>
                  </a:cubicBezTo>
                  <a:cubicBezTo>
                    <a:pt x="7843" y="21006"/>
                    <a:pt x="7749" y="21429"/>
                    <a:pt x="7655" y="21868"/>
                  </a:cubicBezTo>
                  <a:cubicBezTo>
                    <a:pt x="7451" y="21618"/>
                    <a:pt x="7231" y="21382"/>
                    <a:pt x="7028" y="21147"/>
                  </a:cubicBezTo>
                  <a:cubicBezTo>
                    <a:pt x="6777" y="20849"/>
                    <a:pt x="6510" y="20567"/>
                    <a:pt x="6244" y="20270"/>
                  </a:cubicBezTo>
                  <a:cubicBezTo>
                    <a:pt x="6416" y="19862"/>
                    <a:pt x="6557" y="19439"/>
                    <a:pt x="6683" y="19016"/>
                  </a:cubicBezTo>
                  <a:close/>
                  <a:moveTo>
                    <a:pt x="3391" y="20270"/>
                  </a:moveTo>
                  <a:cubicBezTo>
                    <a:pt x="3877" y="20379"/>
                    <a:pt x="4394" y="20505"/>
                    <a:pt x="4896" y="20567"/>
                  </a:cubicBezTo>
                  <a:cubicBezTo>
                    <a:pt x="5162" y="20881"/>
                    <a:pt x="5429" y="21179"/>
                    <a:pt x="5695" y="21492"/>
                  </a:cubicBezTo>
                  <a:cubicBezTo>
                    <a:pt x="5836" y="21665"/>
                    <a:pt x="5977" y="21837"/>
                    <a:pt x="6134" y="22009"/>
                  </a:cubicBezTo>
                  <a:cubicBezTo>
                    <a:pt x="5742" y="21931"/>
                    <a:pt x="5335" y="21853"/>
                    <a:pt x="4927" y="21790"/>
                  </a:cubicBezTo>
                  <a:cubicBezTo>
                    <a:pt x="4676" y="21492"/>
                    <a:pt x="4363" y="21194"/>
                    <a:pt x="4081" y="20928"/>
                  </a:cubicBezTo>
                  <a:cubicBezTo>
                    <a:pt x="3861" y="20693"/>
                    <a:pt x="3626" y="20489"/>
                    <a:pt x="3391" y="20270"/>
                  </a:cubicBezTo>
                  <a:close/>
                  <a:moveTo>
                    <a:pt x="6150" y="20489"/>
                  </a:moveTo>
                  <a:cubicBezTo>
                    <a:pt x="6354" y="20740"/>
                    <a:pt x="6573" y="20991"/>
                    <a:pt x="6792" y="21241"/>
                  </a:cubicBezTo>
                  <a:cubicBezTo>
                    <a:pt x="7043" y="21570"/>
                    <a:pt x="7278" y="21931"/>
                    <a:pt x="7560" y="22260"/>
                  </a:cubicBezTo>
                  <a:cubicBezTo>
                    <a:pt x="7545" y="22339"/>
                    <a:pt x="7529" y="22401"/>
                    <a:pt x="7513" y="22480"/>
                  </a:cubicBezTo>
                  <a:cubicBezTo>
                    <a:pt x="7482" y="22417"/>
                    <a:pt x="7419" y="22339"/>
                    <a:pt x="7294" y="22307"/>
                  </a:cubicBezTo>
                  <a:cubicBezTo>
                    <a:pt x="7106" y="22244"/>
                    <a:pt x="6918" y="22197"/>
                    <a:pt x="6730" y="22150"/>
                  </a:cubicBezTo>
                  <a:cubicBezTo>
                    <a:pt x="6479" y="21853"/>
                    <a:pt x="6197" y="21570"/>
                    <a:pt x="5930" y="21304"/>
                  </a:cubicBezTo>
                  <a:cubicBezTo>
                    <a:pt x="5711" y="21069"/>
                    <a:pt x="5491" y="20834"/>
                    <a:pt x="5272" y="20599"/>
                  </a:cubicBezTo>
                  <a:cubicBezTo>
                    <a:pt x="5429" y="20599"/>
                    <a:pt x="5570" y="20599"/>
                    <a:pt x="5727" y="20583"/>
                  </a:cubicBezTo>
                  <a:cubicBezTo>
                    <a:pt x="5774" y="20567"/>
                    <a:pt x="5805" y="20552"/>
                    <a:pt x="5836" y="20536"/>
                  </a:cubicBezTo>
                  <a:cubicBezTo>
                    <a:pt x="5873" y="20546"/>
                    <a:pt x="5911" y="20552"/>
                    <a:pt x="5949" y="20552"/>
                  </a:cubicBezTo>
                  <a:cubicBezTo>
                    <a:pt x="6024" y="20552"/>
                    <a:pt x="6098" y="20531"/>
                    <a:pt x="6150" y="20489"/>
                  </a:cubicBezTo>
                  <a:close/>
                  <a:moveTo>
                    <a:pt x="2031" y="0"/>
                  </a:moveTo>
                  <a:cubicBezTo>
                    <a:pt x="1865" y="0"/>
                    <a:pt x="1773" y="61"/>
                    <a:pt x="1745" y="159"/>
                  </a:cubicBezTo>
                  <a:cubicBezTo>
                    <a:pt x="1604" y="175"/>
                    <a:pt x="1479" y="253"/>
                    <a:pt x="1463" y="379"/>
                  </a:cubicBezTo>
                  <a:cubicBezTo>
                    <a:pt x="1259" y="3623"/>
                    <a:pt x="1118" y="6852"/>
                    <a:pt x="883" y="10081"/>
                  </a:cubicBezTo>
                  <a:cubicBezTo>
                    <a:pt x="664" y="13075"/>
                    <a:pt x="209" y="16053"/>
                    <a:pt x="288" y="19094"/>
                  </a:cubicBezTo>
                  <a:cubicBezTo>
                    <a:pt x="264" y="19089"/>
                    <a:pt x="239" y="19086"/>
                    <a:pt x="216" y="19086"/>
                  </a:cubicBezTo>
                  <a:cubicBezTo>
                    <a:pt x="100" y="19086"/>
                    <a:pt x="0" y="19149"/>
                    <a:pt x="52" y="19266"/>
                  </a:cubicBezTo>
                  <a:cubicBezTo>
                    <a:pt x="288" y="19721"/>
                    <a:pt x="538" y="20175"/>
                    <a:pt x="852" y="20614"/>
                  </a:cubicBezTo>
                  <a:cubicBezTo>
                    <a:pt x="1040" y="20881"/>
                    <a:pt x="1259" y="21288"/>
                    <a:pt x="1573" y="21539"/>
                  </a:cubicBezTo>
                  <a:cubicBezTo>
                    <a:pt x="1589" y="21602"/>
                    <a:pt x="1651" y="21665"/>
                    <a:pt x="1761" y="21696"/>
                  </a:cubicBezTo>
                  <a:cubicBezTo>
                    <a:pt x="1792" y="21712"/>
                    <a:pt x="1824" y="21727"/>
                    <a:pt x="1871" y="21743"/>
                  </a:cubicBezTo>
                  <a:cubicBezTo>
                    <a:pt x="1871" y="21743"/>
                    <a:pt x="1886" y="21743"/>
                    <a:pt x="1902" y="21759"/>
                  </a:cubicBezTo>
                  <a:cubicBezTo>
                    <a:pt x="1918" y="21759"/>
                    <a:pt x="1949" y="21759"/>
                    <a:pt x="1980" y="21774"/>
                  </a:cubicBezTo>
                  <a:cubicBezTo>
                    <a:pt x="3539" y="22249"/>
                    <a:pt x="5380" y="22767"/>
                    <a:pt x="6995" y="22767"/>
                  </a:cubicBezTo>
                  <a:cubicBezTo>
                    <a:pt x="7085" y="22767"/>
                    <a:pt x="7174" y="22765"/>
                    <a:pt x="7263" y="22762"/>
                  </a:cubicBezTo>
                  <a:cubicBezTo>
                    <a:pt x="7404" y="22746"/>
                    <a:pt x="7482" y="22683"/>
                    <a:pt x="7513" y="22621"/>
                  </a:cubicBezTo>
                  <a:cubicBezTo>
                    <a:pt x="7552" y="22699"/>
                    <a:pt x="7664" y="22759"/>
                    <a:pt x="7762" y="22759"/>
                  </a:cubicBezTo>
                  <a:cubicBezTo>
                    <a:pt x="7822" y="22759"/>
                    <a:pt x="7876" y="22737"/>
                    <a:pt x="7905" y="22683"/>
                  </a:cubicBezTo>
                  <a:cubicBezTo>
                    <a:pt x="7921" y="22636"/>
                    <a:pt x="7937" y="22605"/>
                    <a:pt x="7952" y="22574"/>
                  </a:cubicBezTo>
                  <a:cubicBezTo>
                    <a:pt x="8015" y="22558"/>
                    <a:pt x="8062" y="22511"/>
                    <a:pt x="8031" y="22464"/>
                  </a:cubicBezTo>
                  <a:cubicBezTo>
                    <a:pt x="8031" y="22448"/>
                    <a:pt x="8015" y="22433"/>
                    <a:pt x="8015" y="22417"/>
                  </a:cubicBezTo>
                  <a:cubicBezTo>
                    <a:pt x="9285" y="19658"/>
                    <a:pt x="10053" y="16696"/>
                    <a:pt x="10727" y="13749"/>
                  </a:cubicBezTo>
                  <a:cubicBezTo>
                    <a:pt x="11275" y="11335"/>
                    <a:pt x="12012" y="8906"/>
                    <a:pt x="12498" y="6460"/>
                  </a:cubicBezTo>
                  <a:cubicBezTo>
                    <a:pt x="12505" y="6461"/>
                    <a:pt x="12512" y="6462"/>
                    <a:pt x="12519" y="6462"/>
                  </a:cubicBezTo>
                  <a:cubicBezTo>
                    <a:pt x="12621" y="6462"/>
                    <a:pt x="12713" y="6359"/>
                    <a:pt x="12655" y="6257"/>
                  </a:cubicBezTo>
                  <a:cubicBezTo>
                    <a:pt x="12623" y="6225"/>
                    <a:pt x="12592" y="6178"/>
                    <a:pt x="12561" y="6131"/>
                  </a:cubicBezTo>
                  <a:cubicBezTo>
                    <a:pt x="12655" y="5598"/>
                    <a:pt x="12749" y="5065"/>
                    <a:pt x="12811" y="4532"/>
                  </a:cubicBezTo>
                  <a:cubicBezTo>
                    <a:pt x="13031" y="4470"/>
                    <a:pt x="13125" y="4235"/>
                    <a:pt x="12890" y="4031"/>
                  </a:cubicBezTo>
                  <a:cubicBezTo>
                    <a:pt x="12890" y="4015"/>
                    <a:pt x="12890" y="3984"/>
                    <a:pt x="12890" y="3953"/>
                  </a:cubicBezTo>
                  <a:cubicBezTo>
                    <a:pt x="12913" y="3767"/>
                    <a:pt x="12704" y="3633"/>
                    <a:pt x="12518" y="3633"/>
                  </a:cubicBezTo>
                  <a:cubicBezTo>
                    <a:pt x="12453" y="3633"/>
                    <a:pt x="12390" y="3649"/>
                    <a:pt x="12341" y="3686"/>
                  </a:cubicBezTo>
                  <a:cubicBezTo>
                    <a:pt x="11855" y="3373"/>
                    <a:pt x="11369" y="3043"/>
                    <a:pt x="10930" y="2699"/>
                  </a:cubicBezTo>
                  <a:cubicBezTo>
                    <a:pt x="10476" y="2354"/>
                    <a:pt x="10053" y="1899"/>
                    <a:pt x="9535" y="1633"/>
                  </a:cubicBezTo>
                  <a:cubicBezTo>
                    <a:pt x="9504" y="1617"/>
                    <a:pt x="9488" y="1601"/>
                    <a:pt x="9473" y="1586"/>
                  </a:cubicBezTo>
                  <a:cubicBezTo>
                    <a:pt x="8407" y="1037"/>
                    <a:pt x="7012" y="896"/>
                    <a:pt x="5821" y="661"/>
                  </a:cubicBezTo>
                  <a:cubicBezTo>
                    <a:pt x="4582" y="410"/>
                    <a:pt x="3344" y="112"/>
                    <a:pt x="2090" y="3"/>
                  </a:cubicBezTo>
                  <a:cubicBezTo>
                    <a:pt x="2069" y="1"/>
                    <a:pt x="2050" y="0"/>
                    <a:pt x="20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47" name="Google Shape;1747;p64"/>
          <p:cNvSpPr/>
          <p:nvPr/>
        </p:nvSpPr>
        <p:spPr>
          <a:xfrm rot="-1036824">
            <a:off x="5866727" y="1865271"/>
            <a:ext cx="932333" cy="512408"/>
          </a:xfrm>
          <a:custGeom>
            <a:avLst/>
            <a:gdLst/>
            <a:ahLst/>
            <a:cxnLst/>
            <a:rect l="l" t="t" r="r" b="b"/>
            <a:pathLst>
              <a:path w="17773" h="9768" extrusionOk="0">
                <a:moveTo>
                  <a:pt x="3304" y="1"/>
                </a:moveTo>
                <a:cubicBezTo>
                  <a:pt x="3172" y="1"/>
                  <a:pt x="3045" y="62"/>
                  <a:pt x="2971" y="211"/>
                </a:cubicBezTo>
                <a:cubicBezTo>
                  <a:pt x="2857" y="439"/>
                  <a:pt x="2743" y="690"/>
                  <a:pt x="2629" y="918"/>
                </a:cubicBezTo>
                <a:cubicBezTo>
                  <a:pt x="2629" y="941"/>
                  <a:pt x="2606" y="964"/>
                  <a:pt x="2583" y="1009"/>
                </a:cubicBezTo>
                <a:cubicBezTo>
                  <a:pt x="2058" y="2105"/>
                  <a:pt x="1510" y="3201"/>
                  <a:pt x="985" y="4296"/>
                </a:cubicBezTo>
                <a:cubicBezTo>
                  <a:pt x="985" y="4319"/>
                  <a:pt x="985" y="4319"/>
                  <a:pt x="985" y="4319"/>
                </a:cubicBezTo>
                <a:cubicBezTo>
                  <a:pt x="825" y="4593"/>
                  <a:pt x="643" y="4844"/>
                  <a:pt x="483" y="5118"/>
                </a:cubicBezTo>
                <a:cubicBezTo>
                  <a:pt x="369" y="5209"/>
                  <a:pt x="255" y="5323"/>
                  <a:pt x="141" y="5438"/>
                </a:cubicBezTo>
                <a:cubicBezTo>
                  <a:pt x="49" y="5529"/>
                  <a:pt x="49" y="5643"/>
                  <a:pt x="95" y="5711"/>
                </a:cubicBezTo>
                <a:cubicBezTo>
                  <a:pt x="0" y="5996"/>
                  <a:pt x="173" y="6327"/>
                  <a:pt x="469" y="6327"/>
                </a:cubicBezTo>
                <a:cubicBezTo>
                  <a:pt x="530" y="6327"/>
                  <a:pt x="596" y="6313"/>
                  <a:pt x="666" y="6282"/>
                </a:cubicBezTo>
                <a:cubicBezTo>
                  <a:pt x="711" y="6259"/>
                  <a:pt x="757" y="6236"/>
                  <a:pt x="803" y="6214"/>
                </a:cubicBezTo>
                <a:lnTo>
                  <a:pt x="917" y="6214"/>
                </a:lnTo>
                <a:cubicBezTo>
                  <a:pt x="962" y="6282"/>
                  <a:pt x="1031" y="6328"/>
                  <a:pt x="1122" y="6328"/>
                </a:cubicBezTo>
                <a:lnTo>
                  <a:pt x="3336" y="6830"/>
                </a:lnTo>
                <a:lnTo>
                  <a:pt x="3519" y="6830"/>
                </a:lnTo>
                <a:cubicBezTo>
                  <a:pt x="3633" y="6853"/>
                  <a:pt x="3770" y="6898"/>
                  <a:pt x="3907" y="6944"/>
                </a:cubicBezTo>
                <a:cubicBezTo>
                  <a:pt x="3951" y="6957"/>
                  <a:pt x="3993" y="6962"/>
                  <a:pt x="4033" y="6962"/>
                </a:cubicBezTo>
                <a:cubicBezTo>
                  <a:pt x="4427" y="6962"/>
                  <a:pt x="4601" y="6396"/>
                  <a:pt x="4249" y="6168"/>
                </a:cubicBezTo>
                <a:cubicBezTo>
                  <a:pt x="4500" y="6145"/>
                  <a:pt x="4592" y="5757"/>
                  <a:pt x="4318" y="5666"/>
                </a:cubicBezTo>
                <a:cubicBezTo>
                  <a:pt x="3861" y="5529"/>
                  <a:pt x="3405" y="5438"/>
                  <a:pt x="2971" y="5346"/>
                </a:cubicBezTo>
                <a:cubicBezTo>
                  <a:pt x="4744" y="4737"/>
                  <a:pt x="6686" y="4321"/>
                  <a:pt x="8540" y="4321"/>
                </a:cubicBezTo>
                <a:cubicBezTo>
                  <a:pt x="9811" y="4321"/>
                  <a:pt x="11041" y="4517"/>
                  <a:pt x="12147" y="4981"/>
                </a:cubicBezTo>
                <a:cubicBezTo>
                  <a:pt x="13311" y="5780"/>
                  <a:pt x="14292" y="6830"/>
                  <a:pt x="15228" y="7971"/>
                </a:cubicBezTo>
                <a:cubicBezTo>
                  <a:pt x="14886" y="7925"/>
                  <a:pt x="14543" y="7857"/>
                  <a:pt x="14201" y="7789"/>
                </a:cubicBezTo>
                <a:cubicBezTo>
                  <a:pt x="13767" y="7674"/>
                  <a:pt x="13356" y="7560"/>
                  <a:pt x="12923" y="7446"/>
                </a:cubicBezTo>
                <a:cubicBezTo>
                  <a:pt x="12881" y="7434"/>
                  <a:pt x="12839" y="7428"/>
                  <a:pt x="12799" y="7428"/>
                </a:cubicBezTo>
                <a:cubicBezTo>
                  <a:pt x="12406" y="7428"/>
                  <a:pt x="12143" y="7994"/>
                  <a:pt x="12558" y="8222"/>
                </a:cubicBezTo>
                <a:cubicBezTo>
                  <a:pt x="13790" y="8930"/>
                  <a:pt x="15046" y="9432"/>
                  <a:pt x="16438" y="9751"/>
                </a:cubicBezTo>
                <a:cubicBezTo>
                  <a:pt x="16480" y="9762"/>
                  <a:pt x="16522" y="9767"/>
                  <a:pt x="16563" y="9767"/>
                </a:cubicBezTo>
                <a:cubicBezTo>
                  <a:pt x="16785" y="9767"/>
                  <a:pt x="16970" y="9614"/>
                  <a:pt x="17009" y="9363"/>
                </a:cubicBezTo>
                <a:cubicBezTo>
                  <a:pt x="17009" y="9227"/>
                  <a:pt x="17031" y="9090"/>
                  <a:pt x="17054" y="8953"/>
                </a:cubicBezTo>
                <a:cubicBezTo>
                  <a:pt x="17123" y="8907"/>
                  <a:pt x="17191" y="8838"/>
                  <a:pt x="17237" y="8770"/>
                </a:cubicBezTo>
                <a:cubicBezTo>
                  <a:pt x="17351" y="8724"/>
                  <a:pt x="17465" y="8587"/>
                  <a:pt x="17488" y="8405"/>
                </a:cubicBezTo>
                <a:cubicBezTo>
                  <a:pt x="17556" y="7903"/>
                  <a:pt x="17533" y="7469"/>
                  <a:pt x="17442" y="7035"/>
                </a:cubicBezTo>
                <a:cubicBezTo>
                  <a:pt x="17442" y="6077"/>
                  <a:pt x="17533" y="5141"/>
                  <a:pt x="17716" y="4205"/>
                </a:cubicBezTo>
                <a:cubicBezTo>
                  <a:pt x="17773" y="3866"/>
                  <a:pt x="17480" y="3632"/>
                  <a:pt x="17227" y="3632"/>
                </a:cubicBezTo>
                <a:cubicBezTo>
                  <a:pt x="17071" y="3632"/>
                  <a:pt x="16929" y="3722"/>
                  <a:pt x="16894" y="3931"/>
                </a:cubicBezTo>
                <a:cubicBezTo>
                  <a:pt x="16780" y="4502"/>
                  <a:pt x="16689" y="5095"/>
                  <a:pt x="16598" y="5666"/>
                </a:cubicBezTo>
                <a:cubicBezTo>
                  <a:pt x="16324" y="5711"/>
                  <a:pt x="16073" y="5963"/>
                  <a:pt x="16232" y="6282"/>
                </a:cubicBezTo>
                <a:cubicBezTo>
                  <a:pt x="16324" y="6442"/>
                  <a:pt x="16392" y="6579"/>
                  <a:pt x="16438" y="6716"/>
                </a:cubicBezTo>
                <a:cubicBezTo>
                  <a:pt x="16415" y="6853"/>
                  <a:pt x="16415" y="6990"/>
                  <a:pt x="16392" y="7127"/>
                </a:cubicBezTo>
                <a:cubicBezTo>
                  <a:pt x="15160" y="5506"/>
                  <a:pt x="13585" y="4410"/>
                  <a:pt x="11827" y="3794"/>
                </a:cubicBezTo>
                <a:cubicBezTo>
                  <a:pt x="10960" y="3292"/>
                  <a:pt x="9978" y="2927"/>
                  <a:pt x="8883" y="2721"/>
                </a:cubicBezTo>
                <a:cubicBezTo>
                  <a:pt x="8296" y="2610"/>
                  <a:pt x="7705" y="2556"/>
                  <a:pt x="7117" y="2556"/>
                </a:cubicBezTo>
                <a:cubicBezTo>
                  <a:pt x="5416" y="2556"/>
                  <a:pt x="3739" y="3009"/>
                  <a:pt x="2263" y="3840"/>
                </a:cubicBezTo>
                <a:cubicBezTo>
                  <a:pt x="2377" y="3634"/>
                  <a:pt x="2492" y="3429"/>
                  <a:pt x="2583" y="3201"/>
                </a:cubicBezTo>
                <a:cubicBezTo>
                  <a:pt x="2857" y="2813"/>
                  <a:pt x="3062" y="2356"/>
                  <a:pt x="3222" y="1900"/>
                </a:cubicBezTo>
                <a:cubicBezTo>
                  <a:pt x="3405" y="1466"/>
                  <a:pt x="3587" y="1032"/>
                  <a:pt x="3770" y="576"/>
                </a:cubicBezTo>
                <a:cubicBezTo>
                  <a:pt x="3878" y="267"/>
                  <a:pt x="3580" y="1"/>
                  <a:pt x="330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48" name="Google Shape;1748;p64"/>
          <p:cNvGrpSpPr/>
          <p:nvPr/>
        </p:nvGrpSpPr>
        <p:grpSpPr>
          <a:xfrm rot="-8593293">
            <a:off x="48531" y="-510565"/>
            <a:ext cx="2429474" cy="1577941"/>
            <a:chOff x="5118990" y="4122087"/>
            <a:chExt cx="1882464" cy="1222659"/>
          </a:xfrm>
        </p:grpSpPr>
        <p:sp>
          <p:nvSpPr>
            <p:cNvPr id="1749" name="Google Shape;1749;p64"/>
            <p:cNvSpPr/>
            <p:nvPr/>
          </p:nvSpPr>
          <p:spPr>
            <a:xfrm rot="787510">
              <a:off x="5385771" y="4227679"/>
              <a:ext cx="603559" cy="359284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64"/>
            <p:cNvSpPr/>
            <p:nvPr/>
          </p:nvSpPr>
          <p:spPr>
            <a:xfrm rot="787510">
              <a:off x="5335021" y="4244664"/>
              <a:ext cx="556881" cy="639813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64"/>
            <p:cNvSpPr/>
            <p:nvPr/>
          </p:nvSpPr>
          <p:spPr>
            <a:xfrm rot="787510">
              <a:off x="5274233" y="4284717"/>
              <a:ext cx="108494" cy="89486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64"/>
            <p:cNvSpPr/>
            <p:nvPr/>
          </p:nvSpPr>
          <p:spPr>
            <a:xfrm rot="787510">
              <a:off x="5276253" y="4313238"/>
              <a:ext cx="125778" cy="126468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64"/>
            <p:cNvSpPr/>
            <p:nvPr/>
          </p:nvSpPr>
          <p:spPr>
            <a:xfrm rot="787510">
              <a:off x="5556472" y="4350491"/>
              <a:ext cx="214919" cy="68331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64"/>
            <p:cNvSpPr/>
            <p:nvPr/>
          </p:nvSpPr>
          <p:spPr>
            <a:xfrm rot="787510">
              <a:off x="5858154" y="4388382"/>
              <a:ext cx="1087855" cy="60559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64"/>
            <p:cNvSpPr/>
            <p:nvPr/>
          </p:nvSpPr>
          <p:spPr>
            <a:xfrm rot="787510">
              <a:off x="6027045" y="4465191"/>
              <a:ext cx="608388" cy="226071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64"/>
            <p:cNvSpPr/>
            <p:nvPr/>
          </p:nvSpPr>
          <p:spPr>
            <a:xfrm rot="787510">
              <a:off x="5717956" y="4731255"/>
              <a:ext cx="1111348" cy="47701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64"/>
            <p:cNvSpPr/>
            <p:nvPr/>
          </p:nvSpPr>
          <p:spPr>
            <a:xfrm rot="787510">
              <a:off x="5192958" y="4307909"/>
              <a:ext cx="1734529" cy="851015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64"/>
            <p:cNvSpPr/>
            <p:nvPr/>
          </p:nvSpPr>
          <p:spPr>
            <a:xfrm rot="787510">
              <a:off x="5746899" y="4608508"/>
              <a:ext cx="88489" cy="329239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64"/>
            <p:cNvSpPr/>
            <p:nvPr/>
          </p:nvSpPr>
          <p:spPr>
            <a:xfrm rot="787510">
              <a:off x="5433551" y="4425988"/>
              <a:ext cx="32192" cy="86573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64"/>
            <p:cNvSpPr/>
            <p:nvPr/>
          </p:nvSpPr>
          <p:spPr>
            <a:xfrm rot="787510">
              <a:off x="5891335" y="4294059"/>
              <a:ext cx="94353" cy="35583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64"/>
            <p:cNvSpPr/>
            <p:nvPr/>
          </p:nvSpPr>
          <p:spPr>
            <a:xfrm rot="787510">
              <a:off x="5743083" y="4284862"/>
              <a:ext cx="155517" cy="62138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64"/>
            <p:cNvSpPr/>
            <p:nvPr/>
          </p:nvSpPr>
          <p:spPr>
            <a:xfrm rot="787510">
              <a:off x="5468329" y="4339170"/>
              <a:ext cx="37327" cy="108648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64"/>
            <p:cNvSpPr/>
            <p:nvPr/>
          </p:nvSpPr>
          <p:spPr>
            <a:xfrm rot="787510">
              <a:off x="5364359" y="4323181"/>
              <a:ext cx="43919" cy="135666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698" y="515672"/>
            <a:ext cx="6219170" cy="123892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829" y="2709007"/>
            <a:ext cx="3755552" cy="605115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2141893" y="1798041"/>
            <a:ext cx="3136402" cy="91592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dirty="0" smtClean="0"/>
              <a:t>5 а – 58 кг, 29 ученици </a:t>
            </a:r>
          </a:p>
          <a:p>
            <a:pPr algn="ctr"/>
            <a:r>
              <a:rPr lang="bg-BG" sz="2000" dirty="0" smtClean="0"/>
              <a:t>5 б – 51 кг, 17 ученици</a:t>
            </a:r>
            <a:endParaRPr lang="bg-BG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717350" y="3700809"/>
            <a:ext cx="2058161" cy="118786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1980    3720</a:t>
            </a:r>
            <a:endParaRPr lang="bg-BG" dirty="0"/>
          </a:p>
          <a:p>
            <a:pPr algn="ctr"/>
            <a:r>
              <a:rPr lang="bg-BG" dirty="0" smtClean="0"/>
              <a:t>11340      289140</a:t>
            </a:r>
            <a:endParaRPr lang="bg-BG" dirty="0"/>
          </a:p>
          <a:p>
            <a:pPr algn="ctr"/>
            <a:r>
              <a:rPr lang="bg-BG" dirty="0" smtClean="0"/>
              <a:t>324     690</a:t>
            </a:r>
          </a:p>
          <a:p>
            <a:pPr algn="ctr"/>
            <a:r>
              <a:rPr lang="bg-BG" dirty="0" smtClean="0"/>
              <a:t>   3342     333210</a:t>
            </a:r>
            <a:endParaRPr lang="bg-BG" dirty="0"/>
          </a:p>
        </p:txBody>
      </p:sp>
      <p:sp>
        <p:nvSpPr>
          <p:cNvPr id="40" name="Rounded Rectangle 39"/>
          <p:cNvSpPr/>
          <p:nvPr/>
        </p:nvSpPr>
        <p:spPr>
          <a:xfrm>
            <a:off x="2945624" y="3707702"/>
            <a:ext cx="2192053" cy="130179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375  1980   3720</a:t>
            </a:r>
            <a:endParaRPr lang="bg-BG" dirty="0"/>
          </a:p>
          <a:p>
            <a:pPr algn="ctr"/>
            <a:r>
              <a:rPr lang="bg-BG" dirty="0" smtClean="0"/>
              <a:t>11340   289140</a:t>
            </a:r>
            <a:endParaRPr lang="bg-BG" dirty="0"/>
          </a:p>
          <a:p>
            <a:pPr algn="ctr"/>
            <a:r>
              <a:rPr lang="bg-BG" dirty="0" smtClean="0"/>
              <a:t>690</a:t>
            </a:r>
            <a:endParaRPr lang="bg-BG" dirty="0"/>
          </a:p>
          <a:p>
            <a:pPr algn="ctr"/>
            <a:r>
              <a:rPr lang="bg-BG" dirty="0" smtClean="0"/>
              <a:t>16005   100005</a:t>
            </a:r>
            <a:endParaRPr lang="bg-BG" dirty="0"/>
          </a:p>
          <a:p>
            <a:pPr algn="ctr"/>
            <a:r>
              <a:rPr lang="bg-BG" dirty="0"/>
              <a:t>333210</a:t>
            </a:r>
          </a:p>
          <a:p>
            <a:pPr algn="ctr"/>
            <a:endParaRPr lang="bg-BG" dirty="0"/>
          </a:p>
        </p:txBody>
      </p:sp>
      <p:sp>
        <p:nvSpPr>
          <p:cNvPr id="41" name="Rounded Rectangle 40"/>
          <p:cNvSpPr/>
          <p:nvPr/>
        </p:nvSpPr>
        <p:spPr>
          <a:xfrm>
            <a:off x="5278295" y="3660416"/>
            <a:ext cx="1716447" cy="130179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1980</a:t>
            </a:r>
          </a:p>
          <a:p>
            <a:pPr algn="ctr"/>
            <a:r>
              <a:rPr lang="bg-BG" dirty="0" smtClean="0"/>
              <a:t>3720</a:t>
            </a:r>
          </a:p>
          <a:p>
            <a:pPr algn="ctr"/>
            <a:r>
              <a:rPr lang="bg-BG" dirty="0" smtClean="0"/>
              <a:t>11340</a:t>
            </a:r>
          </a:p>
          <a:p>
            <a:pPr algn="ctr"/>
            <a:r>
              <a:rPr lang="bg-BG" smtClean="0"/>
              <a:t>690    289140</a:t>
            </a:r>
            <a:endParaRPr lang="bg-BG" dirty="0" smtClean="0"/>
          </a:p>
          <a:p>
            <a:pPr algn="ctr"/>
            <a:r>
              <a:rPr lang="bg-BG" dirty="0" smtClean="0"/>
              <a:t> 333210</a:t>
            </a:r>
            <a:endParaRPr lang="bg-BG" dirty="0"/>
          </a:p>
        </p:txBody>
      </p:sp>
      <p:sp>
        <p:nvSpPr>
          <p:cNvPr id="42" name="Rounded Rectangle 41"/>
          <p:cNvSpPr/>
          <p:nvPr/>
        </p:nvSpPr>
        <p:spPr>
          <a:xfrm>
            <a:off x="7192100" y="3640910"/>
            <a:ext cx="1243063" cy="130179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1980</a:t>
            </a:r>
          </a:p>
          <a:p>
            <a:pPr algn="ctr"/>
            <a:r>
              <a:rPr lang="bg-BG" dirty="0" smtClean="0"/>
              <a:t>3720</a:t>
            </a:r>
          </a:p>
          <a:p>
            <a:pPr algn="ctr"/>
            <a:r>
              <a:rPr lang="bg-BG" dirty="0" smtClean="0"/>
              <a:t>289 140</a:t>
            </a:r>
          </a:p>
          <a:p>
            <a:pPr algn="ctr"/>
            <a:r>
              <a:rPr lang="bg-BG" dirty="0" smtClean="0"/>
              <a:t>333 210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7" name="Google Shape;1607;p61"/>
          <p:cNvGrpSpPr/>
          <p:nvPr/>
        </p:nvGrpSpPr>
        <p:grpSpPr>
          <a:xfrm rot="474658">
            <a:off x="7396678" y="4231976"/>
            <a:ext cx="1557467" cy="585348"/>
            <a:chOff x="4345425" y="2175475"/>
            <a:chExt cx="800750" cy="176025"/>
          </a:xfrm>
        </p:grpSpPr>
        <p:sp>
          <p:nvSpPr>
            <p:cNvPr id="1608" name="Google Shape;1608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6" name="Google Shape;1616;p61"/>
          <p:cNvGrpSpPr/>
          <p:nvPr/>
        </p:nvGrpSpPr>
        <p:grpSpPr>
          <a:xfrm rot="474658">
            <a:off x="1417285" y="2475914"/>
            <a:ext cx="1557467" cy="585348"/>
            <a:chOff x="4345425" y="2175475"/>
            <a:chExt cx="800750" cy="176025"/>
          </a:xfrm>
        </p:grpSpPr>
        <p:sp>
          <p:nvSpPr>
            <p:cNvPr id="1617" name="Google Shape;1617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5" name="Google Shape;1625;p61"/>
          <p:cNvGrpSpPr/>
          <p:nvPr/>
        </p:nvGrpSpPr>
        <p:grpSpPr>
          <a:xfrm>
            <a:off x="3317061" y="4909922"/>
            <a:ext cx="2960453" cy="176025"/>
            <a:chOff x="4345425" y="2175475"/>
            <a:chExt cx="800750" cy="176025"/>
          </a:xfrm>
        </p:grpSpPr>
        <p:sp>
          <p:nvSpPr>
            <p:cNvPr id="1626" name="Google Shape;1626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18" y="272200"/>
            <a:ext cx="4906060" cy="7144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7920" y="3260356"/>
            <a:ext cx="3919187" cy="1136863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03" y="1326636"/>
            <a:ext cx="4991797" cy="628738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668458" y="1204486"/>
            <a:ext cx="2968202" cy="755029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dirty="0" smtClean="0"/>
              <a:t>144 бонбона е купил Стефчо</a:t>
            </a:r>
            <a:endParaRPr lang="bg-BG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4278676" y="2153708"/>
            <a:ext cx="2137804" cy="37206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dirty="0" smtClean="0"/>
              <a:t>6038</a:t>
            </a:r>
            <a:endParaRPr lang="bg-BG" sz="2000" dirty="0"/>
          </a:p>
        </p:txBody>
      </p:sp>
      <p:sp>
        <p:nvSpPr>
          <p:cNvPr id="29" name="Rounded Rectangle 28"/>
          <p:cNvSpPr/>
          <p:nvPr/>
        </p:nvSpPr>
        <p:spPr>
          <a:xfrm>
            <a:off x="6788865" y="2117584"/>
            <a:ext cx="2137804" cy="37206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dirty="0" smtClean="0"/>
              <a:t>6039</a:t>
            </a:r>
            <a:endParaRPr lang="bg-BG" sz="2000" dirty="0"/>
          </a:p>
        </p:txBody>
      </p:sp>
      <p:sp>
        <p:nvSpPr>
          <p:cNvPr id="30" name="Rounded Rectangle 29"/>
          <p:cNvSpPr/>
          <p:nvPr/>
        </p:nvSpPr>
        <p:spPr>
          <a:xfrm>
            <a:off x="4278676" y="2702291"/>
            <a:ext cx="2137804" cy="37206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dirty="0" smtClean="0"/>
              <a:t>6042</a:t>
            </a:r>
            <a:endParaRPr lang="bg-BG" sz="2000" dirty="0"/>
          </a:p>
        </p:txBody>
      </p:sp>
      <p:sp>
        <p:nvSpPr>
          <p:cNvPr id="31" name="Rounded Rectangle 30"/>
          <p:cNvSpPr/>
          <p:nvPr/>
        </p:nvSpPr>
        <p:spPr>
          <a:xfrm>
            <a:off x="6788865" y="2652036"/>
            <a:ext cx="2137804" cy="37206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dirty="0" smtClean="0"/>
              <a:t>6045</a:t>
            </a:r>
            <a:endParaRPr lang="bg-BG" sz="2000" dirty="0"/>
          </a:p>
        </p:txBody>
      </p:sp>
      <p:sp>
        <p:nvSpPr>
          <p:cNvPr id="19" name="Rounded Rectangle 18"/>
          <p:cNvSpPr/>
          <p:nvPr/>
        </p:nvSpPr>
        <p:spPr>
          <a:xfrm>
            <a:off x="517004" y="2987019"/>
            <a:ext cx="3710685" cy="166655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dirty="0" smtClean="0"/>
              <a:t>357 630 лв могат да се разпределят между 30 семейства, следователно са необходими още</a:t>
            </a:r>
          </a:p>
          <a:p>
            <a:pPr algn="ctr"/>
            <a:r>
              <a:rPr lang="bg-BG" sz="2000" dirty="0" smtClean="0"/>
              <a:t> 357630 - 357604 лв.</a:t>
            </a:r>
            <a:endParaRPr lang="bg-BG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9" grpId="0" animBg="1"/>
      <p:bldP spid="30" grpId="0" animBg="1"/>
      <p:bldP spid="31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ribbble - 写作业.gif by Alish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393" y="321617"/>
            <a:ext cx="4370181" cy="327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2131498" y="3935073"/>
            <a:ext cx="4288221" cy="77566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Домашна работа учебник стр. 35/ 9-15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9585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line Notebook XL by Slidesgo">
  <a:themeElements>
    <a:clrScheme name="Simple Light">
      <a:dk1>
        <a:srgbClr val="1C4587"/>
      </a:dk1>
      <a:lt1>
        <a:srgbClr val="FFFFFF"/>
      </a:lt1>
      <a:dk2>
        <a:srgbClr val="000000"/>
      </a:dk2>
      <a:lt2>
        <a:srgbClr val="F6B0F7"/>
      </a:lt2>
      <a:accent1>
        <a:srgbClr val="CAFFCA"/>
      </a:accent1>
      <a:accent2>
        <a:srgbClr val="FFE599"/>
      </a:accent2>
      <a:accent3>
        <a:srgbClr val="FFF8D3"/>
      </a:accent3>
      <a:accent4>
        <a:srgbClr val="FFBBAA"/>
      </a:accent4>
      <a:accent5>
        <a:srgbClr val="FFFFFF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</TotalTime>
  <Words>115</Words>
  <Application>Microsoft Office PowerPoint</Application>
  <PresentationFormat>On-screen Show (16:9)</PresentationFormat>
  <Paragraphs>32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Itim</vt:lpstr>
      <vt:lpstr>Muli</vt:lpstr>
      <vt:lpstr>Permanent Marker</vt:lpstr>
      <vt:lpstr>Arial</vt:lpstr>
      <vt:lpstr>Online Notebook XL by Slidesgo</vt:lpstr>
      <vt:lpstr>Приложения на признаците за делимост – упражнение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на събирането. Намиране на неизвестно число</dc:title>
  <dc:creator>User</dc:creator>
  <cp:lastModifiedBy>User</cp:lastModifiedBy>
  <cp:revision>58</cp:revision>
  <dcterms:modified xsi:type="dcterms:W3CDTF">2023-10-09T19:08:49Z</dcterms:modified>
</cp:coreProperties>
</file>