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</p:sldMasterIdLst>
  <p:notesMasterIdLst>
    <p:notesMasterId r:id="rId8"/>
  </p:notesMasterIdLst>
  <p:sldIdLst>
    <p:sldId id="257" r:id="rId2"/>
    <p:sldId id="256" r:id="rId3"/>
    <p:sldId id="259" r:id="rId4"/>
    <p:sldId id="260" r:id="rId5"/>
    <p:sldId id="262" r:id="rId6"/>
    <p:sldId id="265" r:id="rId7"/>
  </p:sldIdLst>
  <p:sldSz cx="9144000" cy="5143500" type="screen16x9"/>
  <p:notesSz cx="6858000" cy="9144000"/>
  <p:embeddedFontLst>
    <p:embeddedFont>
      <p:font typeface="Itim" panose="020B0604020202020204" charset="-34"/>
      <p:regular r:id="rId9"/>
    </p:embeddedFont>
    <p:embeddedFont>
      <p:font typeface="Permanent Marker" panose="020B0604020202020204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FF0000"/>
          </p15:clr>
        </p15:guide>
        <p15:guide id="2" pos="454">
          <p15:clr>
            <a:srgbClr val="FF0000"/>
          </p15:clr>
        </p15:guide>
        <p15:guide id="3" pos="5306">
          <p15:clr>
            <a:srgbClr val="FF0000"/>
          </p15:clr>
        </p15:guide>
        <p15:guide id="4" orient="horz" pos="2952">
          <p15:clr>
            <a:srgbClr val="FF0000"/>
          </p15:clr>
        </p15:guide>
        <p15:guide id="5" orient="horz" pos="288">
          <p15:clr>
            <a:srgbClr val="00FF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973192c99172ad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75CEA3-261D-423A-A2A9-ADE625450BA1}">
  <a:tblStyle styleId="{3D75CEA3-261D-423A-A2A9-ADE625450B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576"/>
        <p:guide pos="454"/>
        <p:guide pos="5306"/>
        <p:guide orient="horz" pos="2952"/>
        <p:guide orient="horz"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9-18T21:02:21.780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" name="Google Shape;1537;g11619fd1901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8" name="Google Shape;1538;g11619fd1901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Google Shape;1604;g11619fd1901_0_3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5" name="Google Shape;1605;g11619fd1901_0_3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9" name="Google Shape;1729;g11619fd1901_0_8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0" name="Google Shape;1730;g11619fd1901_0_8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" name="Google Shape;1909;g11619fd1901_0_5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0" name="Google Shape;1910;g11619fd1901_0_5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rgbClr val="B0D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" name="Google Shape;14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5" name="Google Shape;15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8" name="Google Shape;28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0" name="Google Shape;40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3" name="Google Shape;43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rgbClr val="EEEEEE">
              <a:alpha val="47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ctrTitle"/>
          </p:nvPr>
        </p:nvSpPr>
        <p:spPr>
          <a:xfrm>
            <a:off x="2351850" y="1460922"/>
            <a:ext cx="444030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1" name="Google Shape;51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37"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" name="Google Shape;1435;p49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36" name="Google Shape;1436;p4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38"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9" name="Google Shape;1459;p5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60" name="Google Shape;1460;p5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5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5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5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5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5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5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2" name="Google Shape;1482;p50"/>
          <p:cNvGrpSpPr/>
          <p:nvPr/>
        </p:nvGrpSpPr>
        <p:grpSpPr>
          <a:xfrm>
            <a:off x="2995920" y="1056023"/>
            <a:ext cx="3152176" cy="3031462"/>
            <a:chOff x="1857000" y="3245400"/>
            <a:chExt cx="1233825" cy="1186575"/>
          </a:xfrm>
        </p:grpSpPr>
        <p:sp>
          <p:nvSpPr>
            <p:cNvPr id="1483" name="Google Shape;1483;p50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0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0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0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39"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0" name="Google Shape;1490;p51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91" name="Google Shape;1491;p5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1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1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1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3" name="Google Shape;1513;p51"/>
          <p:cNvGrpSpPr/>
          <p:nvPr/>
        </p:nvGrpSpPr>
        <p:grpSpPr>
          <a:xfrm>
            <a:off x="262" y="2729663"/>
            <a:ext cx="2995174" cy="2414033"/>
            <a:chOff x="6562292" y="3785209"/>
            <a:chExt cx="1875030" cy="1511226"/>
          </a:xfrm>
        </p:grpSpPr>
        <p:grpSp>
          <p:nvGrpSpPr>
            <p:cNvPr id="1514" name="Google Shape;1514;p51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515" name="Google Shape;1515;p51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9437" extrusionOk="0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1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9925" extrusionOk="0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17" name="Google Shape;1517;p51"/>
            <p:cNvSpPr/>
            <p:nvPr/>
          </p:nvSpPr>
          <p:spPr>
            <a:xfrm>
              <a:off x="6562292" y="4354432"/>
              <a:ext cx="1368335" cy="942004"/>
            </a:xfrm>
            <a:custGeom>
              <a:avLst/>
              <a:gdLst/>
              <a:ahLst/>
              <a:cxnLst/>
              <a:rect l="l" t="t" r="r" b="b"/>
              <a:pathLst>
                <a:path w="16999" h="11703" extrusionOk="0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>
            <a:off x="8740343" y="1780347"/>
            <a:ext cx="20479" cy="58449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94" name="Google Shape;94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7" name="Google Shape;117;p4"/>
          <p:cNvSpPr txBox="1">
            <a:spLocks noGrp="1"/>
          </p:cNvSpPr>
          <p:nvPr>
            <p:ph type="body" idx="1"/>
          </p:nvPr>
        </p:nvSpPr>
        <p:spPr>
          <a:xfrm>
            <a:off x="720000" y="1170724"/>
            <a:ext cx="7704000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  <a:defRPr sz="11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240" name="Google Shape;240;p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9" name="Google Shape;259;p9"/>
          <p:cNvSpPr txBox="1">
            <a:spLocks noGrp="1"/>
          </p:cNvSpPr>
          <p:nvPr>
            <p:ph type="title"/>
          </p:nvPr>
        </p:nvSpPr>
        <p:spPr>
          <a:xfrm>
            <a:off x="1061575" y="1472687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0" name="Google Shape;260;p9"/>
          <p:cNvSpPr txBox="1">
            <a:spLocks noGrp="1"/>
          </p:cNvSpPr>
          <p:nvPr>
            <p:ph type="body" idx="1"/>
          </p:nvPr>
        </p:nvSpPr>
        <p:spPr>
          <a:xfrm>
            <a:off x="1061575" y="2468991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261" name="Google Shape;261;p9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2" name="Google Shape;262;p9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CUSTOM_1"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oogle Shape;343;p1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44" name="Google Shape;344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6" name="Google Shape;366;p14"/>
          <p:cNvSpPr txBox="1">
            <a:spLocks noGrp="1"/>
          </p:cNvSpPr>
          <p:nvPr>
            <p:ph type="ctrTitle"/>
          </p:nvPr>
        </p:nvSpPr>
        <p:spPr>
          <a:xfrm>
            <a:off x="5908324" y="1290427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67" name="Google Shape;367;p14"/>
          <p:cNvSpPr txBox="1">
            <a:spLocks noGrp="1"/>
          </p:cNvSpPr>
          <p:nvPr>
            <p:ph type="subTitle" idx="1"/>
          </p:nvPr>
        </p:nvSpPr>
        <p:spPr>
          <a:xfrm>
            <a:off x="590832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68" name="Google Shape;368;p14"/>
          <p:cNvSpPr txBox="1">
            <a:spLocks noGrp="1"/>
          </p:cNvSpPr>
          <p:nvPr>
            <p:ph type="title" idx="2" hasCustomPrompt="1"/>
          </p:nvPr>
        </p:nvSpPr>
        <p:spPr>
          <a:xfrm>
            <a:off x="4903953" y="1280000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69" name="Google Shape;369;p14"/>
          <p:cNvSpPr txBox="1">
            <a:spLocks noGrp="1"/>
          </p:cNvSpPr>
          <p:nvPr>
            <p:ph type="subTitle" idx="3"/>
          </p:nvPr>
        </p:nvSpPr>
        <p:spPr>
          <a:xfrm>
            <a:off x="590832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0" name="Google Shape;370;p14"/>
          <p:cNvSpPr txBox="1">
            <a:spLocks noGrp="1"/>
          </p:cNvSpPr>
          <p:nvPr>
            <p:ph type="title" idx="4" hasCustomPrompt="1"/>
          </p:nvPr>
        </p:nvSpPr>
        <p:spPr>
          <a:xfrm>
            <a:off x="4903953" y="327730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1" name="Google Shape;371;p14"/>
          <p:cNvSpPr txBox="1">
            <a:spLocks noGrp="1"/>
          </p:cNvSpPr>
          <p:nvPr>
            <p:ph type="subTitle" idx="5"/>
          </p:nvPr>
        </p:nvSpPr>
        <p:spPr>
          <a:xfrm>
            <a:off x="5908324" y="2589180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2" name="Google Shape;372;p14"/>
          <p:cNvSpPr txBox="1">
            <a:spLocks noGrp="1"/>
          </p:cNvSpPr>
          <p:nvPr>
            <p:ph type="title" idx="6" hasCustomPrompt="1"/>
          </p:nvPr>
        </p:nvSpPr>
        <p:spPr>
          <a:xfrm>
            <a:off x="4903953" y="230664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3" name="Google Shape;373;p14"/>
          <p:cNvSpPr txBox="1">
            <a:spLocks noGrp="1"/>
          </p:cNvSpPr>
          <p:nvPr>
            <p:ph type="ctrTitle" idx="7"/>
          </p:nvPr>
        </p:nvSpPr>
        <p:spPr>
          <a:xfrm>
            <a:off x="5908324" y="231110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4" name="Google Shape;374;p14"/>
          <p:cNvSpPr txBox="1">
            <a:spLocks noGrp="1"/>
          </p:cNvSpPr>
          <p:nvPr>
            <p:ph type="ctrTitle" idx="8"/>
          </p:nvPr>
        </p:nvSpPr>
        <p:spPr>
          <a:xfrm>
            <a:off x="5908324" y="328299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5" name="Google Shape;375;p14"/>
          <p:cNvSpPr txBox="1">
            <a:spLocks noGrp="1"/>
          </p:cNvSpPr>
          <p:nvPr>
            <p:ph type="ctrTitle" idx="9"/>
          </p:nvPr>
        </p:nvSpPr>
        <p:spPr>
          <a:xfrm>
            <a:off x="1912664" y="129731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6" name="Google Shape;376;p14"/>
          <p:cNvSpPr txBox="1">
            <a:spLocks noGrp="1"/>
          </p:cNvSpPr>
          <p:nvPr>
            <p:ph type="subTitle" idx="13"/>
          </p:nvPr>
        </p:nvSpPr>
        <p:spPr>
          <a:xfrm>
            <a:off x="191266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7" name="Google Shape;377;p14"/>
          <p:cNvSpPr txBox="1">
            <a:spLocks noGrp="1"/>
          </p:cNvSpPr>
          <p:nvPr>
            <p:ph type="title" idx="14" hasCustomPrompt="1"/>
          </p:nvPr>
        </p:nvSpPr>
        <p:spPr>
          <a:xfrm>
            <a:off x="784376" y="1286887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8" name="Google Shape;378;p14"/>
          <p:cNvSpPr txBox="1">
            <a:spLocks noGrp="1"/>
          </p:cNvSpPr>
          <p:nvPr>
            <p:ph type="subTitle" idx="15"/>
          </p:nvPr>
        </p:nvSpPr>
        <p:spPr>
          <a:xfrm>
            <a:off x="191266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9" name="Google Shape;379;p14"/>
          <p:cNvSpPr txBox="1">
            <a:spLocks noGrp="1"/>
          </p:cNvSpPr>
          <p:nvPr>
            <p:ph type="title" idx="16" hasCustomPrompt="1"/>
          </p:nvPr>
        </p:nvSpPr>
        <p:spPr>
          <a:xfrm>
            <a:off x="784376" y="3284192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0" name="Google Shape;380;p14"/>
          <p:cNvSpPr txBox="1">
            <a:spLocks noGrp="1"/>
          </p:cNvSpPr>
          <p:nvPr>
            <p:ph type="subTitle" idx="17"/>
          </p:nvPr>
        </p:nvSpPr>
        <p:spPr>
          <a:xfrm>
            <a:off x="1912664" y="259606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1" name="Google Shape;381;p14"/>
          <p:cNvSpPr txBox="1">
            <a:spLocks noGrp="1"/>
          </p:cNvSpPr>
          <p:nvPr>
            <p:ph type="title" idx="18" hasCustomPrompt="1"/>
          </p:nvPr>
        </p:nvSpPr>
        <p:spPr>
          <a:xfrm>
            <a:off x="784376" y="2313531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2" name="Google Shape;382;p14"/>
          <p:cNvSpPr txBox="1">
            <a:spLocks noGrp="1"/>
          </p:cNvSpPr>
          <p:nvPr>
            <p:ph type="ctrTitle" idx="19"/>
          </p:nvPr>
        </p:nvSpPr>
        <p:spPr>
          <a:xfrm>
            <a:off x="1912664" y="230405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3" name="Google Shape;383;p14"/>
          <p:cNvSpPr txBox="1">
            <a:spLocks noGrp="1"/>
          </p:cNvSpPr>
          <p:nvPr>
            <p:ph type="ctrTitle" idx="20"/>
          </p:nvPr>
        </p:nvSpPr>
        <p:spPr>
          <a:xfrm>
            <a:off x="1912664" y="328988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title" idx="21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2"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6" name="Google Shape;386;p15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87" name="Google Shape;387;p1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5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5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9" name="Google Shape;409;p15"/>
          <p:cNvSpPr txBox="1">
            <a:spLocks noGrp="1"/>
          </p:cNvSpPr>
          <p:nvPr>
            <p:ph type="subTitle" idx="1"/>
          </p:nvPr>
        </p:nvSpPr>
        <p:spPr>
          <a:xfrm>
            <a:off x="2059950" y="2514140"/>
            <a:ext cx="4327200" cy="10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0" name="Google Shape;410;p15"/>
          <p:cNvSpPr txBox="1">
            <a:spLocks noGrp="1"/>
          </p:cNvSpPr>
          <p:nvPr>
            <p:ph type="title"/>
          </p:nvPr>
        </p:nvSpPr>
        <p:spPr>
          <a:xfrm>
            <a:off x="1080450" y="1555960"/>
            <a:ext cx="5306700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1" name="Google Shape;411;p15"/>
          <p:cNvSpPr txBox="1">
            <a:spLocks noGrp="1"/>
          </p:cNvSpPr>
          <p:nvPr>
            <p:ph type="title" idx="2" hasCustomPrompt="1"/>
          </p:nvPr>
        </p:nvSpPr>
        <p:spPr>
          <a:xfrm>
            <a:off x="6853050" y="2092943"/>
            <a:ext cx="1456500" cy="816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412" name="Google Shape;412;p15"/>
          <p:cNvGrpSpPr/>
          <p:nvPr/>
        </p:nvGrpSpPr>
        <p:grpSpPr>
          <a:xfrm rot="-5072894" flipH="1">
            <a:off x="-1007770" y="1789630"/>
            <a:ext cx="3474349" cy="888902"/>
            <a:chOff x="3809875" y="1963175"/>
            <a:chExt cx="1923600" cy="492150"/>
          </a:xfrm>
        </p:grpSpPr>
        <p:sp>
          <p:nvSpPr>
            <p:cNvPr id="413" name="Google Shape;413;p1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4" name="Google Shape;424;p15"/>
          <p:cNvGrpSpPr/>
          <p:nvPr/>
        </p:nvGrpSpPr>
        <p:grpSpPr>
          <a:xfrm rot="-375097">
            <a:off x="7330557" y="3418618"/>
            <a:ext cx="711742" cy="793298"/>
            <a:chOff x="6554696" y="509501"/>
            <a:chExt cx="711709" cy="793261"/>
          </a:xfrm>
        </p:grpSpPr>
        <p:sp>
          <p:nvSpPr>
            <p:cNvPr id="425" name="Google Shape;425;p15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4"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" name="Google Shape;454;p1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55" name="Google Shape;455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7" name="Google Shape;477;p17"/>
          <p:cNvSpPr txBox="1">
            <a:spLocks noGrp="1"/>
          </p:cNvSpPr>
          <p:nvPr>
            <p:ph type="subTitle" idx="1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8" name="Google Shape;478;p17"/>
          <p:cNvSpPr txBox="1">
            <a:spLocks noGrp="1"/>
          </p:cNvSpPr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479" name="Google Shape;479;p17"/>
          <p:cNvGrpSpPr/>
          <p:nvPr/>
        </p:nvGrpSpPr>
        <p:grpSpPr>
          <a:xfrm>
            <a:off x="7673759" y="-287513"/>
            <a:ext cx="788762" cy="861588"/>
            <a:chOff x="7673759" y="-287513"/>
            <a:chExt cx="788762" cy="861588"/>
          </a:xfrm>
        </p:grpSpPr>
        <p:grpSp>
          <p:nvGrpSpPr>
            <p:cNvPr id="480" name="Google Shape;480;p17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481" name="Google Shape;481;p17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17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3" name="Google Shape;483;p17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5"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8" name="Google Shape;1358;p47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359" name="Google Shape;1359;p4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60" name="Google Shape;1360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61" name="Google Shape;1361;p4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2" name="Google Shape;1362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7" name="Google Shape;1377;p4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378" name="Google Shape;1378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393" name="Google Shape;1393;p4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4" name="Google Shape;1394;p4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5" name="Google Shape;1395;p4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6" name="Google Shape;1396;p4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7" name="Google Shape;1397;p4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8" name="Google Shape;1398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6"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0" name="Google Shape;1400;p48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01" name="Google Shape;1401;p4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420" name="Google Shape;1420;p48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1" name="Google Shape;1421;p48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2" name="Google Shape;1422;p48"/>
          <p:cNvGrpSpPr/>
          <p:nvPr/>
        </p:nvGrpSpPr>
        <p:grpSpPr>
          <a:xfrm rot="697126">
            <a:off x="8218474" y="-369190"/>
            <a:ext cx="1305393" cy="1346461"/>
            <a:chOff x="1492000" y="427450"/>
            <a:chExt cx="1188000" cy="1225375"/>
          </a:xfrm>
        </p:grpSpPr>
        <p:sp>
          <p:nvSpPr>
            <p:cNvPr id="1423" name="Google Shape;1423;p48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8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8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8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8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8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8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8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8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8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8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60" r:id="rId5"/>
    <p:sldLayoutId id="2147483661" r:id="rId6"/>
    <p:sldLayoutId id="2147483663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tmp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0" name="Google Shape;1540;p59"/>
          <p:cNvGrpSpPr/>
          <p:nvPr/>
        </p:nvGrpSpPr>
        <p:grpSpPr>
          <a:xfrm>
            <a:off x="699619" y="910975"/>
            <a:ext cx="4356480" cy="176025"/>
            <a:chOff x="4345425" y="2175475"/>
            <a:chExt cx="800750" cy="176025"/>
          </a:xfrm>
        </p:grpSpPr>
        <p:sp>
          <p:nvSpPr>
            <p:cNvPr id="1541" name="Google Shape;1541;p5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3" name="Google Shape;1543;p5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Нека припомним</a:t>
            </a:r>
            <a:endParaRPr dirty="0"/>
          </a:p>
        </p:txBody>
      </p:sp>
      <p:sp>
        <p:nvSpPr>
          <p:cNvPr id="1544" name="Google Shape;1544;p59"/>
          <p:cNvSpPr txBox="1">
            <a:spLocks noGrp="1"/>
          </p:cNvSpPr>
          <p:nvPr>
            <p:ph type="body" idx="1"/>
          </p:nvPr>
        </p:nvSpPr>
        <p:spPr>
          <a:xfrm>
            <a:off x="184339" y="1049045"/>
            <a:ext cx="8047911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bg-BG" sz="2400" dirty="0" smtClean="0"/>
              <a:t>Кои числа наричаме прости?</a:t>
            </a:r>
          </a:p>
          <a:p>
            <a:pPr marL="914400" lvl="0" indent="-228600"/>
            <a:r>
              <a:rPr lang="bg-BG" sz="2400" dirty="0" smtClean="0"/>
              <a:t>Кои числа наричаме съставни?</a:t>
            </a:r>
          </a:p>
          <a:p>
            <a:pPr marL="914400" lvl="0" indent="-228600"/>
            <a:r>
              <a:rPr lang="bg-BG" sz="2400" dirty="0" smtClean="0"/>
              <a:t>Кое е единственото четно просто число?</a:t>
            </a:r>
          </a:p>
          <a:p>
            <a:pPr marL="914400" lvl="0" indent="-228600"/>
            <a:r>
              <a:rPr lang="bg-BG" sz="2400" dirty="0" smtClean="0"/>
              <a:t>Числото 1 просто или съставно е?</a:t>
            </a:r>
          </a:p>
          <a:p>
            <a:pPr marL="914400" lvl="0" indent="-228600"/>
            <a:r>
              <a:rPr lang="bg-BG" sz="2400" dirty="0" smtClean="0"/>
              <a:t>Защо разлагаме число на прости множители?</a:t>
            </a:r>
          </a:p>
          <a:p>
            <a:pPr marL="914400" lvl="0" indent="-228600"/>
            <a:r>
              <a:rPr lang="bg-BG" sz="2400" dirty="0" smtClean="0"/>
              <a:t>Какво наричаме общ делител на две или повече числа? А НОД?</a:t>
            </a:r>
          </a:p>
          <a:p>
            <a:pPr marL="914400" lvl="0" indent="-228600"/>
            <a:r>
              <a:rPr lang="bg-BG" sz="2400" dirty="0" smtClean="0"/>
              <a:t>Какво означава две числа да са взаимно прости</a:t>
            </a:r>
            <a:r>
              <a:rPr lang="bg-BG" sz="2400" dirty="0" smtClean="0"/>
              <a:t>?</a:t>
            </a:r>
          </a:p>
          <a:p>
            <a:pPr marL="914400" lvl="0" indent="-228600"/>
            <a:r>
              <a:rPr lang="bg-BG" sz="2400" dirty="0" smtClean="0"/>
              <a:t>Как определяме НОК?</a:t>
            </a:r>
            <a:endParaRPr sz="2400" dirty="0"/>
          </a:p>
        </p:txBody>
      </p:sp>
      <p:grpSp>
        <p:nvGrpSpPr>
          <p:cNvPr id="1545" name="Google Shape;1545;p59"/>
          <p:cNvGrpSpPr/>
          <p:nvPr/>
        </p:nvGrpSpPr>
        <p:grpSpPr>
          <a:xfrm rot="1461682">
            <a:off x="7211497" y="174521"/>
            <a:ext cx="2743443" cy="1090954"/>
            <a:chOff x="4038775" y="3369325"/>
            <a:chExt cx="1789725" cy="711700"/>
          </a:xfrm>
        </p:grpSpPr>
        <p:sp>
          <p:nvSpPr>
            <p:cNvPr id="1546" name="Google Shape;1546;p59"/>
            <p:cNvSpPr/>
            <p:nvPr/>
          </p:nvSpPr>
          <p:spPr>
            <a:xfrm>
              <a:off x="4059950" y="3603700"/>
              <a:ext cx="523950" cy="276175"/>
            </a:xfrm>
            <a:custGeom>
              <a:avLst/>
              <a:gdLst/>
              <a:ahLst/>
              <a:cxnLst/>
              <a:rect l="l" t="t" r="r" b="b"/>
              <a:pathLst>
                <a:path w="20958" h="11047" extrusionOk="0">
                  <a:moveTo>
                    <a:pt x="19281" y="1"/>
                  </a:moveTo>
                  <a:lnTo>
                    <a:pt x="0" y="3534"/>
                  </a:lnTo>
                  <a:cubicBezTo>
                    <a:pt x="334" y="5373"/>
                    <a:pt x="794" y="7176"/>
                    <a:pt x="1389" y="8942"/>
                  </a:cubicBezTo>
                  <a:cubicBezTo>
                    <a:pt x="1695" y="9898"/>
                    <a:pt x="2344" y="10484"/>
                    <a:pt x="3345" y="10691"/>
                  </a:cubicBezTo>
                  <a:cubicBezTo>
                    <a:pt x="4481" y="10928"/>
                    <a:pt x="5812" y="11047"/>
                    <a:pt x="7335" y="11047"/>
                  </a:cubicBezTo>
                  <a:cubicBezTo>
                    <a:pt x="10850" y="11047"/>
                    <a:pt x="15393" y="10416"/>
                    <a:pt x="20958" y="9159"/>
                  </a:cubicBezTo>
                  <a:lnTo>
                    <a:pt x="1928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9"/>
            <p:cNvSpPr/>
            <p:nvPr/>
          </p:nvSpPr>
          <p:spPr>
            <a:xfrm>
              <a:off x="4043050" y="3372050"/>
              <a:ext cx="501200" cy="322275"/>
            </a:xfrm>
            <a:custGeom>
              <a:avLst/>
              <a:gdLst/>
              <a:ahLst/>
              <a:cxnLst/>
              <a:rect l="l" t="t" r="r" b="b"/>
              <a:pathLst>
                <a:path w="20048" h="12891" extrusionOk="0">
                  <a:moveTo>
                    <a:pt x="16729" y="1088"/>
                  </a:moveTo>
                  <a:cubicBezTo>
                    <a:pt x="17056" y="1088"/>
                    <a:pt x="17120" y="1244"/>
                    <a:pt x="17145" y="1362"/>
                  </a:cubicBezTo>
                  <a:cubicBezTo>
                    <a:pt x="17172" y="1506"/>
                    <a:pt x="17154" y="1677"/>
                    <a:pt x="16802" y="1740"/>
                  </a:cubicBezTo>
                  <a:cubicBezTo>
                    <a:pt x="16759" y="1748"/>
                    <a:pt x="16717" y="1752"/>
                    <a:pt x="16678" y="1752"/>
                  </a:cubicBezTo>
                  <a:cubicBezTo>
                    <a:pt x="16549" y="1752"/>
                    <a:pt x="16448" y="1708"/>
                    <a:pt x="16379" y="1632"/>
                  </a:cubicBezTo>
                  <a:lnTo>
                    <a:pt x="16289" y="1461"/>
                  </a:lnTo>
                  <a:cubicBezTo>
                    <a:pt x="16253" y="1253"/>
                    <a:pt x="16334" y="1145"/>
                    <a:pt x="16550" y="1109"/>
                  </a:cubicBezTo>
                  <a:cubicBezTo>
                    <a:pt x="16577" y="1100"/>
                    <a:pt x="16613" y="1100"/>
                    <a:pt x="16649" y="1091"/>
                  </a:cubicBezTo>
                  <a:cubicBezTo>
                    <a:pt x="16677" y="1089"/>
                    <a:pt x="16704" y="1088"/>
                    <a:pt x="16729" y="1088"/>
                  </a:cubicBezTo>
                  <a:close/>
                  <a:moveTo>
                    <a:pt x="5761" y="3632"/>
                  </a:moveTo>
                  <a:cubicBezTo>
                    <a:pt x="6046" y="3632"/>
                    <a:pt x="6104" y="3792"/>
                    <a:pt x="6130" y="3912"/>
                  </a:cubicBezTo>
                  <a:cubicBezTo>
                    <a:pt x="6148" y="3985"/>
                    <a:pt x="6130" y="4066"/>
                    <a:pt x="6094" y="4147"/>
                  </a:cubicBezTo>
                  <a:cubicBezTo>
                    <a:pt x="6049" y="4237"/>
                    <a:pt x="5968" y="4300"/>
                    <a:pt x="5850" y="4318"/>
                  </a:cubicBezTo>
                  <a:cubicBezTo>
                    <a:pt x="5811" y="4325"/>
                    <a:pt x="5775" y="4329"/>
                    <a:pt x="5742" y="4329"/>
                  </a:cubicBezTo>
                  <a:cubicBezTo>
                    <a:pt x="5558" y="4329"/>
                    <a:pt x="5456" y="4224"/>
                    <a:pt x="5418" y="4003"/>
                  </a:cubicBezTo>
                  <a:cubicBezTo>
                    <a:pt x="5364" y="3723"/>
                    <a:pt x="5490" y="3660"/>
                    <a:pt x="5607" y="3642"/>
                  </a:cubicBezTo>
                  <a:cubicBezTo>
                    <a:pt x="5634" y="3633"/>
                    <a:pt x="5670" y="3633"/>
                    <a:pt x="5715" y="3633"/>
                  </a:cubicBezTo>
                  <a:cubicBezTo>
                    <a:pt x="5731" y="3632"/>
                    <a:pt x="5747" y="3632"/>
                    <a:pt x="5761" y="3632"/>
                  </a:cubicBezTo>
                  <a:close/>
                  <a:moveTo>
                    <a:pt x="4640" y="4196"/>
                  </a:moveTo>
                  <a:cubicBezTo>
                    <a:pt x="4834" y="4196"/>
                    <a:pt x="4880" y="4293"/>
                    <a:pt x="4895" y="4390"/>
                  </a:cubicBezTo>
                  <a:cubicBezTo>
                    <a:pt x="4922" y="4507"/>
                    <a:pt x="4823" y="4715"/>
                    <a:pt x="4264" y="5066"/>
                  </a:cubicBezTo>
                  <a:cubicBezTo>
                    <a:pt x="3813" y="5355"/>
                    <a:pt x="3372" y="5544"/>
                    <a:pt x="2957" y="5616"/>
                  </a:cubicBezTo>
                  <a:cubicBezTo>
                    <a:pt x="2891" y="5627"/>
                    <a:pt x="2818" y="5637"/>
                    <a:pt x="2750" y="5637"/>
                  </a:cubicBezTo>
                  <a:cubicBezTo>
                    <a:pt x="2652" y="5637"/>
                    <a:pt x="2563" y="5617"/>
                    <a:pt x="2515" y="5553"/>
                  </a:cubicBezTo>
                  <a:cubicBezTo>
                    <a:pt x="2506" y="5544"/>
                    <a:pt x="2479" y="5508"/>
                    <a:pt x="2452" y="5373"/>
                  </a:cubicBezTo>
                  <a:cubicBezTo>
                    <a:pt x="2452" y="5346"/>
                    <a:pt x="2515" y="5174"/>
                    <a:pt x="3651" y="4561"/>
                  </a:cubicBezTo>
                  <a:cubicBezTo>
                    <a:pt x="4003" y="4363"/>
                    <a:pt x="4291" y="4246"/>
                    <a:pt x="4498" y="4210"/>
                  </a:cubicBezTo>
                  <a:cubicBezTo>
                    <a:pt x="4553" y="4201"/>
                    <a:pt x="4600" y="4196"/>
                    <a:pt x="4640" y="4196"/>
                  </a:cubicBezTo>
                  <a:close/>
                  <a:moveTo>
                    <a:pt x="18335" y="0"/>
                  </a:moveTo>
                  <a:lnTo>
                    <a:pt x="18263" y="9"/>
                  </a:lnTo>
                  <a:cubicBezTo>
                    <a:pt x="16802" y="217"/>
                    <a:pt x="15414" y="442"/>
                    <a:pt x="14116" y="676"/>
                  </a:cubicBezTo>
                  <a:cubicBezTo>
                    <a:pt x="8104" y="1776"/>
                    <a:pt x="3732" y="3263"/>
                    <a:pt x="1109" y="5093"/>
                  </a:cubicBezTo>
                  <a:cubicBezTo>
                    <a:pt x="370" y="5634"/>
                    <a:pt x="0" y="6409"/>
                    <a:pt x="18" y="7383"/>
                  </a:cubicBezTo>
                  <a:cubicBezTo>
                    <a:pt x="91" y="9086"/>
                    <a:pt x="262" y="10772"/>
                    <a:pt x="532" y="12413"/>
                  </a:cubicBezTo>
                  <a:cubicBezTo>
                    <a:pt x="559" y="12548"/>
                    <a:pt x="586" y="12674"/>
                    <a:pt x="604" y="12809"/>
                  </a:cubicBezTo>
                  <a:lnTo>
                    <a:pt x="613" y="12890"/>
                  </a:lnTo>
                  <a:lnTo>
                    <a:pt x="20047" y="9330"/>
                  </a:lnTo>
                  <a:lnTo>
                    <a:pt x="18335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9"/>
            <p:cNvSpPr/>
            <p:nvPr/>
          </p:nvSpPr>
          <p:spPr>
            <a:xfrm>
              <a:off x="4101875" y="3397400"/>
              <a:ext cx="372750" cy="117625"/>
            </a:xfrm>
            <a:custGeom>
              <a:avLst/>
              <a:gdLst/>
              <a:ahLst/>
              <a:cxnLst/>
              <a:rect l="l" t="t" r="r" b="b"/>
              <a:pathLst>
                <a:path w="14910" h="4705" extrusionOk="0">
                  <a:moveTo>
                    <a:pt x="14392" y="1"/>
                  </a:moveTo>
                  <a:cubicBezTo>
                    <a:pt x="14361" y="1"/>
                    <a:pt x="14329" y="2"/>
                    <a:pt x="14296" y="5"/>
                  </a:cubicBezTo>
                  <a:cubicBezTo>
                    <a:pt x="13954" y="23"/>
                    <a:pt x="13809" y="176"/>
                    <a:pt x="13863" y="456"/>
                  </a:cubicBezTo>
                  <a:lnTo>
                    <a:pt x="13963" y="654"/>
                  </a:lnTo>
                  <a:cubicBezTo>
                    <a:pt x="14053" y="758"/>
                    <a:pt x="14169" y="814"/>
                    <a:pt x="14316" y="814"/>
                  </a:cubicBezTo>
                  <a:cubicBezTo>
                    <a:pt x="14361" y="814"/>
                    <a:pt x="14408" y="809"/>
                    <a:pt x="14458" y="798"/>
                  </a:cubicBezTo>
                  <a:cubicBezTo>
                    <a:pt x="14774" y="744"/>
                    <a:pt x="14909" y="582"/>
                    <a:pt x="14864" y="329"/>
                  </a:cubicBezTo>
                  <a:cubicBezTo>
                    <a:pt x="14823" y="110"/>
                    <a:pt x="14666" y="1"/>
                    <a:pt x="14392" y="1"/>
                  </a:cubicBezTo>
                  <a:close/>
                  <a:moveTo>
                    <a:pt x="3386" y="2537"/>
                  </a:moveTo>
                  <a:cubicBezTo>
                    <a:pt x="3375" y="2537"/>
                    <a:pt x="3364" y="2538"/>
                    <a:pt x="3353" y="2538"/>
                  </a:cubicBezTo>
                  <a:cubicBezTo>
                    <a:pt x="3056" y="2538"/>
                    <a:pt x="2930" y="2700"/>
                    <a:pt x="2993" y="2998"/>
                  </a:cubicBezTo>
                  <a:cubicBezTo>
                    <a:pt x="3039" y="3258"/>
                    <a:pt x="3169" y="3388"/>
                    <a:pt x="3390" y="3388"/>
                  </a:cubicBezTo>
                  <a:cubicBezTo>
                    <a:pt x="3429" y="3388"/>
                    <a:pt x="3471" y="3384"/>
                    <a:pt x="3516" y="3376"/>
                  </a:cubicBezTo>
                  <a:cubicBezTo>
                    <a:pt x="3651" y="3349"/>
                    <a:pt x="3750" y="3286"/>
                    <a:pt x="3804" y="3169"/>
                  </a:cubicBezTo>
                  <a:cubicBezTo>
                    <a:pt x="3858" y="3070"/>
                    <a:pt x="3867" y="2971"/>
                    <a:pt x="3858" y="2880"/>
                  </a:cubicBezTo>
                  <a:cubicBezTo>
                    <a:pt x="3815" y="2646"/>
                    <a:pt x="3655" y="2537"/>
                    <a:pt x="3386" y="2537"/>
                  </a:cubicBezTo>
                  <a:close/>
                  <a:moveTo>
                    <a:pt x="2290" y="3104"/>
                  </a:moveTo>
                  <a:cubicBezTo>
                    <a:pt x="2061" y="3104"/>
                    <a:pt x="1719" y="3229"/>
                    <a:pt x="1262" y="3475"/>
                  </a:cubicBezTo>
                  <a:cubicBezTo>
                    <a:pt x="415" y="3935"/>
                    <a:pt x="0" y="4232"/>
                    <a:pt x="27" y="4377"/>
                  </a:cubicBezTo>
                  <a:cubicBezTo>
                    <a:pt x="45" y="4485"/>
                    <a:pt x="72" y="4566"/>
                    <a:pt x="108" y="4593"/>
                  </a:cubicBezTo>
                  <a:cubicBezTo>
                    <a:pt x="164" y="4668"/>
                    <a:pt x="264" y="4704"/>
                    <a:pt x="404" y="4704"/>
                  </a:cubicBezTo>
                  <a:cubicBezTo>
                    <a:pt x="466" y="4704"/>
                    <a:pt x="536" y="4697"/>
                    <a:pt x="613" y="4683"/>
                  </a:cubicBezTo>
                  <a:cubicBezTo>
                    <a:pt x="1046" y="4602"/>
                    <a:pt x="1487" y="4413"/>
                    <a:pt x="1947" y="4115"/>
                  </a:cubicBezTo>
                  <a:cubicBezTo>
                    <a:pt x="2434" y="3818"/>
                    <a:pt x="2659" y="3565"/>
                    <a:pt x="2623" y="3367"/>
                  </a:cubicBezTo>
                  <a:cubicBezTo>
                    <a:pt x="2590" y="3191"/>
                    <a:pt x="2479" y="3104"/>
                    <a:pt x="2290" y="3104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9"/>
            <p:cNvSpPr/>
            <p:nvPr/>
          </p:nvSpPr>
          <p:spPr>
            <a:xfrm>
              <a:off x="4038775" y="3369325"/>
              <a:ext cx="550325" cy="519150"/>
            </a:xfrm>
            <a:custGeom>
              <a:avLst/>
              <a:gdLst/>
              <a:ahLst/>
              <a:cxnLst/>
              <a:rect l="l" t="t" r="r" b="b"/>
              <a:pathLst>
                <a:path w="22013" h="20766" extrusionOk="0">
                  <a:moveTo>
                    <a:pt x="18293" y="414"/>
                  </a:moveTo>
                  <a:cubicBezTo>
                    <a:pt x="18449" y="1112"/>
                    <a:pt x="18591" y="1809"/>
                    <a:pt x="18740" y="2507"/>
                  </a:cubicBezTo>
                  <a:lnTo>
                    <a:pt x="19200" y="4797"/>
                  </a:lnTo>
                  <a:cubicBezTo>
                    <a:pt x="19506" y="6320"/>
                    <a:pt x="19795" y="7843"/>
                    <a:pt x="20065" y="9376"/>
                  </a:cubicBezTo>
                  <a:cubicBezTo>
                    <a:pt x="20345" y="10908"/>
                    <a:pt x="20624" y="12431"/>
                    <a:pt x="20876" y="13964"/>
                  </a:cubicBezTo>
                  <a:lnTo>
                    <a:pt x="21255" y="16262"/>
                  </a:lnTo>
                  <a:cubicBezTo>
                    <a:pt x="21362" y="16971"/>
                    <a:pt x="21477" y="17673"/>
                    <a:pt x="21585" y="18374"/>
                  </a:cubicBezTo>
                  <a:lnTo>
                    <a:pt x="21585" y="18374"/>
                  </a:lnTo>
                  <a:cubicBezTo>
                    <a:pt x="20571" y="18546"/>
                    <a:pt x="19557" y="18733"/>
                    <a:pt x="18551" y="18903"/>
                  </a:cubicBezTo>
                  <a:cubicBezTo>
                    <a:pt x="18010" y="18994"/>
                    <a:pt x="17478" y="19093"/>
                    <a:pt x="16937" y="19183"/>
                  </a:cubicBezTo>
                  <a:lnTo>
                    <a:pt x="16135" y="19309"/>
                  </a:lnTo>
                  <a:lnTo>
                    <a:pt x="15333" y="19435"/>
                  </a:lnTo>
                  <a:cubicBezTo>
                    <a:pt x="14801" y="19525"/>
                    <a:pt x="14260" y="19588"/>
                    <a:pt x="13728" y="19670"/>
                  </a:cubicBezTo>
                  <a:lnTo>
                    <a:pt x="12917" y="19769"/>
                  </a:lnTo>
                  <a:cubicBezTo>
                    <a:pt x="12647" y="19796"/>
                    <a:pt x="12385" y="19832"/>
                    <a:pt x="12115" y="19850"/>
                  </a:cubicBezTo>
                  <a:cubicBezTo>
                    <a:pt x="11033" y="19967"/>
                    <a:pt x="9961" y="20030"/>
                    <a:pt x="8879" y="20066"/>
                  </a:cubicBezTo>
                  <a:cubicBezTo>
                    <a:pt x="8626" y="20073"/>
                    <a:pt x="8372" y="20076"/>
                    <a:pt x="8118" y="20076"/>
                  </a:cubicBezTo>
                  <a:cubicBezTo>
                    <a:pt x="7297" y="20076"/>
                    <a:pt x="6473" y="20041"/>
                    <a:pt x="5661" y="19958"/>
                  </a:cubicBezTo>
                  <a:cubicBezTo>
                    <a:pt x="5400" y="19922"/>
                    <a:pt x="5129" y="19895"/>
                    <a:pt x="4868" y="19850"/>
                  </a:cubicBezTo>
                  <a:lnTo>
                    <a:pt x="4480" y="19778"/>
                  </a:lnTo>
                  <a:lnTo>
                    <a:pt x="4282" y="19742"/>
                  </a:lnTo>
                  <a:cubicBezTo>
                    <a:pt x="4219" y="19733"/>
                    <a:pt x="4165" y="19715"/>
                    <a:pt x="4102" y="19706"/>
                  </a:cubicBezTo>
                  <a:cubicBezTo>
                    <a:pt x="3624" y="19579"/>
                    <a:pt x="3209" y="19336"/>
                    <a:pt x="2921" y="18957"/>
                  </a:cubicBezTo>
                  <a:cubicBezTo>
                    <a:pt x="2776" y="18777"/>
                    <a:pt x="2668" y="18561"/>
                    <a:pt x="2578" y="18326"/>
                  </a:cubicBezTo>
                  <a:cubicBezTo>
                    <a:pt x="2542" y="18218"/>
                    <a:pt x="2497" y="18083"/>
                    <a:pt x="2452" y="17957"/>
                  </a:cubicBezTo>
                  <a:lnTo>
                    <a:pt x="2326" y="17569"/>
                  </a:lnTo>
                  <a:cubicBezTo>
                    <a:pt x="2164" y="17056"/>
                    <a:pt x="2010" y="16533"/>
                    <a:pt x="1866" y="16019"/>
                  </a:cubicBezTo>
                  <a:cubicBezTo>
                    <a:pt x="1578" y="14973"/>
                    <a:pt x="1343" y="13919"/>
                    <a:pt x="1145" y="12855"/>
                  </a:cubicBezTo>
                  <a:cubicBezTo>
                    <a:pt x="947" y="11800"/>
                    <a:pt x="802" y="10728"/>
                    <a:pt x="694" y="9664"/>
                  </a:cubicBezTo>
                  <a:cubicBezTo>
                    <a:pt x="649" y="9123"/>
                    <a:pt x="604" y="8591"/>
                    <a:pt x="568" y="8051"/>
                  </a:cubicBezTo>
                  <a:lnTo>
                    <a:pt x="550" y="7645"/>
                  </a:lnTo>
                  <a:cubicBezTo>
                    <a:pt x="541" y="7510"/>
                    <a:pt x="541" y="7393"/>
                    <a:pt x="550" y="7266"/>
                  </a:cubicBezTo>
                  <a:cubicBezTo>
                    <a:pt x="559" y="7023"/>
                    <a:pt x="595" y="6771"/>
                    <a:pt x="676" y="6545"/>
                  </a:cubicBezTo>
                  <a:cubicBezTo>
                    <a:pt x="829" y="6086"/>
                    <a:pt x="1145" y="5698"/>
                    <a:pt x="1569" y="5419"/>
                  </a:cubicBezTo>
                  <a:cubicBezTo>
                    <a:pt x="2001" y="5121"/>
                    <a:pt x="2461" y="4851"/>
                    <a:pt x="2930" y="4598"/>
                  </a:cubicBezTo>
                  <a:cubicBezTo>
                    <a:pt x="3867" y="4094"/>
                    <a:pt x="4859" y="3661"/>
                    <a:pt x="5868" y="3291"/>
                  </a:cubicBezTo>
                  <a:cubicBezTo>
                    <a:pt x="7878" y="2543"/>
                    <a:pt x="9970" y="1984"/>
                    <a:pt x="12079" y="1525"/>
                  </a:cubicBezTo>
                  <a:cubicBezTo>
                    <a:pt x="14139" y="1077"/>
                    <a:pt x="16208" y="716"/>
                    <a:pt x="18293" y="414"/>
                  </a:cubicBezTo>
                  <a:close/>
                  <a:moveTo>
                    <a:pt x="18441" y="0"/>
                  </a:moveTo>
                  <a:cubicBezTo>
                    <a:pt x="18436" y="0"/>
                    <a:pt x="18430" y="1"/>
                    <a:pt x="18425" y="1"/>
                  </a:cubicBezTo>
                  <a:lnTo>
                    <a:pt x="18416" y="1"/>
                  </a:lnTo>
                  <a:cubicBezTo>
                    <a:pt x="16261" y="299"/>
                    <a:pt x="14116" y="650"/>
                    <a:pt x="11989" y="1101"/>
                  </a:cubicBezTo>
                  <a:cubicBezTo>
                    <a:pt x="9861" y="1543"/>
                    <a:pt x="7752" y="2092"/>
                    <a:pt x="5697" y="2832"/>
                  </a:cubicBezTo>
                  <a:cubicBezTo>
                    <a:pt x="4669" y="3201"/>
                    <a:pt x="3660" y="3634"/>
                    <a:pt x="2686" y="4148"/>
                  </a:cubicBezTo>
                  <a:cubicBezTo>
                    <a:pt x="2200" y="4400"/>
                    <a:pt x="1731" y="4679"/>
                    <a:pt x="1262" y="4995"/>
                  </a:cubicBezTo>
                  <a:cubicBezTo>
                    <a:pt x="784" y="5301"/>
                    <a:pt x="361" y="5797"/>
                    <a:pt x="171" y="6374"/>
                  </a:cubicBezTo>
                  <a:cubicBezTo>
                    <a:pt x="72" y="6653"/>
                    <a:pt x="18" y="6951"/>
                    <a:pt x="9" y="7239"/>
                  </a:cubicBezTo>
                  <a:cubicBezTo>
                    <a:pt x="0" y="7393"/>
                    <a:pt x="0" y="7537"/>
                    <a:pt x="9" y="7672"/>
                  </a:cubicBezTo>
                  <a:lnTo>
                    <a:pt x="27" y="8078"/>
                  </a:lnTo>
                  <a:cubicBezTo>
                    <a:pt x="54" y="8628"/>
                    <a:pt x="90" y="9168"/>
                    <a:pt x="135" y="9709"/>
                  </a:cubicBezTo>
                  <a:cubicBezTo>
                    <a:pt x="244" y="10800"/>
                    <a:pt x="379" y="11882"/>
                    <a:pt x="568" y="12963"/>
                  </a:cubicBezTo>
                  <a:cubicBezTo>
                    <a:pt x="757" y="14036"/>
                    <a:pt x="992" y="15118"/>
                    <a:pt x="1271" y="16172"/>
                  </a:cubicBezTo>
                  <a:cubicBezTo>
                    <a:pt x="1406" y="16704"/>
                    <a:pt x="1560" y="17236"/>
                    <a:pt x="1722" y="17759"/>
                  </a:cubicBezTo>
                  <a:lnTo>
                    <a:pt x="1848" y="18155"/>
                  </a:lnTo>
                  <a:cubicBezTo>
                    <a:pt x="1893" y="18281"/>
                    <a:pt x="1929" y="18408"/>
                    <a:pt x="1983" y="18552"/>
                  </a:cubicBezTo>
                  <a:cubicBezTo>
                    <a:pt x="2082" y="18831"/>
                    <a:pt x="2218" y="19111"/>
                    <a:pt x="2407" y="19354"/>
                  </a:cubicBezTo>
                  <a:cubicBezTo>
                    <a:pt x="2776" y="19859"/>
                    <a:pt x="3353" y="20192"/>
                    <a:pt x="3930" y="20346"/>
                  </a:cubicBezTo>
                  <a:cubicBezTo>
                    <a:pt x="4002" y="20364"/>
                    <a:pt x="4074" y="20382"/>
                    <a:pt x="4147" y="20400"/>
                  </a:cubicBezTo>
                  <a:lnTo>
                    <a:pt x="4354" y="20436"/>
                  </a:lnTo>
                  <a:lnTo>
                    <a:pt x="4760" y="20508"/>
                  </a:lnTo>
                  <a:cubicBezTo>
                    <a:pt x="5039" y="20562"/>
                    <a:pt x="5309" y="20589"/>
                    <a:pt x="5589" y="20625"/>
                  </a:cubicBezTo>
                  <a:cubicBezTo>
                    <a:pt x="6490" y="20728"/>
                    <a:pt x="7397" y="20765"/>
                    <a:pt x="8301" y="20765"/>
                  </a:cubicBezTo>
                  <a:cubicBezTo>
                    <a:pt x="8500" y="20765"/>
                    <a:pt x="8698" y="20763"/>
                    <a:pt x="8897" y="20760"/>
                  </a:cubicBezTo>
                  <a:cubicBezTo>
                    <a:pt x="9997" y="20742"/>
                    <a:pt x="11096" y="20670"/>
                    <a:pt x="12187" y="20544"/>
                  </a:cubicBezTo>
                  <a:cubicBezTo>
                    <a:pt x="12457" y="20526"/>
                    <a:pt x="12728" y="20490"/>
                    <a:pt x="12998" y="20454"/>
                  </a:cubicBezTo>
                  <a:lnTo>
                    <a:pt x="13819" y="20355"/>
                  </a:lnTo>
                  <a:cubicBezTo>
                    <a:pt x="14359" y="20273"/>
                    <a:pt x="14900" y="20210"/>
                    <a:pt x="15441" y="20120"/>
                  </a:cubicBezTo>
                  <a:cubicBezTo>
                    <a:pt x="16523" y="19949"/>
                    <a:pt x="17595" y="19742"/>
                    <a:pt x="18668" y="19516"/>
                  </a:cubicBezTo>
                  <a:cubicBezTo>
                    <a:pt x="19200" y="19399"/>
                    <a:pt x="19732" y="19264"/>
                    <a:pt x="20263" y="19147"/>
                  </a:cubicBezTo>
                  <a:cubicBezTo>
                    <a:pt x="20795" y="19012"/>
                    <a:pt x="21318" y="18876"/>
                    <a:pt x="21850" y="18723"/>
                  </a:cubicBezTo>
                  <a:lnTo>
                    <a:pt x="21859" y="18723"/>
                  </a:lnTo>
                  <a:cubicBezTo>
                    <a:pt x="21958" y="18696"/>
                    <a:pt x="22012" y="18597"/>
                    <a:pt x="21994" y="18498"/>
                  </a:cubicBezTo>
                  <a:cubicBezTo>
                    <a:pt x="21823" y="17741"/>
                    <a:pt x="21670" y="16983"/>
                    <a:pt x="21507" y="16217"/>
                  </a:cubicBezTo>
                  <a:lnTo>
                    <a:pt x="21057" y="13937"/>
                  </a:lnTo>
                  <a:cubicBezTo>
                    <a:pt x="20750" y="12413"/>
                    <a:pt x="20462" y="10881"/>
                    <a:pt x="20173" y="9358"/>
                  </a:cubicBezTo>
                  <a:cubicBezTo>
                    <a:pt x="19894" y="7825"/>
                    <a:pt x="19623" y="6302"/>
                    <a:pt x="19362" y="4770"/>
                  </a:cubicBezTo>
                  <a:lnTo>
                    <a:pt x="18983" y="2471"/>
                  </a:lnTo>
                  <a:cubicBezTo>
                    <a:pt x="18866" y="1696"/>
                    <a:pt x="18740" y="930"/>
                    <a:pt x="18632" y="163"/>
                  </a:cubicBezTo>
                  <a:cubicBezTo>
                    <a:pt x="18623" y="70"/>
                    <a:pt x="18535" y="0"/>
                    <a:pt x="18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9"/>
            <p:cNvSpPr/>
            <p:nvPr/>
          </p:nvSpPr>
          <p:spPr>
            <a:xfrm>
              <a:off x="4780825" y="3534300"/>
              <a:ext cx="393725" cy="234375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59"/>
            <p:cNvSpPr/>
            <p:nvPr/>
          </p:nvSpPr>
          <p:spPr>
            <a:xfrm>
              <a:off x="4772275" y="3553675"/>
              <a:ext cx="363275" cy="417375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59"/>
            <p:cNvSpPr/>
            <p:nvPr/>
          </p:nvSpPr>
          <p:spPr>
            <a:xfrm>
              <a:off x="4702650" y="3626025"/>
              <a:ext cx="70775" cy="58375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59"/>
            <p:cNvSpPr/>
            <p:nvPr/>
          </p:nvSpPr>
          <p:spPr>
            <a:xfrm>
              <a:off x="4710750" y="3642250"/>
              <a:ext cx="82050" cy="82500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59"/>
            <p:cNvSpPr/>
            <p:nvPr/>
          </p:nvSpPr>
          <p:spPr>
            <a:xfrm>
              <a:off x="4889225" y="3618300"/>
              <a:ext cx="140200" cy="44575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9"/>
            <p:cNvSpPr/>
            <p:nvPr/>
          </p:nvSpPr>
          <p:spPr>
            <a:xfrm>
              <a:off x="5118850" y="3528450"/>
              <a:ext cx="709650" cy="39505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59"/>
            <p:cNvSpPr/>
            <p:nvPr/>
          </p:nvSpPr>
          <p:spPr>
            <a:xfrm>
              <a:off x="5213500" y="3590975"/>
              <a:ext cx="396875" cy="147475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9"/>
            <p:cNvSpPr/>
            <p:nvPr/>
          </p:nvSpPr>
          <p:spPr>
            <a:xfrm>
              <a:off x="5070850" y="3766400"/>
              <a:ext cx="724975" cy="31117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59"/>
            <p:cNvSpPr/>
            <p:nvPr/>
          </p:nvSpPr>
          <p:spPr>
            <a:xfrm>
              <a:off x="4697000" y="3525875"/>
              <a:ext cx="1131500" cy="555150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59"/>
            <p:cNvSpPr/>
            <p:nvPr/>
          </p:nvSpPr>
          <p:spPr>
            <a:xfrm>
              <a:off x="5068825" y="3761150"/>
              <a:ext cx="57725" cy="214775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59"/>
            <p:cNvSpPr/>
            <p:nvPr/>
          </p:nvSpPr>
          <p:spPr>
            <a:xfrm>
              <a:off x="4825225" y="3697850"/>
              <a:ext cx="21000" cy="56475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59"/>
            <p:cNvSpPr/>
            <p:nvPr/>
          </p:nvSpPr>
          <p:spPr>
            <a:xfrm>
              <a:off x="5115925" y="3539325"/>
              <a:ext cx="61550" cy="23212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9"/>
            <p:cNvSpPr/>
            <p:nvPr/>
          </p:nvSpPr>
          <p:spPr>
            <a:xfrm>
              <a:off x="5039525" y="3548650"/>
              <a:ext cx="101450" cy="40535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59"/>
            <p:cNvSpPr/>
            <p:nvPr/>
          </p:nvSpPr>
          <p:spPr>
            <a:xfrm>
              <a:off x="4836050" y="3636975"/>
              <a:ext cx="24350" cy="70875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59"/>
            <p:cNvSpPr/>
            <p:nvPr/>
          </p:nvSpPr>
          <p:spPr>
            <a:xfrm>
              <a:off x="4769575" y="3641500"/>
              <a:ext cx="28650" cy="88500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" name="Google Shape;1534;p58"/>
          <p:cNvSpPr txBox="1">
            <a:spLocks noGrp="1"/>
          </p:cNvSpPr>
          <p:nvPr>
            <p:ph type="ctrTitle"/>
          </p:nvPr>
        </p:nvSpPr>
        <p:spPr>
          <a:xfrm>
            <a:off x="1878717" y="1663843"/>
            <a:ext cx="546608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chemeClr val="dk2"/>
              </a:buClr>
              <a:buSzPts val="1100"/>
            </a:pPr>
            <a:r>
              <a:rPr lang="ru-RU" sz="3200" dirty="0"/>
              <a:t>Общо кратно и най-малко общо кратно на естествени </a:t>
            </a:r>
            <a:r>
              <a:rPr lang="ru-RU" sz="3200" dirty="0" smtClean="0"/>
              <a:t>числа- упражнение</a:t>
            </a:r>
            <a:endParaRPr sz="3200" dirty="0"/>
          </a:p>
        </p:txBody>
      </p:sp>
      <p:sp>
        <p:nvSpPr>
          <p:cNvPr id="1535" name="Google Shape;1535;p58"/>
          <p:cNvSpPr txBox="1">
            <a:spLocks noGrp="1"/>
          </p:cNvSpPr>
          <p:nvPr>
            <p:ph type="subTitle" idx="1"/>
          </p:nvPr>
        </p:nvSpPr>
        <p:spPr>
          <a:xfrm>
            <a:off x="2391607" y="3532215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Математика 5 клас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" name="Google Shape;1607;p61"/>
          <p:cNvGrpSpPr/>
          <p:nvPr/>
        </p:nvGrpSpPr>
        <p:grpSpPr>
          <a:xfrm rot="474658">
            <a:off x="7288939" y="85544"/>
            <a:ext cx="1557467" cy="585348"/>
            <a:chOff x="4345425" y="2175475"/>
            <a:chExt cx="800750" cy="176025"/>
          </a:xfrm>
        </p:grpSpPr>
        <p:sp>
          <p:nvSpPr>
            <p:cNvPr id="1608" name="Google Shape;1608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6" name="Google Shape;1616;p61"/>
          <p:cNvGrpSpPr/>
          <p:nvPr/>
        </p:nvGrpSpPr>
        <p:grpSpPr>
          <a:xfrm rot="474658">
            <a:off x="461145" y="18867"/>
            <a:ext cx="1557467" cy="585348"/>
            <a:chOff x="4345425" y="2175475"/>
            <a:chExt cx="800750" cy="176025"/>
          </a:xfrm>
        </p:grpSpPr>
        <p:sp>
          <p:nvSpPr>
            <p:cNvPr id="1617" name="Google Shape;1617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>
            <a:off x="3317061" y="4929800"/>
            <a:ext cx="2960453" cy="176025"/>
            <a:chOff x="4345425" y="2175475"/>
            <a:chExt cx="800750" cy="176025"/>
          </a:xfrm>
        </p:grpSpPr>
        <p:sp>
          <p:nvSpPr>
            <p:cNvPr id="1626" name="Google Shape;1626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Flowchart: Manual Input 13"/>
          <p:cNvSpPr/>
          <p:nvPr/>
        </p:nvSpPr>
        <p:spPr>
          <a:xfrm>
            <a:off x="6433930" y="1211282"/>
            <a:ext cx="2385000" cy="975777"/>
          </a:xfrm>
          <a:prstGeom prst="flowChartManualInp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18, 36, 54, 72, 90</a:t>
            </a:r>
            <a:endParaRPr lang="bg-BG" dirty="0" smtClean="0"/>
          </a:p>
          <a:p>
            <a:pPr algn="ctr"/>
            <a:r>
              <a:rPr lang="bg-BG" dirty="0" smtClean="0"/>
              <a:t>Ч И С Л О</a:t>
            </a:r>
            <a:endParaRPr lang="bg-BG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"/>
          <a:stretch/>
        </p:blipFill>
        <p:spPr>
          <a:xfrm>
            <a:off x="497402" y="533621"/>
            <a:ext cx="5686825" cy="156684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33" y="2198802"/>
            <a:ext cx="3705742" cy="68589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57" y="3101128"/>
            <a:ext cx="5287113" cy="91452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243" y="2679757"/>
            <a:ext cx="2848373" cy="1162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35" y="583271"/>
            <a:ext cx="6288852" cy="748441"/>
          </a:xfrm>
          <a:prstGeom prst="rect">
            <a:avLst/>
          </a:prstGeom>
        </p:spPr>
      </p:pic>
      <p:grpSp>
        <p:nvGrpSpPr>
          <p:cNvPr id="1653" name="Google Shape;1653;p62"/>
          <p:cNvGrpSpPr/>
          <p:nvPr/>
        </p:nvGrpSpPr>
        <p:grpSpPr>
          <a:xfrm flipH="1">
            <a:off x="6778946" y="4668188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62"/>
          <p:cNvGrpSpPr/>
          <p:nvPr/>
        </p:nvGrpSpPr>
        <p:grpSpPr>
          <a:xfrm rot="21139611">
            <a:off x="2208869" y="4072980"/>
            <a:ext cx="3474315" cy="888859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432531" y="141388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6" name="Google Shape;1656;p62"/>
          <p:cNvGrpSpPr/>
          <p:nvPr/>
        </p:nvGrpSpPr>
        <p:grpSpPr>
          <a:xfrm rot="21351466">
            <a:off x="6825783" y="481926"/>
            <a:ext cx="2196712" cy="2172577"/>
            <a:chOff x="1857000" y="3245400"/>
            <a:chExt cx="1233825" cy="1186575"/>
          </a:xfrm>
        </p:grpSpPr>
        <p:sp>
          <p:nvSpPr>
            <p:cNvPr id="1659" name="Google Shape;1659;p6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3" name="Google Shape;1663;p62"/>
          <p:cNvGrpSpPr/>
          <p:nvPr/>
        </p:nvGrpSpPr>
        <p:grpSpPr>
          <a:xfrm rot="2556023">
            <a:off x="7390902" y="2467475"/>
            <a:ext cx="1144723" cy="1961055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100" y="991634"/>
            <a:ext cx="1505160" cy="1333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66" y="1544808"/>
            <a:ext cx="6258798" cy="1171739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65" y="2866626"/>
            <a:ext cx="6341683" cy="978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7" name="Google Shape;1737;p64"/>
          <p:cNvGrpSpPr/>
          <p:nvPr/>
        </p:nvGrpSpPr>
        <p:grpSpPr>
          <a:xfrm>
            <a:off x="713509" y="1929015"/>
            <a:ext cx="1418956" cy="2636144"/>
            <a:chOff x="2505075" y="4180600"/>
            <a:chExt cx="1092750" cy="957900"/>
          </a:xfrm>
        </p:grpSpPr>
        <p:sp>
          <p:nvSpPr>
            <p:cNvPr id="1738" name="Google Shape;1738;p64"/>
            <p:cNvSpPr/>
            <p:nvPr/>
          </p:nvSpPr>
          <p:spPr>
            <a:xfrm>
              <a:off x="2612200" y="4898650"/>
              <a:ext cx="984100" cy="235275"/>
            </a:xfrm>
            <a:custGeom>
              <a:avLst/>
              <a:gdLst/>
              <a:ahLst/>
              <a:cxnLst/>
              <a:rect l="l" t="t" r="r" b="b"/>
              <a:pathLst>
                <a:path w="39364" h="9411" extrusionOk="0">
                  <a:moveTo>
                    <a:pt x="6166" y="0"/>
                  </a:moveTo>
                  <a:cubicBezTo>
                    <a:pt x="6141" y="0"/>
                    <a:pt x="5339" y="652"/>
                    <a:pt x="5339" y="652"/>
                  </a:cubicBezTo>
                  <a:cubicBezTo>
                    <a:pt x="4688" y="2882"/>
                    <a:pt x="2357" y="5965"/>
                    <a:pt x="1" y="6617"/>
                  </a:cubicBezTo>
                  <a:cubicBezTo>
                    <a:pt x="5966" y="7068"/>
                    <a:pt x="13259" y="8321"/>
                    <a:pt x="19224" y="8797"/>
                  </a:cubicBezTo>
                  <a:cubicBezTo>
                    <a:pt x="22532" y="9048"/>
                    <a:pt x="25841" y="9248"/>
                    <a:pt x="29149" y="9349"/>
                  </a:cubicBezTo>
                  <a:cubicBezTo>
                    <a:pt x="29759" y="9367"/>
                    <a:pt x="30670" y="9411"/>
                    <a:pt x="31701" y="9411"/>
                  </a:cubicBezTo>
                  <a:cubicBezTo>
                    <a:pt x="34944" y="9411"/>
                    <a:pt x="39363" y="8971"/>
                    <a:pt x="39249" y="5890"/>
                  </a:cubicBezTo>
                  <a:lnTo>
                    <a:pt x="39224" y="5890"/>
                  </a:lnTo>
                  <a:cubicBezTo>
                    <a:pt x="28021" y="4988"/>
                    <a:pt x="17069" y="2682"/>
                    <a:pt x="61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64"/>
            <p:cNvSpPr/>
            <p:nvPr/>
          </p:nvSpPr>
          <p:spPr>
            <a:xfrm>
              <a:off x="2607825" y="4893625"/>
              <a:ext cx="990000" cy="244875"/>
            </a:xfrm>
            <a:custGeom>
              <a:avLst/>
              <a:gdLst/>
              <a:ahLst/>
              <a:cxnLst/>
              <a:rect l="l" t="t" r="r" b="b"/>
              <a:pathLst>
                <a:path w="39600" h="9795" extrusionOk="0">
                  <a:moveTo>
                    <a:pt x="6379" y="398"/>
                  </a:moveTo>
                  <a:lnTo>
                    <a:pt x="6379" y="398"/>
                  </a:lnTo>
                  <a:cubicBezTo>
                    <a:pt x="9057" y="1067"/>
                    <a:pt x="11759" y="1687"/>
                    <a:pt x="14462" y="2306"/>
                  </a:cubicBezTo>
                  <a:cubicBezTo>
                    <a:pt x="17218" y="2908"/>
                    <a:pt x="19950" y="3509"/>
                    <a:pt x="22707" y="4011"/>
                  </a:cubicBezTo>
                  <a:cubicBezTo>
                    <a:pt x="28194" y="5008"/>
                    <a:pt x="33731" y="5807"/>
                    <a:pt x="39293" y="6235"/>
                  </a:cubicBezTo>
                  <a:lnTo>
                    <a:pt x="39293" y="6235"/>
                  </a:lnTo>
                  <a:cubicBezTo>
                    <a:pt x="39281" y="6246"/>
                    <a:pt x="39274" y="6252"/>
                    <a:pt x="39274" y="6266"/>
                  </a:cubicBezTo>
                  <a:lnTo>
                    <a:pt x="39274" y="6392"/>
                  </a:lnTo>
                  <a:cubicBezTo>
                    <a:pt x="39249" y="6492"/>
                    <a:pt x="39249" y="6592"/>
                    <a:pt x="39224" y="6692"/>
                  </a:cubicBezTo>
                  <a:cubicBezTo>
                    <a:pt x="39199" y="6893"/>
                    <a:pt x="39123" y="7068"/>
                    <a:pt x="39023" y="7269"/>
                  </a:cubicBezTo>
                  <a:cubicBezTo>
                    <a:pt x="38848" y="7620"/>
                    <a:pt x="38572" y="7920"/>
                    <a:pt x="38246" y="8171"/>
                  </a:cubicBezTo>
                  <a:cubicBezTo>
                    <a:pt x="37595" y="8647"/>
                    <a:pt x="36767" y="8898"/>
                    <a:pt x="35965" y="9073"/>
                  </a:cubicBezTo>
                  <a:cubicBezTo>
                    <a:pt x="34654" y="9352"/>
                    <a:pt x="33295" y="9441"/>
                    <a:pt x="31939" y="9441"/>
                  </a:cubicBezTo>
                  <a:cubicBezTo>
                    <a:pt x="31585" y="9441"/>
                    <a:pt x="31231" y="9435"/>
                    <a:pt x="30878" y="9424"/>
                  </a:cubicBezTo>
                  <a:cubicBezTo>
                    <a:pt x="29173" y="9374"/>
                    <a:pt x="27469" y="9324"/>
                    <a:pt x="25740" y="9224"/>
                  </a:cubicBezTo>
                  <a:lnTo>
                    <a:pt x="20627" y="8948"/>
                  </a:lnTo>
                  <a:cubicBezTo>
                    <a:pt x="18898" y="8873"/>
                    <a:pt x="17218" y="8697"/>
                    <a:pt x="15514" y="8497"/>
                  </a:cubicBezTo>
                  <a:cubicBezTo>
                    <a:pt x="13810" y="8296"/>
                    <a:pt x="12106" y="8071"/>
                    <a:pt x="10401" y="7845"/>
                  </a:cubicBezTo>
                  <a:cubicBezTo>
                    <a:pt x="7272" y="7405"/>
                    <a:pt x="4121" y="6986"/>
                    <a:pt x="969" y="6707"/>
                  </a:cubicBezTo>
                  <a:lnTo>
                    <a:pt x="969" y="6707"/>
                  </a:lnTo>
                  <a:cubicBezTo>
                    <a:pt x="1378" y="6510"/>
                    <a:pt x="1757" y="6260"/>
                    <a:pt x="2106" y="5991"/>
                  </a:cubicBezTo>
                  <a:cubicBezTo>
                    <a:pt x="2657" y="5565"/>
                    <a:pt x="3158" y="5088"/>
                    <a:pt x="3609" y="4537"/>
                  </a:cubicBezTo>
                  <a:cubicBezTo>
                    <a:pt x="4061" y="4011"/>
                    <a:pt x="4487" y="3434"/>
                    <a:pt x="4837" y="2833"/>
                  </a:cubicBezTo>
                  <a:cubicBezTo>
                    <a:pt x="5181" y="2245"/>
                    <a:pt x="5476" y="1633"/>
                    <a:pt x="5676" y="973"/>
                  </a:cubicBezTo>
                  <a:lnTo>
                    <a:pt x="5676" y="973"/>
                  </a:lnTo>
                  <a:lnTo>
                    <a:pt x="6379" y="398"/>
                  </a:lnTo>
                  <a:close/>
                  <a:moveTo>
                    <a:pt x="6366" y="1"/>
                  </a:moveTo>
                  <a:cubicBezTo>
                    <a:pt x="6316" y="1"/>
                    <a:pt x="6266" y="1"/>
                    <a:pt x="6216" y="51"/>
                  </a:cubicBezTo>
                  <a:lnTo>
                    <a:pt x="6191" y="51"/>
                  </a:lnTo>
                  <a:lnTo>
                    <a:pt x="5389" y="727"/>
                  </a:lnTo>
                  <a:cubicBezTo>
                    <a:pt x="5364" y="752"/>
                    <a:pt x="5339" y="778"/>
                    <a:pt x="5339" y="803"/>
                  </a:cubicBezTo>
                  <a:cubicBezTo>
                    <a:pt x="5138" y="1454"/>
                    <a:pt x="4863" y="2081"/>
                    <a:pt x="4512" y="2657"/>
                  </a:cubicBezTo>
                  <a:cubicBezTo>
                    <a:pt x="4186" y="3234"/>
                    <a:pt x="3785" y="3785"/>
                    <a:pt x="3334" y="4311"/>
                  </a:cubicBezTo>
                  <a:cubicBezTo>
                    <a:pt x="2908" y="4838"/>
                    <a:pt x="2431" y="5314"/>
                    <a:pt x="1880" y="5715"/>
                  </a:cubicBezTo>
                  <a:cubicBezTo>
                    <a:pt x="1354" y="6116"/>
                    <a:pt x="777" y="6467"/>
                    <a:pt x="126" y="6642"/>
                  </a:cubicBezTo>
                  <a:cubicBezTo>
                    <a:pt x="76" y="6667"/>
                    <a:pt x="25" y="6742"/>
                    <a:pt x="0" y="6793"/>
                  </a:cubicBezTo>
                  <a:cubicBezTo>
                    <a:pt x="0" y="6893"/>
                    <a:pt x="76" y="6993"/>
                    <a:pt x="176" y="6993"/>
                  </a:cubicBezTo>
                  <a:cubicBezTo>
                    <a:pt x="3584" y="7244"/>
                    <a:pt x="6968" y="7720"/>
                    <a:pt x="10376" y="8121"/>
                  </a:cubicBezTo>
                  <a:cubicBezTo>
                    <a:pt x="12081" y="8321"/>
                    <a:pt x="13785" y="8547"/>
                    <a:pt x="15489" y="8722"/>
                  </a:cubicBezTo>
                  <a:cubicBezTo>
                    <a:pt x="17193" y="8923"/>
                    <a:pt x="18898" y="9048"/>
                    <a:pt x="20602" y="9224"/>
                  </a:cubicBezTo>
                  <a:cubicBezTo>
                    <a:pt x="24011" y="9550"/>
                    <a:pt x="27444" y="9675"/>
                    <a:pt x="30878" y="9775"/>
                  </a:cubicBezTo>
                  <a:cubicBezTo>
                    <a:pt x="31276" y="9787"/>
                    <a:pt x="31675" y="9794"/>
                    <a:pt x="32075" y="9794"/>
                  </a:cubicBezTo>
                  <a:cubicBezTo>
                    <a:pt x="33389" y="9794"/>
                    <a:pt x="34715" y="9712"/>
                    <a:pt x="36041" y="9424"/>
                  </a:cubicBezTo>
                  <a:cubicBezTo>
                    <a:pt x="36868" y="9249"/>
                    <a:pt x="37720" y="8973"/>
                    <a:pt x="38447" y="8422"/>
                  </a:cubicBezTo>
                  <a:cubicBezTo>
                    <a:pt x="38823" y="8171"/>
                    <a:pt x="39123" y="7820"/>
                    <a:pt x="39324" y="7394"/>
                  </a:cubicBezTo>
                  <a:cubicBezTo>
                    <a:pt x="39424" y="7194"/>
                    <a:pt x="39499" y="6968"/>
                    <a:pt x="39549" y="6768"/>
                  </a:cubicBezTo>
                  <a:cubicBezTo>
                    <a:pt x="39575" y="6642"/>
                    <a:pt x="39575" y="6542"/>
                    <a:pt x="39600" y="6417"/>
                  </a:cubicBezTo>
                  <a:cubicBezTo>
                    <a:pt x="39600" y="6341"/>
                    <a:pt x="39600" y="6316"/>
                    <a:pt x="39600" y="6241"/>
                  </a:cubicBezTo>
                  <a:cubicBezTo>
                    <a:pt x="39600" y="6141"/>
                    <a:pt x="39575" y="6041"/>
                    <a:pt x="39549" y="5966"/>
                  </a:cubicBezTo>
                  <a:cubicBezTo>
                    <a:pt x="39514" y="5948"/>
                    <a:pt x="39479" y="5930"/>
                    <a:pt x="39443" y="5930"/>
                  </a:cubicBezTo>
                  <a:cubicBezTo>
                    <a:pt x="39428" y="5930"/>
                    <a:pt x="39414" y="5933"/>
                    <a:pt x="39399" y="5940"/>
                  </a:cubicBezTo>
                  <a:cubicBezTo>
                    <a:pt x="33835" y="5464"/>
                    <a:pt x="28296" y="4637"/>
                    <a:pt x="22782" y="3610"/>
                  </a:cubicBezTo>
                  <a:cubicBezTo>
                    <a:pt x="20026" y="3083"/>
                    <a:pt x="17294" y="2532"/>
                    <a:pt x="14562" y="1930"/>
                  </a:cubicBezTo>
                  <a:cubicBezTo>
                    <a:pt x="11830" y="1329"/>
                    <a:pt x="9098" y="677"/>
                    <a:pt x="6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64"/>
            <p:cNvSpPr/>
            <p:nvPr/>
          </p:nvSpPr>
          <p:spPr>
            <a:xfrm>
              <a:off x="2520045" y="4193045"/>
              <a:ext cx="1038875" cy="879225"/>
            </a:xfrm>
            <a:custGeom>
              <a:avLst/>
              <a:gdLst/>
              <a:ahLst/>
              <a:cxnLst/>
              <a:rect l="l" t="t" r="r" b="b"/>
              <a:pathLst>
                <a:path w="41555" h="35169" extrusionOk="0">
                  <a:moveTo>
                    <a:pt x="40702" y="1"/>
                  </a:moveTo>
                  <a:cubicBezTo>
                    <a:pt x="27143" y="126"/>
                    <a:pt x="13660" y="652"/>
                    <a:pt x="101" y="1078"/>
                  </a:cubicBezTo>
                  <a:cubicBezTo>
                    <a:pt x="76" y="1078"/>
                    <a:pt x="51" y="1078"/>
                    <a:pt x="25" y="1053"/>
                  </a:cubicBezTo>
                  <a:lnTo>
                    <a:pt x="0" y="1078"/>
                  </a:lnTo>
                  <a:cubicBezTo>
                    <a:pt x="51" y="1103"/>
                    <a:pt x="101" y="1153"/>
                    <a:pt x="101" y="1254"/>
                  </a:cubicBezTo>
                  <a:cubicBezTo>
                    <a:pt x="752" y="7845"/>
                    <a:pt x="577" y="14612"/>
                    <a:pt x="802" y="21254"/>
                  </a:cubicBezTo>
                  <a:cubicBezTo>
                    <a:pt x="903" y="24537"/>
                    <a:pt x="878" y="27870"/>
                    <a:pt x="1103" y="31154"/>
                  </a:cubicBezTo>
                  <a:cubicBezTo>
                    <a:pt x="1236" y="33346"/>
                    <a:pt x="2622" y="35168"/>
                    <a:pt x="4511" y="35168"/>
                  </a:cubicBezTo>
                  <a:cubicBezTo>
                    <a:pt x="5127" y="35168"/>
                    <a:pt x="5795" y="34975"/>
                    <a:pt x="6492" y="34537"/>
                  </a:cubicBezTo>
                  <a:cubicBezTo>
                    <a:pt x="7995" y="33585"/>
                    <a:pt x="8772" y="31780"/>
                    <a:pt x="9324" y="30151"/>
                  </a:cubicBezTo>
                  <a:cubicBezTo>
                    <a:pt x="9374" y="30051"/>
                    <a:pt x="9399" y="29926"/>
                    <a:pt x="9474" y="29926"/>
                  </a:cubicBezTo>
                  <a:cubicBezTo>
                    <a:pt x="9491" y="29859"/>
                    <a:pt x="9563" y="29836"/>
                    <a:pt x="9654" y="29836"/>
                  </a:cubicBezTo>
                  <a:cubicBezTo>
                    <a:pt x="9700" y="29836"/>
                    <a:pt x="9750" y="29842"/>
                    <a:pt x="9800" y="29850"/>
                  </a:cubicBezTo>
                  <a:cubicBezTo>
                    <a:pt x="20376" y="31454"/>
                    <a:pt x="30878" y="33284"/>
                    <a:pt x="41555" y="34236"/>
                  </a:cubicBezTo>
                  <a:cubicBezTo>
                    <a:pt x="41128" y="31880"/>
                    <a:pt x="41304" y="29525"/>
                    <a:pt x="41404" y="27144"/>
                  </a:cubicBezTo>
                  <a:cubicBezTo>
                    <a:pt x="41479" y="24186"/>
                    <a:pt x="41529" y="21229"/>
                    <a:pt x="41504" y="18246"/>
                  </a:cubicBezTo>
                  <a:cubicBezTo>
                    <a:pt x="41454" y="12156"/>
                    <a:pt x="40928" y="6091"/>
                    <a:pt x="407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64"/>
            <p:cNvSpPr/>
            <p:nvPr/>
          </p:nvSpPr>
          <p:spPr>
            <a:xfrm>
              <a:off x="2505075" y="4180600"/>
              <a:ext cx="1047650" cy="887125"/>
            </a:xfrm>
            <a:custGeom>
              <a:avLst/>
              <a:gdLst/>
              <a:ahLst/>
              <a:cxnLst/>
              <a:rect l="l" t="t" r="r" b="b"/>
              <a:pathLst>
                <a:path w="41906" h="35485" extrusionOk="0">
                  <a:moveTo>
                    <a:pt x="40684" y="377"/>
                  </a:moveTo>
                  <a:cubicBezTo>
                    <a:pt x="40913" y="6408"/>
                    <a:pt x="41430" y="12415"/>
                    <a:pt x="41504" y="18421"/>
                  </a:cubicBezTo>
                  <a:cubicBezTo>
                    <a:pt x="41504" y="21103"/>
                    <a:pt x="41479" y="23760"/>
                    <a:pt x="41404" y="26416"/>
                  </a:cubicBezTo>
                  <a:cubicBezTo>
                    <a:pt x="41379" y="27745"/>
                    <a:pt x="41304" y="29098"/>
                    <a:pt x="41278" y="30426"/>
                  </a:cubicBezTo>
                  <a:cubicBezTo>
                    <a:pt x="41255" y="31690"/>
                    <a:pt x="41299" y="32976"/>
                    <a:pt x="41497" y="34241"/>
                  </a:cubicBezTo>
                  <a:lnTo>
                    <a:pt x="41497" y="34241"/>
                  </a:lnTo>
                  <a:cubicBezTo>
                    <a:pt x="36203" y="33742"/>
                    <a:pt x="30909" y="33048"/>
                    <a:pt x="25639" y="32256"/>
                  </a:cubicBezTo>
                  <a:lnTo>
                    <a:pt x="17619" y="31103"/>
                  </a:lnTo>
                  <a:cubicBezTo>
                    <a:pt x="16291" y="30903"/>
                    <a:pt x="14963" y="30677"/>
                    <a:pt x="13609" y="30476"/>
                  </a:cubicBezTo>
                  <a:lnTo>
                    <a:pt x="11604" y="30151"/>
                  </a:lnTo>
                  <a:lnTo>
                    <a:pt x="10627" y="30000"/>
                  </a:lnTo>
                  <a:lnTo>
                    <a:pt x="10125" y="29925"/>
                  </a:lnTo>
                  <a:cubicBezTo>
                    <a:pt x="10025" y="29925"/>
                    <a:pt x="9950" y="29900"/>
                    <a:pt x="9850" y="29900"/>
                  </a:cubicBezTo>
                  <a:lnTo>
                    <a:pt x="9699" y="29900"/>
                  </a:lnTo>
                  <a:cubicBezTo>
                    <a:pt x="9647" y="29918"/>
                    <a:pt x="9582" y="29947"/>
                    <a:pt x="9539" y="29998"/>
                  </a:cubicBezTo>
                  <a:lnTo>
                    <a:pt x="9539" y="29998"/>
                  </a:lnTo>
                  <a:cubicBezTo>
                    <a:pt x="9500" y="30015"/>
                    <a:pt x="9463" y="30036"/>
                    <a:pt x="9449" y="30050"/>
                  </a:cubicBezTo>
                  <a:cubicBezTo>
                    <a:pt x="9424" y="30101"/>
                    <a:pt x="9424" y="30151"/>
                    <a:pt x="9399" y="30176"/>
                  </a:cubicBezTo>
                  <a:lnTo>
                    <a:pt x="9348" y="30326"/>
                  </a:lnTo>
                  <a:lnTo>
                    <a:pt x="9223" y="30652"/>
                  </a:lnTo>
                  <a:cubicBezTo>
                    <a:pt x="9148" y="30877"/>
                    <a:pt x="9073" y="31078"/>
                    <a:pt x="8998" y="31278"/>
                  </a:cubicBezTo>
                  <a:cubicBezTo>
                    <a:pt x="8822" y="31705"/>
                    <a:pt x="8622" y="32106"/>
                    <a:pt x="8421" y="32507"/>
                  </a:cubicBezTo>
                  <a:cubicBezTo>
                    <a:pt x="7970" y="33284"/>
                    <a:pt x="7419" y="34010"/>
                    <a:pt x="6692" y="34512"/>
                  </a:cubicBezTo>
                  <a:cubicBezTo>
                    <a:pt x="6087" y="34908"/>
                    <a:pt x="5377" y="35200"/>
                    <a:pt x="4651" y="35200"/>
                  </a:cubicBezTo>
                  <a:cubicBezTo>
                    <a:pt x="4504" y="35200"/>
                    <a:pt x="4358" y="35188"/>
                    <a:pt x="4211" y="35163"/>
                  </a:cubicBezTo>
                  <a:cubicBezTo>
                    <a:pt x="3358" y="35013"/>
                    <a:pt x="2632" y="34436"/>
                    <a:pt x="2155" y="33685"/>
                  </a:cubicBezTo>
                  <a:cubicBezTo>
                    <a:pt x="1679" y="32958"/>
                    <a:pt x="1454" y="32080"/>
                    <a:pt x="1404" y="31203"/>
                  </a:cubicBezTo>
                  <a:cubicBezTo>
                    <a:pt x="1353" y="30276"/>
                    <a:pt x="1303" y="29374"/>
                    <a:pt x="1278" y="28471"/>
                  </a:cubicBezTo>
                  <a:cubicBezTo>
                    <a:pt x="1203" y="26667"/>
                    <a:pt x="1203" y="24837"/>
                    <a:pt x="1153" y="23033"/>
                  </a:cubicBezTo>
                  <a:cubicBezTo>
                    <a:pt x="1028" y="19374"/>
                    <a:pt x="1003" y="15765"/>
                    <a:pt x="952" y="12105"/>
                  </a:cubicBezTo>
                  <a:cubicBezTo>
                    <a:pt x="927" y="10301"/>
                    <a:pt x="877" y="8471"/>
                    <a:pt x="802" y="6667"/>
                  </a:cubicBezTo>
                  <a:cubicBezTo>
                    <a:pt x="752" y="5740"/>
                    <a:pt x="702" y="4837"/>
                    <a:pt x="652" y="3935"/>
                  </a:cubicBezTo>
                  <a:lnTo>
                    <a:pt x="551" y="2557"/>
                  </a:lnTo>
                  <a:lnTo>
                    <a:pt x="476" y="1880"/>
                  </a:lnTo>
                  <a:lnTo>
                    <a:pt x="451" y="1529"/>
                  </a:lnTo>
                  <a:cubicBezTo>
                    <a:pt x="451" y="1496"/>
                    <a:pt x="451" y="1474"/>
                    <a:pt x="444" y="1434"/>
                  </a:cubicBezTo>
                  <a:lnTo>
                    <a:pt x="444" y="1434"/>
                  </a:lnTo>
                  <a:lnTo>
                    <a:pt x="476" y="1429"/>
                  </a:lnTo>
                  <a:lnTo>
                    <a:pt x="802" y="1429"/>
                  </a:lnTo>
                  <a:lnTo>
                    <a:pt x="1429" y="1404"/>
                  </a:lnTo>
                  <a:lnTo>
                    <a:pt x="2707" y="1354"/>
                  </a:lnTo>
                  <a:lnTo>
                    <a:pt x="5263" y="1278"/>
                  </a:lnTo>
                  <a:lnTo>
                    <a:pt x="10351" y="1128"/>
                  </a:lnTo>
                  <a:lnTo>
                    <a:pt x="20526" y="802"/>
                  </a:lnTo>
                  <a:cubicBezTo>
                    <a:pt x="27237" y="628"/>
                    <a:pt x="33972" y="430"/>
                    <a:pt x="40684" y="377"/>
                  </a:cubicBezTo>
                  <a:close/>
                  <a:moveTo>
                    <a:pt x="40852" y="0"/>
                  </a:moveTo>
                  <a:cubicBezTo>
                    <a:pt x="34060" y="50"/>
                    <a:pt x="27293" y="176"/>
                    <a:pt x="20501" y="401"/>
                  </a:cubicBezTo>
                  <a:lnTo>
                    <a:pt x="251" y="1078"/>
                  </a:lnTo>
                  <a:lnTo>
                    <a:pt x="25" y="1078"/>
                  </a:lnTo>
                  <a:lnTo>
                    <a:pt x="0" y="1153"/>
                  </a:lnTo>
                  <a:lnTo>
                    <a:pt x="0" y="1178"/>
                  </a:lnTo>
                  <a:lnTo>
                    <a:pt x="75" y="1429"/>
                  </a:lnTo>
                  <a:lnTo>
                    <a:pt x="276" y="3960"/>
                  </a:lnTo>
                  <a:cubicBezTo>
                    <a:pt x="351" y="4862"/>
                    <a:pt x="401" y="5765"/>
                    <a:pt x="426" y="6667"/>
                  </a:cubicBezTo>
                  <a:cubicBezTo>
                    <a:pt x="526" y="8496"/>
                    <a:pt x="551" y="10301"/>
                    <a:pt x="602" y="12131"/>
                  </a:cubicBezTo>
                  <a:cubicBezTo>
                    <a:pt x="652" y="15765"/>
                    <a:pt x="702" y="19399"/>
                    <a:pt x="802" y="23033"/>
                  </a:cubicBezTo>
                  <a:cubicBezTo>
                    <a:pt x="852" y="24837"/>
                    <a:pt x="877" y="26667"/>
                    <a:pt x="927" y="28497"/>
                  </a:cubicBezTo>
                  <a:cubicBezTo>
                    <a:pt x="978" y="29399"/>
                    <a:pt x="1003" y="30301"/>
                    <a:pt x="1078" y="31203"/>
                  </a:cubicBezTo>
                  <a:cubicBezTo>
                    <a:pt x="1128" y="32131"/>
                    <a:pt x="1379" y="33083"/>
                    <a:pt x="1905" y="33860"/>
                  </a:cubicBezTo>
                  <a:cubicBezTo>
                    <a:pt x="2406" y="34662"/>
                    <a:pt x="3208" y="35314"/>
                    <a:pt x="4160" y="35439"/>
                  </a:cubicBezTo>
                  <a:cubicBezTo>
                    <a:pt x="4334" y="35470"/>
                    <a:pt x="4506" y="35485"/>
                    <a:pt x="4677" y="35485"/>
                  </a:cubicBezTo>
                  <a:cubicBezTo>
                    <a:pt x="5469" y="35485"/>
                    <a:pt x="6223" y="35170"/>
                    <a:pt x="6842" y="34737"/>
                  </a:cubicBezTo>
                  <a:cubicBezTo>
                    <a:pt x="7619" y="34211"/>
                    <a:pt x="8196" y="33434"/>
                    <a:pt x="8647" y="32632"/>
                  </a:cubicBezTo>
                  <a:cubicBezTo>
                    <a:pt x="8872" y="32231"/>
                    <a:pt x="9048" y="31805"/>
                    <a:pt x="9223" y="31379"/>
                  </a:cubicBezTo>
                  <a:cubicBezTo>
                    <a:pt x="9298" y="31178"/>
                    <a:pt x="9399" y="30953"/>
                    <a:pt x="9474" y="30727"/>
                  </a:cubicBezTo>
                  <a:lnTo>
                    <a:pt x="9574" y="30426"/>
                  </a:lnTo>
                  <a:lnTo>
                    <a:pt x="9624" y="30251"/>
                  </a:lnTo>
                  <a:cubicBezTo>
                    <a:pt x="9647" y="30228"/>
                    <a:pt x="9649" y="30226"/>
                    <a:pt x="9649" y="30206"/>
                  </a:cubicBezTo>
                  <a:lnTo>
                    <a:pt x="9649" y="30206"/>
                  </a:lnTo>
                  <a:lnTo>
                    <a:pt x="9749" y="30126"/>
                  </a:lnTo>
                  <a:lnTo>
                    <a:pt x="9749" y="30126"/>
                  </a:lnTo>
                  <a:cubicBezTo>
                    <a:pt x="9741" y="30142"/>
                    <a:pt x="9741" y="30148"/>
                    <a:pt x="9748" y="30148"/>
                  </a:cubicBezTo>
                  <a:cubicBezTo>
                    <a:pt x="9761" y="30148"/>
                    <a:pt x="9800" y="30126"/>
                    <a:pt x="9850" y="30126"/>
                  </a:cubicBezTo>
                  <a:cubicBezTo>
                    <a:pt x="9900" y="30151"/>
                    <a:pt x="10000" y="30151"/>
                    <a:pt x="10075" y="30176"/>
                  </a:cubicBezTo>
                  <a:lnTo>
                    <a:pt x="10577" y="30251"/>
                  </a:lnTo>
                  <a:lnTo>
                    <a:pt x="11579" y="30401"/>
                  </a:lnTo>
                  <a:lnTo>
                    <a:pt x="13584" y="30702"/>
                  </a:lnTo>
                  <a:cubicBezTo>
                    <a:pt x="14912" y="30903"/>
                    <a:pt x="16266" y="31103"/>
                    <a:pt x="17594" y="31329"/>
                  </a:cubicBezTo>
                  <a:cubicBezTo>
                    <a:pt x="20251" y="31755"/>
                    <a:pt x="22907" y="32206"/>
                    <a:pt x="25589" y="32607"/>
                  </a:cubicBezTo>
                  <a:cubicBezTo>
                    <a:pt x="30928" y="33384"/>
                    <a:pt x="36291" y="34111"/>
                    <a:pt x="41679" y="34587"/>
                  </a:cubicBezTo>
                  <a:lnTo>
                    <a:pt x="41905" y="34612"/>
                  </a:lnTo>
                  <a:lnTo>
                    <a:pt x="41905" y="34612"/>
                  </a:lnTo>
                  <a:lnTo>
                    <a:pt x="41855" y="34386"/>
                  </a:lnTo>
                  <a:cubicBezTo>
                    <a:pt x="41404" y="31780"/>
                    <a:pt x="41679" y="29098"/>
                    <a:pt x="41730" y="26441"/>
                  </a:cubicBezTo>
                  <a:cubicBezTo>
                    <a:pt x="41805" y="23760"/>
                    <a:pt x="41830" y="21103"/>
                    <a:pt x="41805" y="18421"/>
                  </a:cubicBezTo>
                  <a:cubicBezTo>
                    <a:pt x="41780" y="12331"/>
                    <a:pt x="41278" y="6266"/>
                    <a:pt x="41053" y="176"/>
                  </a:cubicBezTo>
                  <a:lnTo>
                    <a:pt x="4102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64"/>
            <p:cNvSpPr/>
            <p:nvPr/>
          </p:nvSpPr>
          <p:spPr>
            <a:xfrm>
              <a:off x="2849050" y="4283900"/>
              <a:ext cx="614675" cy="48350"/>
            </a:xfrm>
            <a:custGeom>
              <a:avLst/>
              <a:gdLst/>
              <a:ahLst/>
              <a:cxnLst/>
              <a:rect l="l" t="t" r="r" b="b"/>
              <a:pathLst>
                <a:path w="24587" h="1934" extrusionOk="0">
                  <a:moveTo>
                    <a:pt x="24207" y="1"/>
                  </a:moveTo>
                  <a:cubicBezTo>
                    <a:pt x="24192" y="1"/>
                    <a:pt x="24177" y="2"/>
                    <a:pt x="24161" y="3"/>
                  </a:cubicBezTo>
                  <a:cubicBezTo>
                    <a:pt x="16166" y="805"/>
                    <a:pt x="8221" y="1407"/>
                    <a:pt x="201" y="1633"/>
                  </a:cubicBezTo>
                  <a:cubicBezTo>
                    <a:pt x="1" y="1658"/>
                    <a:pt x="1" y="1933"/>
                    <a:pt x="201" y="1933"/>
                  </a:cubicBezTo>
                  <a:cubicBezTo>
                    <a:pt x="8171" y="1708"/>
                    <a:pt x="16216" y="1357"/>
                    <a:pt x="24161" y="630"/>
                  </a:cubicBezTo>
                  <a:cubicBezTo>
                    <a:pt x="24571" y="606"/>
                    <a:pt x="24587" y="1"/>
                    <a:pt x="2420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4" name="Google Shape;1744;p64"/>
          <p:cNvGrpSpPr/>
          <p:nvPr/>
        </p:nvGrpSpPr>
        <p:grpSpPr>
          <a:xfrm rot="-974667">
            <a:off x="1164371" y="2548199"/>
            <a:ext cx="503546" cy="1101252"/>
            <a:chOff x="5870175" y="1498275"/>
            <a:chExt cx="364450" cy="797050"/>
          </a:xfrm>
        </p:grpSpPr>
        <p:sp>
          <p:nvSpPr>
            <p:cNvPr id="1745" name="Google Shape;1745;p64"/>
            <p:cNvSpPr/>
            <p:nvPr/>
          </p:nvSpPr>
          <p:spPr>
            <a:xfrm>
              <a:off x="5870175" y="2109075"/>
              <a:ext cx="219475" cy="186250"/>
            </a:xfrm>
            <a:custGeom>
              <a:avLst/>
              <a:gdLst/>
              <a:ahLst/>
              <a:cxnLst/>
              <a:rect l="l" t="t" r="r" b="b"/>
              <a:pathLst>
                <a:path w="8779" h="7450" extrusionOk="0">
                  <a:moveTo>
                    <a:pt x="6020" y="1496"/>
                  </a:moveTo>
                  <a:cubicBezTo>
                    <a:pt x="6600" y="2107"/>
                    <a:pt x="7195" y="2719"/>
                    <a:pt x="7807" y="3314"/>
                  </a:cubicBezTo>
                  <a:cubicBezTo>
                    <a:pt x="7775" y="3361"/>
                    <a:pt x="7760" y="3440"/>
                    <a:pt x="7744" y="3502"/>
                  </a:cubicBezTo>
                  <a:cubicBezTo>
                    <a:pt x="7164" y="2938"/>
                    <a:pt x="6568" y="2405"/>
                    <a:pt x="5988" y="1856"/>
                  </a:cubicBezTo>
                  <a:cubicBezTo>
                    <a:pt x="6004" y="1731"/>
                    <a:pt x="6004" y="1606"/>
                    <a:pt x="6020" y="1496"/>
                  </a:cubicBezTo>
                  <a:close/>
                  <a:moveTo>
                    <a:pt x="1568" y="697"/>
                  </a:moveTo>
                  <a:cubicBezTo>
                    <a:pt x="2744" y="1104"/>
                    <a:pt x="4029" y="1292"/>
                    <a:pt x="5252" y="1480"/>
                  </a:cubicBezTo>
                  <a:lnTo>
                    <a:pt x="5267" y="1480"/>
                  </a:lnTo>
                  <a:cubicBezTo>
                    <a:pt x="5048" y="2421"/>
                    <a:pt x="4891" y="3346"/>
                    <a:pt x="4875" y="4317"/>
                  </a:cubicBezTo>
                  <a:cubicBezTo>
                    <a:pt x="4186" y="4098"/>
                    <a:pt x="3449" y="3988"/>
                    <a:pt x="2744" y="3816"/>
                  </a:cubicBezTo>
                  <a:cubicBezTo>
                    <a:pt x="2227" y="3690"/>
                    <a:pt x="1694" y="3581"/>
                    <a:pt x="1176" y="3487"/>
                  </a:cubicBezTo>
                  <a:cubicBezTo>
                    <a:pt x="1302" y="2954"/>
                    <a:pt x="1317" y="2389"/>
                    <a:pt x="1427" y="1841"/>
                  </a:cubicBezTo>
                  <a:cubicBezTo>
                    <a:pt x="1490" y="1465"/>
                    <a:pt x="1537" y="1088"/>
                    <a:pt x="1568" y="697"/>
                  </a:cubicBezTo>
                  <a:close/>
                  <a:moveTo>
                    <a:pt x="5957" y="2013"/>
                  </a:moveTo>
                  <a:cubicBezTo>
                    <a:pt x="6521" y="2562"/>
                    <a:pt x="7086" y="3126"/>
                    <a:pt x="7665" y="3675"/>
                  </a:cubicBezTo>
                  <a:cubicBezTo>
                    <a:pt x="7540" y="4067"/>
                    <a:pt x="7493" y="4474"/>
                    <a:pt x="7399" y="4850"/>
                  </a:cubicBezTo>
                  <a:cubicBezTo>
                    <a:pt x="7164" y="4599"/>
                    <a:pt x="6913" y="4349"/>
                    <a:pt x="6662" y="4082"/>
                  </a:cubicBezTo>
                  <a:cubicBezTo>
                    <a:pt x="6380" y="3769"/>
                    <a:pt x="6098" y="3455"/>
                    <a:pt x="5816" y="3142"/>
                  </a:cubicBezTo>
                  <a:cubicBezTo>
                    <a:pt x="5863" y="2766"/>
                    <a:pt x="5910" y="2389"/>
                    <a:pt x="5957" y="2013"/>
                  </a:cubicBezTo>
                  <a:close/>
                  <a:moveTo>
                    <a:pt x="5785" y="3424"/>
                  </a:moveTo>
                  <a:cubicBezTo>
                    <a:pt x="6239" y="4035"/>
                    <a:pt x="6741" y="4662"/>
                    <a:pt x="7336" y="5179"/>
                  </a:cubicBezTo>
                  <a:cubicBezTo>
                    <a:pt x="7274" y="5446"/>
                    <a:pt x="7211" y="5728"/>
                    <a:pt x="7148" y="5994"/>
                  </a:cubicBezTo>
                  <a:cubicBezTo>
                    <a:pt x="6741" y="5462"/>
                    <a:pt x="6192" y="4960"/>
                    <a:pt x="5644" y="4521"/>
                  </a:cubicBezTo>
                  <a:cubicBezTo>
                    <a:pt x="5706" y="4161"/>
                    <a:pt x="5738" y="3784"/>
                    <a:pt x="5785" y="3424"/>
                  </a:cubicBezTo>
                  <a:close/>
                  <a:moveTo>
                    <a:pt x="1020" y="4082"/>
                  </a:moveTo>
                  <a:lnTo>
                    <a:pt x="1020" y="4082"/>
                  </a:lnTo>
                  <a:cubicBezTo>
                    <a:pt x="1505" y="4302"/>
                    <a:pt x="2038" y="4490"/>
                    <a:pt x="2603" y="4662"/>
                  </a:cubicBezTo>
                  <a:cubicBezTo>
                    <a:pt x="2869" y="4976"/>
                    <a:pt x="3261" y="5273"/>
                    <a:pt x="3559" y="5556"/>
                  </a:cubicBezTo>
                  <a:cubicBezTo>
                    <a:pt x="3825" y="5791"/>
                    <a:pt x="4076" y="6057"/>
                    <a:pt x="4343" y="6292"/>
                  </a:cubicBezTo>
                  <a:cubicBezTo>
                    <a:pt x="3825" y="6183"/>
                    <a:pt x="3308" y="6057"/>
                    <a:pt x="2791" y="5947"/>
                  </a:cubicBezTo>
                  <a:cubicBezTo>
                    <a:pt x="2634" y="5571"/>
                    <a:pt x="2242" y="5195"/>
                    <a:pt x="1929" y="4897"/>
                  </a:cubicBezTo>
                  <a:cubicBezTo>
                    <a:pt x="1631" y="4615"/>
                    <a:pt x="1349" y="4333"/>
                    <a:pt x="1020" y="4082"/>
                  </a:cubicBezTo>
                  <a:close/>
                  <a:moveTo>
                    <a:pt x="3167" y="4819"/>
                  </a:moveTo>
                  <a:lnTo>
                    <a:pt x="3167" y="4819"/>
                  </a:lnTo>
                  <a:cubicBezTo>
                    <a:pt x="3622" y="4929"/>
                    <a:pt x="4060" y="5007"/>
                    <a:pt x="4499" y="5070"/>
                  </a:cubicBezTo>
                  <a:cubicBezTo>
                    <a:pt x="4985" y="5587"/>
                    <a:pt x="5487" y="6120"/>
                    <a:pt x="6004" y="6637"/>
                  </a:cubicBezTo>
                  <a:cubicBezTo>
                    <a:pt x="5612" y="6559"/>
                    <a:pt x="5220" y="6480"/>
                    <a:pt x="4828" y="6402"/>
                  </a:cubicBezTo>
                  <a:cubicBezTo>
                    <a:pt x="4578" y="6089"/>
                    <a:pt x="4217" y="5806"/>
                    <a:pt x="3919" y="5524"/>
                  </a:cubicBezTo>
                  <a:cubicBezTo>
                    <a:pt x="3669" y="5305"/>
                    <a:pt x="3433" y="5054"/>
                    <a:pt x="3167" y="4819"/>
                  </a:cubicBezTo>
                  <a:close/>
                  <a:moveTo>
                    <a:pt x="5612" y="4709"/>
                  </a:moveTo>
                  <a:cubicBezTo>
                    <a:pt x="6161" y="5242"/>
                    <a:pt x="6615" y="5791"/>
                    <a:pt x="7070" y="6339"/>
                  </a:cubicBezTo>
                  <a:cubicBezTo>
                    <a:pt x="7039" y="6512"/>
                    <a:pt x="7007" y="6684"/>
                    <a:pt x="6976" y="6857"/>
                  </a:cubicBezTo>
                  <a:cubicBezTo>
                    <a:pt x="6835" y="6825"/>
                    <a:pt x="6694" y="6794"/>
                    <a:pt x="6553" y="6763"/>
                  </a:cubicBezTo>
                  <a:cubicBezTo>
                    <a:pt x="6035" y="6183"/>
                    <a:pt x="5455" y="5650"/>
                    <a:pt x="4875" y="5101"/>
                  </a:cubicBezTo>
                  <a:cubicBezTo>
                    <a:pt x="4922" y="5101"/>
                    <a:pt x="4970" y="5117"/>
                    <a:pt x="5001" y="5117"/>
                  </a:cubicBezTo>
                  <a:cubicBezTo>
                    <a:pt x="5064" y="5117"/>
                    <a:pt x="5111" y="5101"/>
                    <a:pt x="5158" y="5101"/>
                  </a:cubicBezTo>
                  <a:cubicBezTo>
                    <a:pt x="5203" y="5112"/>
                    <a:pt x="5249" y="5118"/>
                    <a:pt x="5293" y="5118"/>
                  </a:cubicBezTo>
                  <a:cubicBezTo>
                    <a:pt x="5434" y="5118"/>
                    <a:pt x="5557" y="5060"/>
                    <a:pt x="5581" y="4929"/>
                  </a:cubicBezTo>
                  <a:cubicBezTo>
                    <a:pt x="5596" y="4866"/>
                    <a:pt x="5612" y="4788"/>
                    <a:pt x="5612" y="4709"/>
                  </a:cubicBezTo>
                  <a:close/>
                  <a:moveTo>
                    <a:pt x="1519" y="0"/>
                  </a:moveTo>
                  <a:cubicBezTo>
                    <a:pt x="1470" y="0"/>
                    <a:pt x="1429" y="11"/>
                    <a:pt x="1396" y="23"/>
                  </a:cubicBezTo>
                  <a:cubicBezTo>
                    <a:pt x="1356" y="13"/>
                    <a:pt x="1315" y="7"/>
                    <a:pt x="1275" y="7"/>
                  </a:cubicBezTo>
                  <a:cubicBezTo>
                    <a:pt x="1189" y="7"/>
                    <a:pt x="1109" y="32"/>
                    <a:pt x="1067" y="85"/>
                  </a:cubicBezTo>
                  <a:cubicBezTo>
                    <a:pt x="346" y="994"/>
                    <a:pt x="1" y="2374"/>
                    <a:pt x="173" y="3502"/>
                  </a:cubicBezTo>
                  <a:cubicBezTo>
                    <a:pt x="189" y="3628"/>
                    <a:pt x="252" y="3706"/>
                    <a:pt x="346" y="3769"/>
                  </a:cubicBezTo>
                  <a:cubicBezTo>
                    <a:pt x="252" y="3816"/>
                    <a:pt x="189" y="3894"/>
                    <a:pt x="220" y="4004"/>
                  </a:cubicBezTo>
                  <a:cubicBezTo>
                    <a:pt x="440" y="4443"/>
                    <a:pt x="847" y="4850"/>
                    <a:pt x="1223" y="5242"/>
                  </a:cubicBezTo>
                  <a:cubicBezTo>
                    <a:pt x="1458" y="5493"/>
                    <a:pt x="1741" y="5806"/>
                    <a:pt x="2054" y="6026"/>
                  </a:cubicBezTo>
                  <a:cubicBezTo>
                    <a:pt x="2023" y="6120"/>
                    <a:pt x="2070" y="6230"/>
                    <a:pt x="2227" y="6292"/>
                  </a:cubicBezTo>
                  <a:cubicBezTo>
                    <a:pt x="3684" y="6825"/>
                    <a:pt x="5487" y="7342"/>
                    <a:pt x="7039" y="7437"/>
                  </a:cubicBezTo>
                  <a:cubicBezTo>
                    <a:pt x="7086" y="7437"/>
                    <a:pt x="7133" y="7437"/>
                    <a:pt x="7180" y="7421"/>
                  </a:cubicBezTo>
                  <a:cubicBezTo>
                    <a:pt x="7227" y="7439"/>
                    <a:pt x="7277" y="7450"/>
                    <a:pt x="7324" y="7450"/>
                  </a:cubicBezTo>
                  <a:cubicBezTo>
                    <a:pt x="7401" y="7450"/>
                    <a:pt x="7470" y="7420"/>
                    <a:pt x="7509" y="7342"/>
                  </a:cubicBezTo>
                  <a:cubicBezTo>
                    <a:pt x="7807" y="6684"/>
                    <a:pt x="8010" y="6026"/>
                    <a:pt x="8167" y="5320"/>
                  </a:cubicBezTo>
                  <a:cubicBezTo>
                    <a:pt x="8292" y="4788"/>
                    <a:pt x="8481" y="4208"/>
                    <a:pt x="8465" y="3628"/>
                  </a:cubicBezTo>
                  <a:cubicBezTo>
                    <a:pt x="8653" y="3565"/>
                    <a:pt x="8778" y="3393"/>
                    <a:pt x="8622" y="3236"/>
                  </a:cubicBezTo>
                  <a:cubicBezTo>
                    <a:pt x="7744" y="2358"/>
                    <a:pt x="6819" y="1496"/>
                    <a:pt x="5863" y="681"/>
                  </a:cubicBezTo>
                  <a:cubicBezTo>
                    <a:pt x="5805" y="631"/>
                    <a:pt x="5738" y="610"/>
                    <a:pt x="5673" y="610"/>
                  </a:cubicBezTo>
                  <a:cubicBezTo>
                    <a:pt x="5596" y="610"/>
                    <a:pt x="5522" y="638"/>
                    <a:pt x="5471" y="681"/>
                  </a:cubicBezTo>
                  <a:cubicBezTo>
                    <a:pt x="5424" y="665"/>
                    <a:pt x="5361" y="650"/>
                    <a:pt x="5299" y="634"/>
                  </a:cubicBezTo>
                  <a:cubicBezTo>
                    <a:pt x="4060" y="461"/>
                    <a:pt x="2822" y="148"/>
                    <a:pt x="1584" y="7"/>
                  </a:cubicBezTo>
                  <a:cubicBezTo>
                    <a:pt x="1561" y="2"/>
                    <a:pt x="1539" y="0"/>
                    <a:pt x="15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64"/>
            <p:cNvSpPr/>
            <p:nvPr/>
          </p:nvSpPr>
          <p:spPr>
            <a:xfrm>
              <a:off x="5906500" y="1498275"/>
              <a:ext cx="328125" cy="569175"/>
            </a:xfrm>
            <a:custGeom>
              <a:avLst/>
              <a:gdLst/>
              <a:ahLst/>
              <a:cxnLst/>
              <a:rect l="l" t="t" r="r" b="b"/>
              <a:pathLst>
                <a:path w="13125" h="22767" extrusionOk="0">
                  <a:moveTo>
                    <a:pt x="9990" y="2777"/>
                  </a:moveTo>
                  <a:cubicBezTo>
                    <a:pt x="10131" y="2887"/>
                    <a:pt x="10288" y="2996"/>
                    <a:pt x="10413" y="3106"/>
                  </a:cubicBezTo>
                  <a:cubicBezTo>
                    <a:pt x="10946" y="3529"/>
                    <a:pt x="11526" y="3921"/>
                    <a:pt x="12122" y="4297"/>
                  </a:cubicBezTo>
                  <a:cubicBezTo>
                    <a:pt x="12028" y="4642"/>
                    <a:pt x="11965" y="4971"/>
                    <a:pt x="11887" y="5301"/>
                  </a:cubicBezTo>
                  <a:cubicBezTo>
                    <a:pt x="11260" y="4611"/>
                    <a:pt x="10554" y="3921"/>
                    <a:pt x="9927" y="3247"/>
                  </a:cubicBezTo>
                  <a:cubicBezTo>
                    <a:pt x="9943" y="3090"/>
                    <a:pt x="9974" y="2934"/>
                    <a:pt x="9990" y="2777"/>
                  </a:cubicBezTo>
                  <a:close/>
                  <a:moveTo>
                    <a:pt x="9880" y="3561"/>
                  </a:moveTo>
                  <a:cubicBezTo>
                    <a:pt x="10492" y="4297"/>
                    <a:pt x="11087" y="5081"/>
                    <a:pt x="11761" y="5786"/>
                  </a:cubicBezTo>
                  <a:cubicBezTo>
                    <a:pt x="11667" y="6241"/>
                    <a:pt x="11573" y="6696"/>
                    <a:pt x="11479" y="7134"/>
                  </a:cubicBezTo>
                  <a:cubicBezTo>
                    <a:pt x="11213" y="6821"/>
                    <a:pt x="10883" y="6507"/>
                    <a:pt x="10617" y="6194"/>
                  </a:cubicBezTo>
                  <a:cubicBezTo>
                    <a:pt x="10288" y="5802"/>
                    <a:pt x="9959" y="5410"/>
                    <a:pt x="9645" y="5018"/>
                  </a:cubicBezTo>
                  <a:cubicBezTo>
                    <a:pt x="9739" y="4532"/>
                    <a:pt x="9818" y="4047"/>
                    <a:pt x="9880" y="3561"/>
                  </a:cubicBezTo>
                  <a:close/>
                  <a:moveTo>
                    <a:pt x="9614" y="5222"/>
                  </a:moveTo>
                  <a:cubicBezTo>
                    <a:pt x="9896" y="5598"/>
                    <a:pt x="10194" y="5975"/>
                    <a:pt x="10492" y="6335"/>
                  </a:cubicBezTo>
                  <a:cubicBezTo>
                    <a:pt x="10789" y="6696"/>
                    <a:pt x="11072" y="7103"/>
                    <a:pt x="11416" y="7432"/>
                  </a:cubicBezTo>
                  <a:cubicBezTo>
                    <a:pt x="11322" y="7902"/>
                    <a:pt x="11228" y="8388"/>
                    <a:pt x="11134" y="8874"/>
                  </a:cubicBezTo>
                  <a:cubicBezTo>
                    <a:pt x="10789" y="8498"/>
                    <a:pt x="10398" y="8153"/>
                    <a:pt x="10068" y="7793"/>
                  </a:cubicBezTo>
                  <a:cubicBezTo>
                    <a:pt x="9802" y="7495"/>
                    <a:pt x="9535" y="7181"/>
                    <a:pt x="9269" y="6884"/>
                  </a:cubicBezTo>
                  <a:cubicBezTo>
                    <a:pt x="9394" y="6335"/>
                    <a:pt x="9504" y="5771"/>
                    <a:pt x="9614" y="5222"/>
                  </a:cubicBezTo>
                  <a:close/>
                  <a:moveTo>
                    <a:pt x="9206" y="7150"/>
                  </a:moveTo>
                  <a:cubicBezTo>
                    <a:pt x="9426" y="7432"/>
                    <a:pt x="9661" y="7699"/>
                    <a:pt x="9896" y="7965"/>
                  </a:cubicBezTo>
                  <a:cubicBezTo>
                    <a:pt x="10256" y="8388"/>
                    <a:pt x="10617" y="8827"/>
                    <a:pt x="11056" y="9203"/>
                  </a:cubicBezTo>
                  <a:cubicBezTo>
                    <a:pt x="10962" y="9736"/>
                    <a:pt x="10852" y="10254"/>
                    <a:pt x="10727" y="10771"/>
                  </a:cubicBezTo>
                  <a:cubicBezTo>
                    <a:pt x="10178" y="10097"/>
                    <a:pt x="9504" y="9439"/>
                    <a:pt x="8846" y="8796"/>
                  </a:cubicBezTo>
                  <a:cubicBezTo>
                    <a:pt x="8971" y="8247"/>
                    <a:pt x="9097" y="7699"/>
                    <a:pt x="9206" y="7150"/>
                  </a:cubicBezTo>
                  <a:close/>
                  <a:moveTo>
                    <a:pt x="8783" y="9062"/>
                  </a:moveTo>
                  <a:cubicBezTo>
                    <a:pt x="9379" y="9752"/>
                    <a:pt x="9974" y="10457"/>
                    <a:pt x="10664" y="11069"/>
                  </a:cubicBezTo>
                  <a:cubicBezTo>
                    <a:pt x="10570" y="11508"/>
                    <a:pt x="10460" y="11946"/>
                    <a:pt x="10335" y="12385"/>
                  </a:cubicBezTo>
                  <a:cubicBezTo>
                    <a:pt x="10037" y="12040"/>
                    <a:pt x="9692" y="11711"/>
                    <a:pt x="9410" y="11367"/>
                  </a:cubicBezTo>
                  <a:cubicBezTo>
                    <a:pt x="9097" y="10990"/>
                    <a:pt x="8799" y="10614"/>
                    <a:pt x="8517" y="10238"/>
                  </a:cubicBezTo>
                  <a:cubicBezTo>
                    <a:pt x="8611" y="9846"/>
                    <a:pt x="8689" y="9454"/>
                    <a:pt x="8783" y="9062"/>
                  </a:cubicBezTo>
                  <a:close/>
                  <a:moveTo>
                    <a:pt x="8454" y="10536"/>
                  </a:moveTo>
                  <a:cubicBezTo>
                    <a:pt x="8971" y="11272"/>
                    <a:pt x="9551" y="12072"/>
                    <a:pt x="10256" y="12699"/>
                  </a:cubicBezTo>
                  <a:cubicBezTo>
                    <a:pt x="10209" y="12871"/>
                    <a:pt x="10162" y="13044"/>
                    <a:pt x="10115" y="13232"/>
                  </a:cubicBezTo>
                  <a:cubicBezTo>
                    <a:pt x="10006" y="13561"/>
                    <a:pt x="9912" y="13874"/>
                    <a:pt x="9818" y="14204"/>
                  </a:cubicBezTo>
                  <a:cubicBezTo>
                    <a:pt x="9316" y="13545"/>
                    <a:pt x="8705" y="12903"/>
                    <a:pt x="8109" y="12260"/>
                  </a:cubicBezTo>
                  <a:cubicBezTo>
                    <a:pt x="8172" y="11962"/>
                    <a:pt x="8219" y="11664"/>
                    <a:pt x="8282" y="11367"/>
                  </a:cubicBezTo>
                  <a:cubicBezTo>
                    <a:pt x="8329" y="11084"/>
                    <a:pt x="8391" y="10818"/>
                    <a:pt x="8454" y="10536"/>
                  </a:cubicBezTo>
                  <a:close/>
                  <a:moveTo>
                    <a:pt x="8062" y="12479"/>
                  </a:moveTo>
                  <a:cubicBezTo>
                    <a:pt x="8595" y="13153"/>
                    <a:pt x="9128" y="13812"/>
                    <a:pt x="9755" y="14423"/>
                  </a:cubicBezTo>
                  <a:cubicBezTo>
                    <a:pt x="9598" y="14893"/>
                    <a:pt x="9457" y="15363"/>
                    <a:pt x="9316" y="15834"/>
                  </a:cubicBezTo>
                  <a:cubicBezTo>
                    <a:pt x="8971" y="15191"/>
                    <a:pt x="8376" y="14533"/>
                    <a:pt x="7796" y="13968"/>
                  </a:cubicBezTo>
                  <a:cubicBezTo>
                    <a:pt x="7890" y="13467"/>
                    <a:pt x="7968" y="12981"/>
                    <a:pt x="8062" y="12479"/>
                  </a:cubicBezTo>
                  <a:close/>
                  <a:moveTo>
                    <a:pt x="7749" y="14204"/>
                  </a:moveTo>
                  <a:cubicBezTo>
                    <a:pt x="7968" y="14439"/>
                    <a:pt x="8172" y="14674"/>
                    <a:pt x="8360" y="14909"/>
                  </a:cubicBezTo>
                  <a:cubicBezTo>
                    <a:pt x="8673" y="15316"/>
                    <a:pt x="8908" y="15740"/>
                    <a:pt x="9222" y="16147"/>
                  </a:cubicBezTo>
                  <a:cubicBezTo>
                    <a:pt x="9081" y="16633"/>
                    <a:pt x="8924" y="17135"/>
                    <a:pt x="8767" y="17636"/>
                  </a:cubicBezTo>
                  <a:cubicBezTo>
                    <a:pt x="8344" y="16978"/>
                    <a:pt x="7890" y="16335"/>
                    <a:pt x="7482" y="15661"/>
                  </a:cubicBezTo>
                  <a:cubicBezTo>
                    <a:pt x="7576" y="15175"/>
                    <a:pt x="7670" y="14689"/>
                    <a:pt x="7749" y="14204"/>
                  </a:cubicBezTo>
                  <a:close/>
                  <a:moveTo>
                    <a:pt x="7435" y="15881"/>
                  </a:moveTo>
                  <a:cubicBezTo>
                    <a:pt x="7827" y="16555"/>
                    <a:pt x="8219" y="17229"/>
                    <a:pt x="8705" y="17871"/>
                  </a:cubicBezTo>
                  <a:cubicBezTo>
                    <a:pt x="8595" y="18248"/>
                    <a:pt x="8485" y="18608"/>
                    <a:pt x="8391" y="18984"/>
                  </a:cubicBezTo>
                  <a:cubicBezTo>
                    <a:pt x="7984" y="18404"/>
                    <a:pt x="7545" y="17840"/>
                    <a:pt x="7153" y="17260"/>
                  </a:cubicBezTo>
                  <a:cubicBezTo>
                    <a:pt x="7263" y="16805"/>
                    <a:pt x="7357" y="16351"/>
                    <a:pt x="7435" y="15881"/>
                  </a:cubicBezTo>
                  <a:close/>
                  <a:moveTo>
                    <a:pt x="2341" y="708"/>
                  </a:moveTo>
                  <a:cubicBezTo>
                    <a:pt x="3595" y="1084"/>
                    <a:pt x="4896" y="1335"/>
                    <a:pt x="6165" y="1601"/>
                  </a:cubicBezTo>
                  <a:cubicBezTo>
                    <a:pt x="7167" y="1826"/>
                    <a:pt x="8153" y="2121"/>
                    <a:pt x="9153" y="2121"/>
                  </a:cubicBezTo>
                  <a:cubicBezTo>
                    <a:pt x="9202" y="2121"/>
                    <a:pt x="9251" y="2120"/>
                    <a:pt x="9300" y="2119"/>
                  </a:cubicBezTo>
                  <a:lnTo>
                    <a:pt x="9300" y="2119"/>
                  </a:lnTo>
                  <a:cubicBezTo>
                    <a:pt x="8689" y="4015"/>
                    <a:pt x="8297" y="6006"/>
                    <a:pt x="7937" y="7997"/>
                  </a:cubicBezTo>
                  <a:cubicBezTo>
                    <a:pt x="7905" y="8012"/>
                    <a:pt x="7874" y="8044"/>
                    <a:pt x="7921" y="8075"/>
                  </a:cubicBezTo>
                  <a:cubicBezTo>
                    <a:pt x="7921" y="8075"/>
                    <a:pt x="7921" y="8091"/>
                    <a:pt x="7921" y="8091"/>
                  </a:cubicBezTo>
                  <a:cubicBezTo>
                    <a:pt x="7717" y="9219"/>
                    <a:pt x="7513" y="10363"/>
                    <a:pt x="7278" y="11476"/>
                  </a:cubicBezTo>
                  <a:cubicBezTo>
                    <a:pt x="6714" y="14188"/>
                    <a:pt x="5899" y="16962"/>
                    <a:pt x="5727" y="19752"/>
                  </a:cubicBezTo>
                  <a:cubicBezTo>
                    <a:pt x="5710" y="19746"/>
                    <a:pt x="5692" y="19742"/>
                    <a:pt x="5676" y="19742"/>
                  </a:cubicBezTo>
                  <a:cubicBezTo>
                    <a:pt x="5615" y="19742"/>
                    <a:pt x="5568" y="19785"/>
                    <a:pt x="5617" y="19846"/>
                  </a:cubicBezTo>
                  <a:cubicBezTo>
                    <a:pt x="5648" y="19878"/>
                    <a:pt x="5680" y="19925"/>
                    <a:pt x="5727" y="19972"/>
                  </a:cubicBezTo>
                  <a:cubicBezTo>
                    <a:pt x="5711" y="20034"/>
                    <a:pt x="5711" y="20097"/>
                    <a:pt x="5711" y="20160"/>
                  </a:cubicBezTo>
                  <a:cubicBezTo>
                    <a:pt x="4990" y="19862"/>
                    <a:pt x="4128" y="19799"/>
                    <a:pt x="3360" y="19627"/>
                  </a:cubicBezTo>
                  <a:cubicBezTo>
                    <a:pt x="2482" y="19423"/>
                    <a:pt x="1620" y="19204"/>
                    <a:pt x="742" y="19047"/>
                  </a:cubicBezTo>
                  <a:cubicBezTo>
                    <a:pt x="1463" y="15975"/>
                    <a:pt x="1557" y="12746"/>
                    <a:pt x="1792" y="9580"/>
                  </a:cubicBezTo>
                  <a:cubicBezTo>
                    <a:pt x="2027" y="6633"/>
                    <a:pt x="2247" y="3670"/>
                    <a:pt x="2341" y="708"/>
                  </a:cubicBezTo>
                  <a:close/>
                  <a:moveTo>
                    <a:pt x="7059" y="17621"/>
                  </a:moveTo>
                  <a:cubicBezTo>
                    <a:pt x="7419" y="18216"/>
                    <a:pt x="7811" y="18827"/>
                    <a:pt x="8282" y="19376"/>
                  </a:cubicBezTo>
                  <a:cubicBezTo>
                    <a:pt x="8203" y="19674"/>
                    <a:pt x="8109" y="19956"/>
                    <a:pt x="8046" y="20254"/>
                  </a:cubicBezTo>
                  <a:cubicBezTo>
                    <a:pt x="7811" y="20019"/>
                    <a:pt x="7592" y="19784"/>
                    <a:pt x="7388" y="19548"/>
                  </a:cubicBezTo>
                  <a:cubicBezTo>
                    <a:pt x="7169" y="19282"/>
                    <a:pt x="6949" y="19031"/>
                    <a:pt x="6761" y="18765"/>
                  </a:cubicBezTo>
                  <a:cubicBezTo>
                    <a:pt x="6871" y="18389"/>
                    <a:pt x="6965" y="17997"/>
                    <a:pt x="7059" y="17621"/>
                  </a:cubicBezTo>
                  <a:close/>
                  <a:moveTo>
                    <a:pt x="601" y="19392"/>
                  </a:moveTo>
                  <a:cubicBezTo>
                    <a:pt x="1024" y="19580"/>
                    <a:pt x="1432" y="19721"/>
                    <a:pt x="1855" y="19862"/>
                  </a:cubicBezTo>
                  <a:cubicBezTo>
                    <a:pt x="2074" y="20175"/>
                    <a:pt x="2310" y="20473"/>
                    <a:pt x="2592" y="20755"/>
                  </a:cubicBezTo>
                  <a:cubicBezTo>
                    <a:pt x="2843" y="21022"/>
                    <a:pt x="3125" y="21351"/>
                    <a:pt x="3469" y="21570"/>
                  </a:cubicBezTo>
                  <a:cubicBezTo>
                    <a:pt x="3046" y="21508"/>
                    <a:pt x="2639" y="21461"/>
                    <a:pt x="2231" y="21382"/>
                  </a:cubicBezTo>
                  <a:cubicBezTo>
                    <a:pt x="2090" y="21053"/>
                    <a:pt x="1714" y="20708"/>
                    <a:pt x="1495" y="20426"/>
                  </a:cubicBezTo>
                  <a:cubicBezTo>
                    <a:pt x="1212" y="20081"/>
                    <a:pt x="915" y="19737"/>
                    <a:pt x="601" y="19392"/>
                  </a:cubicBezTo>
                  <a:close/>
                  <a:moveTo>
                    <a:pt x="2247" y="19972"/>
                  </a:moveTo>
                  <a:lnTo>
                    <a:pt x="2247" y="19972"/>
                  </a:lnTo>
                  <a:cubicBezTo>
                    <a:pt x="2529" y="20050"/>
                    <a:pt x="2795" y="20128"/>
                    <a:pt x="3078" y="20191"/>
                  </a:cubicBezTo>
                  <a:cubicBezTo>
                    <a:pt x="3375" y="20505"/>
                    <a:pt x="3689" y="20818"/>
                    <a:pt x="3971" y="21147"/>
                  </a:cubicBezTo>
                  <a:cubicBezTo>
                    <a:pt x="4143" y="21335"/>
                    <a:pt x="4300" y="21523"/>
                    <a:pt x="4457" y="21712"/>
                  </a:cubicBezTo>
                  <a:cubicBezTo>
                    <a:pt x="4253" y="21680"/>
                    <a:pt x="4049" y="21649"/>
                    <a:pt x="3846" y="21618"/>
                  </a:cubicBezTo>
                  <a:cubicBezTo>
                    <a:pt x="3846" y="21602"/>
                    <a:pt x="3846" y="21586"/>
                    <a:pt x="3830" y="21555"/>
                  </a:cubicBezTo>
                  <a:cubicBezTo>
                    <a:pt x="3564" y="21210"/>
                    <a:pt x="3109" y="20928"/>
                    <a:pt x="2795" y="20599"/>
                  </a:cubicBezTo>
                  <a:cubicBezTo>
                    <a:pt x="2592" y="20395"/>
                    <a:pt x="2419" y="20191"/>
                    <a:pt x="2247" y="19972"/>
                  </a:cubicBezTo>
                  <a:close/>
                  <a:moveTo>
                    <a:pt x="6683" y="19016"/>
                  </a:moveTo>
                  <a:cubicBezTo>
                    <a:pt x="7043" y="19564"/>
                    <a:pt x="7466" y="20113"/>
                    <a:pt x="7952" y="20567"/>
                  </a:cubicBezTo>
                  <a:cubicBezTo>
                    <a:pt x="7843" y="21006"/>
                    <a:pt x="7749" y="21429"/>
                    <a:pt x="7655" y="21868"/>
                  </a:cubicBezTo>
                  <a:cubicBezTo>
                    <a:pt x="7451" y="21618"/>
                    <a:pt x="7231" y="21382"/>
                    <a:pt x="7028" y="21147"/>
                  </a:cubicBezTo>
                  <a:cubicBezTo>
                    <a:pt x="6777" y="20849"/>
                    <a:pt x="6510" y="20567"/>
                    <a:pt x="6244" y="20270"/>
                  </a:cubicBezTo>
                  <a:cubicBezTo>
                    <a:pt x="6416" y="19862"/>
                    <a:pt x="6557" y="19439"/>
                    <a:pt x="6683" y="19016"/>
                  </a:cubicBezTo>
                  <a:close/>
                  <a:moveTo>
                    <a:pt x="3391" y="20270"/>
                  </a:moveTo>
                  <a:cubicBezTo>
                    <a:pt x="3877" y="20379"/>
                    <a:pt x="4394" y="20505"/>
                    <a:pt x="4896" y="20567"/>
                  </a:cubicBezTo>
                  <a:cubicBezTo>
                    <a:pt x="5162" y="20881"/>
                    <a:pt x="5429" y="21179"/>
                    <a:pt x="5695" y="21492"/>
                  </a:cubicBezTo>
                  <a:cubicBezTo>
                    <a:pt x="5836" y="21665"/>
                    <a:pt x="5977" y="21837"/>
                    <a:pt x="6134" y="22009"/>
                  </a:cubicBezTo>
                  <a:cubicBezTo>
                    <a:pt x="5742" y="21931"/>
                    <a:pt x="5335" y="21853"/>
                    <a:pt x="4927" y="21790"/>
                  </a:cubicBezTo>
                  <a:cubicBezTo>
                    <a:pt x="4676" y="21492"/>
                    <a:pt x="4363" y="21194"/>
                    <a:pt x="4081" y="20928"/>
                  </a:cubicBezTo>
                  <a:cubicBezTo>
                    <a:pt x="3861" y="20693"/>
                    <a:pt x="3626" y="20489"/>
                    <a:pt x="3391" y="20270"/>
                  </a:cubicBezTo>
                  <a:close/>
                  <a:moveTo>
                    <a:pt x="6150" y="20489"/>
                  </a:moveTo>
                  <a:cubicBezTo>
                    <a:pt x="6354" y="20740"/>
                    <a:pt x="6573" y="20991"/>
                    <a:pt x="6792" y="21241"/>
                  </a:cubicBezTo>
                  <a:cubicBezTo>
                    <a:pt x="7043" y="21570"/>
                    <a:pt x="7278" y="21931"/>
                    <a:pt x="7560" y="22260"/>
                  </a:cubicBezTo>
                  <a:cubicBezTo>
                    <a:pt x="7545" y="22339"/>
                    <a:pt x="7529" y="22401"/>
                    <a:pt x="7513" y="22480"/>
                  </a:cubicBezTo>
                  <a:cubicBezTo>
                    <a:pt x="7482" y="22417"/>
                    <a:pt x="7419" y="22339"/>
                    <a:pt x="7294" y="22307"/>
                  </a:cubicBezTo>
                  <a:cubicBezTo>
                    <a:pt x="7106" y="22244"/>
                    <a:pt x="6918" y="22197"/>
                    <a:pt x="6730" y="22150"/>
                  </a:cubicBezTo>
                  <a:cubicBezTo>
                    <a:pt x="6479" y="21853"/>
                    <a:pt x="6197" y="21570"/>
                    <a:pt x="5930" y="21304"/>
                  </a:cubicBezTo>
                  <a:cubicBezTo>
                    <a:pt x="5711" y="21069"/>
                    <a:pt x="5491" y="20834"/>
                    <a:pt x="5272" y="20599"/>
                  </a:cubicBezTo>
                  <a:cubicBezTo>
                    <a:pt x="5429" y="20599"/>
                    <a:pt x="5570" y="20599"/>
                    <a:pt x="5727" y="20583"/>
                  </a:cubicBezTo>
                  <a:cubicBezTo>
                    <a:pt x="5774" y="20567"/>
                    <a:pt x="5805" y="20552"/>
                    <a:pt x="5836" y="20536"/>
                  </a:cubicBezTo>
                  <a:cubicBezTo>
                    <a:pt x="5873" y="20546"/>
                    <a:pt x="5911" y="20552"/>
                    <a:pt x="5949" y="20552"/>
                  </a:cubicBezTo>
                  <a:cubicBezTo>
                    <a:pt x="6024" y="20552"/>
                    <a:pt x="6098" y="20531"/>
                    <a:pt x="6150" y="20489"/>
                  </a:cubicBezTo>
                  <a:close/>
                  <a:moveTo>
                    <a:pt x="2031" y="0"/>
                  </a:moveTo>
                  <a:cubicBezTo>
                    <a:pt x="1865" y="0"/>
                    <a:pt x="1773" y="61"/>
                    <a:pt x="1745" y="159"/>
                  </a:cubicBezTo>
                  <a:cubicBezTo>
                    <a:pt x="1604" y="175"/>
                    <a:pt x="1479" y="253"/>
                    <a:pt x="1463" y="379"/>
                  </a:cubicBezTo>
                  <a:cubicBezTo>
                    <a:pt x="1259" y="3623"/>
                    <a:pt x="1118" y="6852"/>
                    <a:pt x="883" y="10081"/>
                  </a:cubicBezTo>
                  <a:cubicBezTo>
                    <a:pt x="664" y="13075"/>
                    <a:pt x="209" y="16053"/>
                    <a:pt x="288" y="19094"/>
                  </a:cubicBezTo>
                  <a:cubicBezTo>
                    <a:pt x="264" y="19089"/>
                    <a:pt x="239" y="19086"/>
                    <a:pt x="216" y="19086"/>
                  </a:cubicBezTo>
                  <a:cubicBezTo>
                    <a:pt x="100" y="19086"/>
                    <a:pt x="0" y="19149"/>
                    <a:pt x="52" y="19266"/>
                  </a:cubicBezTo>
                  <a:cubicBezTo>
                    <a:pt x="288" y="19721"/>
                    <a:pt x="538" y="20175"/>
                    <a:pt x="852" y="20614"/>
                  </a:cubicBezTo>
                  <a:cubicBezTo>
                    <a:pt x="1040" y="20881"/>
                    <a:pt x="1259" y="21288"/>
                    <a:pt x="1573" y="21539"/>
                  </a:cubicBezTo>
                  <a:cubicBezTo>
                    <a:pt x="1589" y="21602"/>
                    <a:pt x="1651" y="21665"/>
                    <a:pt x="1761" y="21696"/>
                  </a:cubicBezTo>
                  <a:cubicBezTo>
                    <a:pt x="1792" y="21712"/>
                    <a:pt x="1824" y="21727"/>
                    <a:pt x="1871" y="21743"/>
                  </a:cubicBezTo>
                  <a:cubicBezTo>
                    <a:pt x="1871" y="21743"/>
                    <a:pt x="1886" y="21743"/>
                    <a:pt x="1902" y="21759"/>
                  </a:cubicBezTo>
                  <a:cubicBezTo>
                    <a:pt x="1918" y="21759"/>
                    <a:pt x="1949" y="21759"/>
                    <a:pt x="1980" y="21774"/>
                  </a:cubicBezTo>
                  <a:cubicBezTo>
                    <a:pt x="3539" y="22249"/>
                    <a:pt x="5380" y="22767"/>
                    <a:pt x="6995" y="22767"/>
                  </a:cubicBezTo>
                  <a:cubicBezTo>
                    <a:pt x="7085" y="22767"/>
                    <a:pt x="7174" y="22765"/>
                    <a:pt x="7263" y="22762"/>
                  </a:cubicBezTo>
                  <a:cubicBezTo>
                    <a:pt x="7404" y="22746"/>
                    <a:pt x="7482" y="22683"/>
                    <a:pt x="7513" y="22621"/>
                  </a:cubicBezTo>
                  <a:cubicBezTo>
                    <a:pt x="7552" y="22699"/>
                    <a:pt x="7664" y="22759"/>
                    <a:pt x="7762" y="22759"/>
                  </a:cubicBezTo>
                  <a:cubicBezTo>
                    <a:pt x="7822" y="22759"/>
                    <a:pt x="7876" y="22737"/>
                    <a:pt x="7905" y="22683"/>
                  </a:cubicBezTo>
                  <a:cubicBezTo>
                    <a:pt x="7921" y="22636"/>
                    <a:pt x="7937" y="22605"/>
                    <a:pt x="7952" y="22574"/>
                  </a:cubicBezTo>
                  <a:cubicBezTo>
                    <a:pt x="8015" y="22558"/>
                    <a:pt x="8062" y="22511"/>
                    <a:pt x="8031" y="22464"/>
                  </a:cubicBezTo>
                  <a:cubicBezTo>
                    <a:pt x="8031" y="22448"/>
                    <a:pt x="8015" y="22433"/>
                    <a:pt x="8015" y="22417"/>
                  </a:cubicBezTo>
                  <a:cubicBezTo>
                    <a:pt x="9285" y="19658"/>
                    <a:pt x="10053" y="16696"/>
                    <a:pt x="10727" y="13749"/>
                  </a:cubicBezTo>
                  <a:cubicBezTo>
                    <a:pt x="11275" y="11335"/>
                    <a:pt x="12012" y="8906"/>
                    <a:pt x="12498" y="6460"/>
                  </a:cubicBezTo>
                  <a:cubicBezTo>
                    <a:pt x="12505" y="6461"/>
                    <a:pt x="12512" y="6462"/>
                    <a:pt x="12519" y="6462"/>
                  </a:cubicBezTo>
                  <a:cubicBezTo>
                    <a:pt x="12621" y="6462"/>
                    <a:pt x="12713" y="6359"/>
                    <a:pt x="12655" y="6257"/>
                  </a:cubicBezTo>
                  <a:cubicBezTo>
                    <a:pt x="12623" y="6225"/>
                    <a:pt x="12592" y="6178"/>
                    <a:pt x="12561" y="6131"/>
                  </a:cubicBezTo>
                  <a:cubicBezTo>
                    <a:pt x="12655" y="5598"/>
                    <a:pt x="12749" y="5065"/>
                    <a:pt x="12811" y="4532"/>
                  </a:cubicBezTo>
                  <a:cubicBezTo>
                    <a:pt x="13031" y="4470"/>
                    <a:pt x="13125" y="4235"/>
                    <a:pt x="12890" y="4031"/>
                  </a:cubicBezTo>
                  <a:cubicBezTo>
                    <a:pt x="12890" y="4015"/>
                    <a:pt x="12890" y="3984"/>
                    <a:pt x="12890" y="3953"/>
                  </a:cubicBezTo>
                  <a:cubicBezTo>
                    <a:pt x="12913" y="3767"/>
                    <a:pt x="12704" y="3633"/>
                    <a:pt x="12518" y="3633"/>
                  </a:cubicBezTo>
                  <a:cubicBezTo>
                    <a:pt x="12453" y="3633"/>
                    <a:pt x="12390" y="3649"/>
                    <a:pt x="12341" y="3686"/>
                  </a:cubicBezTo>
                  <a:cubicBezTo>
                    <a:pt x="11855" y="3373"/>
                    <a:pt x="11369" y="3043"/>
                    <a:pt x="10930" y="2699"/>
                  </a:cubicBezTo>
                  <a:cubicBezTo>
                    <a:pt x="10476" y="2354"/>
                    <a:pt x="10053" y="1899"/>
                    <a:pt x="9535" y="1633"/>
                  </a:cubicBezTo>
                  <a:cubicBezTo>
                    <a:pt x="9504" y="1617"/>
                    <a:pt x="9488" y="1601"/>
                    <a:pt x="9473" y="1586"/>
                  </a:cubicBezTo>
                  <a:cubicBezTo>
                    <a:pt x="8407" y="1037"/>
                    <a:pt x="7012" y="896"/>
                    <a:pt x="5821" y="661"/>
                  </a:cubicBezTo>
                  <a:cubicBezTo>
                    <a:pt x="4582" y="410"/>
                    <a:pt x="3344" y="112"/>
                    <a:pt x="2090" y="3"/>
                  </a:cubicBezTo>
                  <a:cubicBezTo>
                    <a:pt x="2069" y="1"/>
                    <a:pt x="2050" y="0"/>
                    <a:pt x="20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7" name="Google Shape;1747;p64"/>
          <p:cNvSpPr/>
          <p:nvPr/>
        </p:nvSpPr>
        <p:spPr>
          <a:xfrm rot="-1036824">
            <a:off x="835105" y="1900401"/>
            <a:ext cx="932333" cy="512408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48" name="Google Shape;1748;p64"/>
          <p:cNvGrpSpPr/>
          <p:nvPr/>
        </p:nvGrpSpPr>
        <p:grpSpPr>
          <a:xfrm rot="-8593293">
            <a:off x="48531" y="-510565"/>
            <a:ext cx="2429474" cy="1577941"/>
            <a:chOff x="5118990" y="4122087"/>
            <a:chExt cx="1882464" cy="1222659"/>
          </a:xfrm>
        </p:grpSpPr>
        <p:sp>
          <p:nvSpPr>
            <p:cNvPr id="1749" name="Google Shape;1749;p64"/>
            <p:cNvSpPr/>
            <p:nvPr/>
          </p:nvSpPr>
          <p:spPr>
            <a:xfrm rot="787510">
              <a:off x="5385771" y="4227679"/>
              <a:ext cx="603559" cy="359284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64"/>
            <p:cNvSpPr/>
            <p:nvPr/>
          </p:nvSpPr>
          <p:spPr>
            <a:xfrm rot="787510">
              <a:off x="5335021" y="4244664"/>
              <a:ext cx="556881" cy="639813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64"/>
            <p:cNvSpPr/>
            <p:nvPr/>
          </p:nvSpPr>
          <p:spPr>
            <a:xfrm rot="787510">
              <a:off x="5274233" y="4284717"/>
              <a:ext cx="108494" cy="89486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64"/>
            <p:cNvSpPr/>
            <p:nvPr/>
          </p:nvSpPr>
          <p:spPr>
            <a:xfrm rot="787510">
              <a:off x="5276253" y="4313238"/>
              <a:ext cx="125778" cy="126468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64"/>
            <p:cNvSpPr/>
            <p:nvPr/>
          </p:nvSpPr>
          <p:spPr>
            <a:xfrm rot="787510">
              <a:off x="5556472" y="4350491"/>
              <a:ext cx="214919" cy="68331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64"/>
            <p:cNvSpPr/>
            <p:nvPr/>
          </p:nvSpPr>
          <p:spPr>
            <a:xfrm rot="787510">
              <a:off x="5858154" y="4388382"/>
              <a:ext cx="1087855" cy="60559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64"/>
            <p:cNvSpPr/>
            <p:nvPr/>
          </p:nvSpPr>
          <p:spPr>
            <a:xfrm rot="787510">
              <a:off x="6027045" y="4465191"/>
              <a:ext cx="608388" cy="226071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64"/>
            <p:cNvSpPr/>
            <p:nvPr/>
          </p:nvSpPr>
          <p:spPr>
            <a:xfrm rot="787510">
              <a:off x="5717956" y="4731255"/>
              <a:ext cx="1111348" cy="47701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64"/>
            <p:cNvSpPr/>
            <p:nvPr/>
          </p:nvSpPr>
          <p:spPr>
            <a:xfrm rot="787510">
              <a:off x="5192958" y="4307909"/>
              <a:ext cx="1734529" cy="851015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64"/>
            <p:cNvSpPr/>
            <p:nvPr/>
          </p:nvSpPr>
          <p:spPr>
            <a:xfrm rot="787510">
              <a:off x="5746899" y="4608508"/>
              <a:ext cx="88489" cy="329239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64"/>
            <p:cNvSpPr/>
            <p:nvPr/>
          </p:nvSpPr>
          <p:spPr>
            <a:xfrm rot="787510">
              <a:off x="5433551" y="4425988"/>
              <a:ext cx="32192" cy="86573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64"/>
            <p:cNvSpPr/>
            <p:nvPr/>
          </p:nvSpPr>
          <p:spPr>
            <a:xfrm rot="787510">
              <a:off x="5891335" y="4294059"/>
              <a:ext cx="94353" cy="35583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64"/>
            <p:cNvSpPr/>
            <p:nvPr/>
          </p:nvSpPr>
          <p:spPr>
            <a:xfrm rot="787510">
              <a:off x="5743083" y="4284862"/>
              <a:ext cx="155517" cy="62138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64"/>
            <p:cNvSpPr/>
            <p:nvPr/>
          </p:nvSpPr>
          <p:spPr>
            <a:xfrm rot="787510">
              <a:off x="5468329" y="4339170"/>
              <a:ext cx="37327" cy="108648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64"/>
            <p:cNvSpPr/>
            <p:nvPr/>
          </p:nvSpPr>
          <p:spPr>
            <a:xfrm rot="787510">
              <a:off x="5364359" y="4323181"/>
              <a:ext cx="43919" cy="135666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920" y="651445"/>
            <a:ext cx="6887536" cy="150516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247" y="2363403"/>
            <a:ext cx="6231205" cy="2104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2" name="Google Shape;1912;p67"/>
          <p:cNvGrpSpPr/>
          <p:nvPr/>
        </p:nvGrpSpPr>
        <p:grpSpPr>
          <a:xfrm>
            <a:off x="7228966" y="180240"/>
            <a:ext cx="1456473" cy="1079750"/>
            <a:chOff x="4319250" y="3137000"/>
            <a:chExt cx="885825" cy="524125"/>
          </a:xfrm>
        </p:grpSpPr>
        <p:sp>
          <p:nvSpPr>
            <p:cNvPr id="1913" name="Google Shape;1913;p67"/>
            <p:cNvSpPr/>
            <p:nvPr/>
          </p:nvSpPr>
          <p:spPr>
            <a:xfrm>
              <a:off x="4334525" y="3137000"/>
              <a:ext cx="816875" cy="145250"/>
            </a:xfrm>
            <a:custGeom>
              <a:avLst/>
              <a:gdLst/>
              <a:ahLst/>
              <a:cxnLst/>
              <a:rect l="l" t="t" r="r" b="b"/>
              <a:pathLst>
                <a:path w="32675" h="5810" extrusionOk="0">
                  <a:moveTo>
                    <a:pt x="30614" y="1"/>
                  </a:moveTo>
                  <a:cubicBezTo>
                    <a:pt x="30548" y="1"/>
                    <a:pt x="30480" y="4"/>
                    <a:pt x="30410" y="11"/>
                  </a:cubicBezTo>
                  <a:lnTo>
                    <a:pt x="30410" y="11"/>
                  </a:lnTo>
                  <a:lnTo>
                    <a:pt x="30410" y="11"/>
                  </a:lnTo>
                  <a:lnTo>
                    <a:pt x="28330" y="186"/>
                  </a:lnTo>
                  <a:cubicBezTo>
                    <a:pt x="28200" y="197"/>
                    <a:pt x="28078" y="220"/>
                    <a:pt x="27966" y="252"/>
                  </a:cubicBezTo>
                  <a:lnTo>
                    <a:pt x="27966" y="252"/>
                  </a:lnTo>
                  <a:lnTo>
                    <a:pt x="1989" y="2818"/>
                  </a:lnTo>
                  <a:cubicBezTo>
                    <a:pt x="1" y="3012"/>
                    <a:pt x="100" y="5810"/>
                    <a:pt x="2061" y="5810"/>
                  </a:cubicBezTo>
                  <a:cubicBezTo>
                    <a:pt x="2127" y="5810"/>
                    <a:pt x="2195" y="5807"/>
                    <a:pt x="2265" y="5800"/>
                  </a:cubicBezTo>
                  <a:cubicBezTo>
                    <a:pt x="11738" y="4848"/>
                    <a:pt x="21212" y="3920"/>
                    <a:pt x="30686" y="2993"/>
                  </a:cubicBezTo>
                  <a:cubicBezTo>
                    <a:pt x="32674" y="2799"/>
                    <a:pt x="32575" y="1"/>
                    <a:pt x="30614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67"/>
            <p:cNvSpPr/>
            <p:nvPr/>
          </p:nvSpPr>
          <p:spPr>
            <a:xfrm>
              <a:off x="4356675" y="3182825"/>
              <a:ext cx="798275" cy="129275"/>
            </a:xfrm>
            <a:custGeom>
              <a:avLst/>
              <a:gdLst/>
              <a:ahLst/>
              <a:cxnLst/>
              <a:rect l="l" t="t" r="r" b="b"/>
              <a:pathLst>
                <a:path w="31931" h="5171" extrusionOk="0">
                  <a:moveTo>
                    <a:pt x="29692" y="0"/>
                  </a:moveTo>
                  <a:cubicBezTo>
                    <a:pt x="29262" y="0"/>
                    <a:pt x="28841" y="143"/>
                    <a:pt x="28521" y="458"/>
                  </a:cubicBezTo>
                  <a:lnTo>
                    <a:pt x="28521" y="458"/>
                  </a:lnTo>
                  <a:cubicBezTo>
                    <a:pt x="26855" y="717"/>
                    <a:pt x="25061" y="686"/>
                    <a:pt x="23409" y="834"/>
                  </a:cubicBezTo>
                  <a:cubicBezTo>
                    <a:pt x="20928" y="1035"/>
                    <a:pt x="18447" y="1235"/>
                    <a:pt x="15990" y="1461"/>
                  </a:cubicBezTo>
                  <a:cubicBezTo>
                    <a:pt x="11958" y="1784"/>
                    <a:pt x="7925" y="2108"/>
                    <a:pt x="3893" y="2415"/>
                  </a:cubicBezTo>
                  <a:lnTo>
                    <a:pt x="3893" y="2415"/>
                  </a:lnTo>
                  <a:cubicBezTo>
                    <a:pt x="3677" y="2329"/>
                    <a:pt x="3447" y="2279"/>
                    <a:pt x="3219" y="2279"/>
                  </a:cubicBezTo>
                  <a:cubicBezTo>
                    <a:pt x="3010" y="2279"/>
                    <a:pt x="2803" y="2320"/>
                    <a:pt x="2607" y="2413"/>
                  </a:cubicBezTo>
                  <a:cubicBezTo>
                    <a:pt x="2550" y="2451"/>
                    <a:pt x="2478" y="2489"/>
                    <a:pt x="2414" y="2527"/>
                  </a:cubicBezTo>
                  <a:lnTo>
                    <a:pt x="2414" y="2527"/>
                  </a:lnTo>
                  <a:cubicBezTo>
                    <a:pt x="2253" y="2539"/>
                    <a:pt x="2092" y="2551"/>
                    <a:pt x="1930" y="2564"/>
                  </a:cubicBezTo>
                  <a:cubicBezTo>
                    <a:pt x="0" y="2714"/>
                    <a:pt x="903" y="5170"/>
                    <a:pt x="2482" y="5170"/>
                  </a:cubicBezTo>
                  <a:cubicBezTo>
                    <a:pt x="2634" y="5170"/>
                    <a:pt x="2774" y="5169"/>
                    <a:pt x="2906" y="5164"/>
                  </a:cubicBezTo>
                  <a:lnTo>
                    <a:pt x="2906" y="5164"/>
                  </a:lnTo>
                  <a:cubicBezTo>
                    <a:pt x="2907" y="5166"/>
                    <a:pt x="2907" y="5168"/>
                    <a:pt x="2908" y="5170"/>
                  </a:cubicBezTo>
                  <a:cubicBezTo>
                    <a:pt x="8146" y="4769"/>
                    <a:pt x="13359" y="4343"/>
                    <a:pt x="18597" y="3917"/>
                  </a:cubicBezTo>
                  <a:cubicBezTo>
                    <a:pt x="21078" y="3716"/>
                    <a:pt x="23559" y="3491"/>
                    <a:pt x="26041" y="3290"/>
                  </a:cubicBezTo>
                  <a:cubicBezTo>
                    <a:pt x="27619" y="3165"/>
                    <a:pt x="30351" y="3541"/>
                    <a:pt x="31504" y="2213"/>
                  </a:cubicBezTo>
                  <a:cubicBezTo>
                    <a:pt x="31930" y="1711"/>
                    <a:pt x="31604" y="985"/>
                    <a:pt x="31178" y="609"/>
                  </a:cubicBezTo>
                  <a:cubicBezTo>
                    <a:pt x="31153" y="584"/>
                    <a:pt x="31103" y="533"/>
                    <a:pt x="31053" y="508"/>
                  </a:cubicBezTo>
                  <a:cubicBezTo>
                    <a:pt x="30676" y="184"/>
                    <a:pt x="30178" y="0"/>
                    <a:pt x="2969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67"/>
            <p:cNvSpPr/>
            <p:nvPr/>
          </p:nvSpPr>
          <p:spPr>
            <a:xfrm>
              <a:off x="4345775" y="3233150"/>
              <a:ext cx="859300" cy="100300"/>
            </a:xfrm>
            <a:custGeom>
              <a:avLst/>
              <a:gdLst/>
              <a:ahLst/>
              <a:cxnLst/>
              <a:rect l="l" t="t" r="r" b="b"/>
              <a:pathLst>
                <a:path w="34372" h="4012" extrusionOk="0">
                  <a:moveTo>
                    <a:pt x="31734" y="0"/>
                  </a:moveTo>
                  <a:cubicBezTo>
                    <a:pt x="31607" y="0"/>
                    <a:pt x="31483" y="8"/>
                    <a:pt x="31364" y="24"/>
                  </a:cubicBezTo>
                  <a:cubicBezTo>
                    <a:pt x="31276" y="34"/>
                    <a:pt x="31188" y="44"/>
                    <a:pt x="31100" y="54"/>
                  </a:cubicBezTo>
                  <a:lnTo>
                    <a:pt x="31100" y="54"/>
                  </a:lnTo>
                  <a:cubicBezTo>
                    <a:pt x="31096" y="52"/>
                    <a:pt x="31092" y="51"/>
                    <a:pt x="31088" y="49"/>
                  </a:cubicBezTo>
                  <a:cubicBezTo>
                    <a:pt x="31067" y="54"/>
                    <a:pt x="31046" y="58"/>
                    <a:pt x="31025" y="63"/>
                  </a:cubicBezTo>
                  <a:lnTo>
                    <a:pt x="31025" y="63"/>
                  </a:lnTo>
                  <a:cubicBezTo>
                    <a:pt x="21187" y="1175"/>
                    <a:pt x="11326" y="2165"/>
                    <a:pt x="1464" y="3032"/>
                  </a:cubicBezTo>
                  <a:cubicBezTo>
                    <a:pt x="1" y="3154"/>
                    <a:pt x="2951" y="4011"/>
                    <a:pt x="3642" y="4011"/>
                  </a:cubicBezTo>
                  <a:cubicBezTo>
                    <a:pt x="3661" y="4011"/>
                    <a:pt x="3679" y="4011"/>
                    <a:pt x="3694" y="4009"/>
                  </a:cubicBezTo>
                  <a:cubicBezTo>
                    <a:pt x="13102" y="3182"/>
                    <a:pt x="22486" y="2243"/>
                    <a:pt x="31870" y="1193"/>
                  </a:cubicBezTo>
                  <a:lnTo>
                    <a:pt x="31870" y="1193"/>
                  </a:lnTo>
                  <a:cubicBezTo>
                    <a:pt x="31983" y="1203"/>
                    <a:pt x="32095" y="1208"/>
                    <a:pt x="32207" y="1208"/>
                  </a:cubicBezTo>
                  <a:cubicBezTo>
                    <a:pt x="32407" y="1208"/>
                    <a:pt x="32604" y="1191"/>
                    <a:pt x="32792" y="1152"/>
                  </a:cubicBezTo>
                  <a:cubicBezTo>
                    <a:pt x="33143" y="1102"/>
                    <a:pt x="33494" y="1027"/>
                    <a:pt x="33845" y="977"/>
                  </a:cubicBezTo>
                  <a:cubicBezTo>
                    <a:pt x="34371" y="876"/>
                    <a:pt x="33920" y="551"/>
                    <a:pt x="33670" y="450"/>
                  </a:cubicBezTo>
                  <a:cubicBezTo>
                    <a:pt x="33104" y="199"/>
                    <a:pt x="32381" y="0"/>
                    <a:pt x="3173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67"/>
            <p:cNvSpPr/>
            <p:nvPr/>
          </p:nvSpPr>
          <p:spPr>
            <a:xfrm>
              <a:off x="4359800" y="3270500"/>
              <a:ext cx="768200" cy="83975"/>
            </a:xfrm>
            <a:custGeom>
              <a:avLst/>
              <a:gdLst/>
              <a:ahLst/>
              <a:cxnLst/>
              <a:rect l="l" t="t" r="r" b="b"/>
              <a:pathLst>
                <a:path w="30728" h="3359" extrusionOk="0">
                  <a:moveTo>
                    <a:pt x="27647" y="0"/>
                  </a:moveTo>
                  <a:cubicBezTo>
                    <a:pt x="27595" y="0"/>
                    <a:pt x="27544" y="3"/>
                    <a:pt x="27494" y="9"/>
                  </a:cubicBezTo>
                  <a:cubicBezTo>
                    <a:pt x="18372" y="1212"/>
                    <a:pt x="9199" y="1839"/>
                    <a:pt x="1" y="1914"/>
                  </a:cubicBezTo>
                  <a:cubicBezTo>
                    <a:pt x="151" y="1914"/>
                    <a:pt x="1930" y="3016"/>
                    <a:pt x="2532" y="3142"/>
                  </a:cubicBezTo>
                  <a:cubicBezTo>
                    <a:pt x="2783" y="3192"/>
                    <a:pt x="3033" y="3242"/>
                    <a:pt x="3309" y="3317"/>
                  </a:cubicBezTo>
                  <a:cubicBezTo>
                    <a:pt x="3433" y="3345"/>
                    <a:pt x="3533" y="3358"/>
                    <a:pt x="3608" y="3358"/>
                  </a:cubicBezTo>
                  <a:cubicBezTo>
                    <a:pt x="3777" y="3358"/>
                    <a:pt x="3816" y="3292"/>
                    <a:pt x="3714" y="3186"/>
                  </a:cubicBezTo>
                  <a:lnTo>
                    <a:pt x="3714" y="3186"/>
                  </a:lnTo>
                  <a:cubicBezTo>
                    <a:pt x="12659" y="3106"/>
                    <a:pt x="21579" y="2457"/>
                    <a:pt x="30452" y="1287"/>
                  </a:cubicBezTo>
                  <a:cubicBezTo>
                    <a:pt x="30728" y="1262"/>
                    <a:pt x="29550" y="635"/>
                    <a:pt x="29474" y="585"/>
                  </a:cubicBezTo>
                  <a:cubicBezTo>
                    <a:pt x="28990" y="378"/>
                    <a:pt x="28251" y="0"/>
                    <a:pt x="2764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67"/>
            <p:cNvSpPr/>
            <p:nvPr/>
          </p:nvSpPr>
          <p:spPr>
            <a:xfrm>
              <a:off x="4326650" y="3282500"/>
              <a:ext cx="830850" cy="180500"/>
            </a:xfrm>
            <a:custGeom>
              <a:avLst/>
              <a:gdLst/>
              <a:ahLst/>
              <a:cxnLst/>
              <a:rect l="l" t="t" r="r" b="b"/>
              <a:pathLst>
                <a:path w="33234" h="7220" extrusionOk="0">
                  <a:moveTo>
                    <a:pt x="31326" y="1"/>
                  </a:moveTo>
                  <a:cubicBezTo>
                    <a:pt x="31278" y="1"/>
                    <a:pt x="31228" y="2"/>
                    <a:pt x="31176" y="5"/>
                  </a:cubicBezTo>
                  <a:cubicBezTo>
                    <a:pt x="31034" y="14"/>
                    <a:pt x="30892" y="22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21994" y="549"/>
                    <a:pt x="13215" y="1092"/>
                    <a:pt x="4459" y="1634"/>
                  </a:cubicBezTo>
                  <a:cubicBezTo>
                    <a:pt x="3043" y="1714"/>
                    <a:pt x="2088" y="3524"/>
                    <a:pt x="2855" y="4184"/>
                  </a:cubicBezTo>
                  <a:lnTo>
                    <a:pt x="2855" y="4184"/>
                  </a:lnTo>
                  <a:cubicBezTo>
                    <a:pt x="2545" y="4258"/>
                    <a:pt x="2237" y="4335"/>
                    <a:pt x="1928" y="4416"/>
                  </a:cubicBezTo>
                  <a:cubicBezTo>
                    <a:pt x="215" y="4850"/>
                    <a:pt x="1" y="7219"/>
                    <a:pt x="1588" y="7219"/>
                  </a:cubicBezTo>
                  <a:cubicBezTo>
                    <a:pt x="1743" y="7219"/>
                    <a:pt x="1914" y="7197"/>
                    <a:pt x="2104" y="7148"/>
                  </a:cubicBezTo>
                  <a:cubicBezTo>
                    <a:pt x="11552" y="4667"/>
                    <a:pt x="21527" y="5544"/>
                    <a:pt x="30926" y="2762"/>
                  </a:cubicBezTo>
                  <a:cubicBezTo>
                    <a:pt x="32270" y="2371"/>
                    <a:pt x="33233" y="1"/>
                    <a:pt x="3132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67"/>
            <p:cNvSpPr/>
            <p:nvPr/>
          </p:nvSpPr>
          <p:spPr>
            <a:xfrm>
              <a:off x="4319250" y="3360925"/>
              <a:ext cx="817050" cy="79000"/>
            </a:xfrm>
            <a:custGeom>
              <a:avLst/>
              <a:gdLst/>
              <a:ahLst/>
              <a:cxnLst/>
              <a:rect l="l" t="t" r="r" b="b"/>
              <a:pathLst>
                <a:path w="32682" h="3160" extrusionOk="0">
                  <a:moveTo>
                    <a:pt x="29390" y="0"/>
                  </a:moveTo>
                  <a:cubicBezTo>
                    <a:pt x="29382" y="0"/>
                    <a:pt x="29374" y="1"/>
                    <a:pt x="29367" y="1"/>
                  </a:cubicBezTo>
                  <a:cubicBezTo>
                    <a:pt x="20294" y="477"/>
                    <a:pt x="11222" y="953"/>
                    <a:pt x="2149" y="1404"/>
                  </a:cubicBezTo>
                  <a:cubicBezTo>
                    <a:pt x="1" y="1528"/>
                    <a:pt x="2232" y="3160"/>
                    <a:pt x="3425" y="3160"/>
                  </a:cubicBezTo>
                  <a:cubicBezTo>
                    <a:pt x="3442" y="3160"/>
                    <a:pt x="3460" y="3160"/>
                    <a:pt x="3477" y="3159"/>
                  </a:cubicBezTo>
                  <a:cubicBezTo>
                    <a:pt x="11910" y="2716"/>
                    <a:pt x="20343" y="2274"/>
                    <a:pt x="28776" y="1831"/>
                  </a:cubicBezTo>
                  <a:lnTo>
                    <a:pt x="28776" y="1831"/>
                  </a:lnTo>
                  <a:cubicBezTo>
                    <a:pt x="29195" y="1987"/>
                    <a:pt x="29661" y="2088"/>
                    <a:pt x="30045" y="2088"/>
                  </a:cubicBezTo>
                  <a:cubicBezTo>
                    <a:pt x="30263" y="2088"/>
                    <a:pt x="30455" y="2055"/>
                    <a:pt x="30595" y="1981"/>
                  </a:cubicBezTo>
                  <a:cubicBezTo>
                    <a:pt x="30846" y="1856"/>
                    <a:pt x="31096" y="1730"/>
                    <a:pt x="31347" y="1580"/>
                  </a:cubicBezTo>
                  <a:cubicBezTo>
                    <a:pt x="32682" y="863"/>
                    <a:pt x="29947" y="0"/>
                    <a:pt x="29390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67"/>
            <p:cNvSpPr/>
            <p:nvPr/>
          </p:nvSpPr>
          <p:spPr>
            <a:xfrm>
              <a:off x="4359800" y="3368900"/>
              <a:ext cx="757150" cy="121750"/>
            </a:xfrm>
            <a:custGeom>
              <a:avLst/>
              <a:gdLst/>
              <a:ahLst/>
              <a:cxnLst/>
              <a:rect l="l" t="t" r="r" b="b"/>
              <a:pathLst>
                <a:path w="30286" h="4870" extrusionOk="0">
                  <a:moveTo>
                    <a:pt x="28493" y="1"/>
                  </a:moveTo>
                  <a:cubicBezTo>
                    <a:pt x="28461" y="1"/>
                    <a:pt x="28429" y="3"/>
                    <a:pt x="28397" y="8"/>
                  </a:cubicBezTo>
                  <a:cubicBezTo>
                    <a:pt x="19399" y="1311"/>
                    <a:pt x="10377" y="1737"/>
                    <a:pt x="1279" y="1762"/>
                  </a:cubicBezTo>
                  <a:cubicBezTo>
                    <a:pt x="1" y="1762"/>
                    <a:pt x="1153" y="4870"/>
                    <a:pt x="2281" y="4870"/>
                  </a:cubicBezTo>
                  <a:cubicBezTo>
                    <a:pt x="10690" y="4847"/>
                    <a:pt x="19035" y="4481"/>
                    <a:pt x="27355" y="3377"/>
                  </a:cubicBezTo>
                  <a:lnTo>
                    <a:pt x="27355" y="3377"/>
                  </a:lnTo>
                  <a:cubicBezTo>
                    <a:pt x="27588" y="3629"/>
                    <a:pt x="27849" y="3792"/>
                    <a:pt x="28107" y="3792"/>
                  </a:cubicBezTo>
                  <a:cubicBezTo>
                    <a:pt x="28112" y="3792"/>
                    <a:pt x="28117" y="3792"/>
                    <a:pt x="28121" y="3792"/>
                  </a:cubicBezTo>
                  <a:cubicBezTo>
                    <a:pt x="28948" y="3767"/>
                    <a:pt x="29349" y="3567"/>
                    <a:pt x="29800" y="2890"/>
                  </a:cubicBezTo>
                  <a:cubicBezTo>
                    <a:pt x="30286" y="2186"/>
                    <a:pt x="29478" y="1"/>
                    <a:pt x="28493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67"/>
            <p:cNvSpPr/>
            <p:nvPr/>
          </p:nvSpPr>
          <p:spPr>
            <a:xfrm>
              <a:off x="4369825" y="3442375"/>
              <a:ext cx="758625" cy="151550"/>
            </a:xfrm>
            <a:custGeom>
              <a:avLst/>
              <a:gdLst/>
              <a:ahLst/>
              <a:cxnLst/>
              <a:rect l="l" t="t" r="r" b="b"/>
              <a:pathLst>
                <a:path w="30345" h="6062" extrusionOk="0">
                  <a:moveTo>
                    <a:pt x="27667" y="0"/>
                  </a:moveTo>
                  <a:cubicBezTo>
                    <a:pt x="27659" y="0"/>
                    <a:pt x="27652" y="1"/>
                    <a:pt x="27645" y="1"/>
                  </a:cubicBezTo>
                  <a:lnTo>
                    <a:pt x="3646" y="1123"/>
                  </a:lnTo>
                  <a:lnTo>
                    <a:pt x="3646" y="1123"/>
                  </a:lnTo>
                  <a:cubicBezTo>
                    <a:pt x="3428" y="965"/>
                    <a:pt x="3215" y="867"/>
                    <a:pt x="3033" y="867"/>
                  </a:cubicBezTo>
                  <a:cubicBezTo>
                    <a:pt x="2999" y="867"/>
                    <a:pt x="2965" y="871"/>
                    <a:pt x="2933" y="878"/>
                  </a:cubicBezTo>
                  <a:cubicBezTo>
                    <a:pt x="2407" y="979"/>
                    <a:pt x="1880" y="1104"/>
                    <a:pt x="1379" y="1229"/>
                  </a:cubicBezTo>
                  <a:cubicBezTo>
                    <a:pt x="778" y="1346"/>
                    <a:pt x="1456" y="2486"/>
                    <a:pt x="2212" y="3219"/>
                  </a:cubicBezTo>
                  <a:lnTo>
                    <a:pt x="2212" y="3219"/>
                  </a:lnTo>
                  <a:cubicBezTo>
                    <a:pt x="2182" y="3219"/>
                    <a:pt x="2151" y="3219"/>
                    <a:pt x="2119" y="3219"/>
                  </a:cubicBezTo>
                  <a:cubicBezTo>
                    <a:pt x="1796" y="3219"/>
                    <a:pt x="1444" y="3229"/>
                    <a:pt x="1311" y="3313"/>
                  </a:cubicBezTo>
                  <a:lnTo>
                    <a:pt x="1311" y="3313"/>
                  </a:lnTo>
                  <a:cubicBezTo>
                    <a:pt x="1155" y="3219"/>
                    <a:pt x="995" y="3149"/>
                    <a:pt x="860" y="3149"/>
                  </a:cubicBezTo>
                  <a:cubicBezTo>
                    <a:pt x="779" y="3149"/>
                    <a:pt x="708" y="3174"/>
                    <a:pt x="652" y="3234"/>
                  </a:cubicBezTo>
                  <a:cubicBezTo>
                    <a:pt x="627" y="3284"/>
                    <a:pt x="577" y="3309"/>
                    <a:pt x="527" y="3360"/>
                  </a:cubicBezTo>
                  <a:cubicBezTo>
                    <a:pt x="1" y="3936"/>
                    <a:pt x="1429" y="5289"/>
                    <a:pt x="1805" y="5590"/>
                  </a:cubicBezTo>
                  <a:cubicBezTo>
                    <a:pt x="2288" y="5941"/>
                    <a:pt x="2862" y="6062"/>
                    <a:pt x="3473" y="6062"/>
                  </a:cubicBezTo>
                  <a:cubicBezTo>
                    <a:pt x="4607" y="6062"/>
                    <a:pt x="5866" y="5645"/>
                    <a:pt x="6893" y="5515"/>
                  </a:cubicBezTo>
                  <a:cubicBezTo>
                    <a:pt x="9449" y="5189"/>
                    <a:pt x="12031" y="4989"/>
                    <a:pt x="14612" y="4863"/>
                  </a:cubicBezTo>
                  <a:cubicBezTo>
                    <a:pt x="19750" y="4613"/>
                    <a:pt x="24838" y="4462"/>
                    <a:pt x="29675" y="2558"/>
                  </a:cubicBezTo>
                  <a:cubicBezTo>
                    <a:pt x="30345" y="2310"/>
                    <a:pt x="28364" y="0"/>
                    <a:pt x="2766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67"/>
            <p:cNvSpPr/>
            <p:nvPr/>
          </p:nvSpPr>
          <p:spPr>
            <a:xfrm>
              <a:off x="4409400" y="3507550"/>
              <a:ext cx="682250" cy="94025"/>
            </a:xfrm>
            <a:custGeom>
              <a:avLst/>
              <a:gdLst/>
              <a:ahLst/>
              <a:cxnLst/>
              <a:rect l="l" t="t" r="r" b="b"/>
              <a:pathLst>
                <a:path w="27290" h="3761" extrusionOk="0">
                  <a:moveTo>
                    <a:pt x="25285" y="1"/>
                  </a:moveTo>
                  <a:cubicBezTo>
                    <a:pt x="17165" y="251"/>
                    <a:pt x="9044" y="477"/>
                    <a:pt x="949" y="702"/>
                  </a:cubicBezTo>
                  <a:cubicBezTo>
                    <a:pt x="0" y="727"/>
                    <a:pt x="1165" y="3760"/>
                    <a:pt x="2016" y="3760"/>
                  </a:cubicBezTo>
                  <a:cubicBezTo>
                    <a:pt x="2020" y="3760"/>
                    <a:pt x="2023" y="3760"/>
                    <a:pt x="2027" y="3760"/>
                  </a:cubicBezTo>
                  <a:cubicBezTo>
                    <a:pt x="9646" y="3525"/>
                    <a:pt x="17265" y="3312"/>
                    <a:pt x="24863" y="3100"/>
                  </a:cubicBezTo>
                  <a:lnTo>
                    <a:pt x="24863" y="3100"/>
                  </a:lnTo>
                  <a:cubicBezTo>
                    <a:pt x="25030" y="3255"/>
                    <a:pt x="25204" y="3348"/>
                    <a:pt x="25373" y="3348"/>
                  </a:cubicBezTo>
                  <a:cubicBezTo>
                    <a:pt x="25411" y="3348"/>
                    <a:pt x="25448" y="3344"/>
                    <a:pt x="25485" y="3334"/>
                  </a:cubicBezTo>
                  <a:lnTo>
                    <a:pt x="26538" y="3033"/>
                  </a:lnTo>
                  <a:cubicBezTo>
                    <a:pt x="27290" y="2833"/>
                    <a:pt x="26037" y="1"/>
                    <a:pt x="25285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67"/>
            <p:cNvSpPr/>
            <p:nvPr/>
          </p:nvSpPr>
          <p:spPr>
            <a:xfrm>
              <a:off x="4327875" y="3557000"/>
              <a:ext cx="818000" cy="104125"/>
            </a:xfrm>
            <a:custGeom>
              <a:avLst/>
              <a:gdLst/>
              <a:ahLst/>
              <a:cxnLst/>
              <a:rect l="l" t="t" r="r" b="b"/>
              <a:pathLst>
                <a:path w="32720" h="4165" extrusionOk="0">
                  <a:moveTo>
                    <a:pt x="29952" y="0"/>
                  </a:moveTo>
                  <a:cubicBezTo>
                    <a:pt x="29926" y="0"/>
                    <a:pt x="29900" y="1"/>
                    <a:pt x="29874" y="3"/>
                  </a:cubicBezTo>
                  <a:cubicBezTo>
                    <a:pt x="21416" y="652"/>
                    <a:pt x="12935" y="1193"/>
                    <a:pt x="4454" y="1648"/>
                  </a:cubicBezTo>
                  <a:lnTo>
                    <a:pt x="4454" y="1648"/>
                  </a:lnTo>
                  <a:cubicBezTo>
                    <a:pt x="4095" y="1453"/>
                    <a:pt x="3671" y="1328"/>
                    <a:pt x="3270" y="1328"/>
                  </a:cubicBezTo>
                  <a:cubicBezTo>
                    <a:pt x="3044" y="1328"/>
                    <a:pt x="2826" y="1368"/>
                    <a:pt x="2631" y="1456"/>
                  </a:cubicBezTo>
                  <a:cubicBezTo>
                    <a:pt x="2280" y="1607"/>
                    <a:pt x="1954" y="1757"/>
                    <a:pt x="1603" y="1907"/>
                  </a:cubicBezTo>
                  <a:cubicBezTo>
                    <a:pt x="0" y="2647"/>
                    <a:pt x="1698" y="4164"/>
                    <a:pt x="2804" y="4164"/>
                  </a:cubicBezTo>
                  <a:cubicBezTo>
                    <a:pt x="2822" y="4164"/>
                    <a:pt x="2839" y="4164"/>
                    <a:pt x="2857" y="4163"/>
                  </a:cubicBezTo>
                  <a:cubicBezTo>
                    <a:pt x="11239" y="3728"/>
                    <a:pt x="19621" y="3209"/>
                    <a:pt x="27984" y="2587"/>
                  </a:cubicBezTo>
                  <a:lnTo>
                    <a:pt x="27984" y="2587"/>
                  </a:lnTo>
                  <a:cubicBezTo>
                    <a:pt x="28355" y="2794"/>
                    <a:pt x="28798" y="2928"/>
                    <a:pt x="29213" y="2928"/>
                  </a:cubicBezTo>
                  <a:cubicBezTo>
                    <a:pt x="29429" y="2928"/>
                    <a:pt x="29637" y="2891"/>
                    <a:pt x="29824" y="2810"/>
                  </a:cubicBezTo>
                  <a:cubicBezTo>
                    <a:pt x="30250" y="2634"/>
                    <a:pt x="30701" y="2434"/>
                    <a:pt x="31127" y="2233"/>
                  </a:cubicBezTo>
                  <a:cubicBezTo>
                    <a:pt x="32719" y="1547"/>
                    <a:pt x="31080" y="0"/>
                    <a:pt x="2995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67"/>
            <p:cNvSpPr/>
            <p:nvPr/>
          </p:nvSpPr>
          <p:spPr>
            <a:xfrm>
              <a:off x="4492625" y="3568500"/>
              <a:ext cx="516700" cy="88850"/>
            </a:xfrm>
            <a:custGeom>
              <a:avLst/>
              <a:gdLst/>
              <a:ahLst/>
              <a:cxnLst/>
              <a:rect l="l" t="t" r="r" b="b"/>
              <a:pathLst>
                <a:path w="20668" h="3554" extrusionOk="0">
                  <a:moveTo>
                    <a:pt x="19918" y="0"/>
                  </a:moveTo>
                  <a:cubicBezTo>
                    <a:pt x="19858" y="0"/>
                    <a:pt x="19794" y="6"/>
                    <a:pt x="19725" y="19"/>
                  </a:cubicBezTo>
                  <a:cubicBezTo>
                    <a:pt x="14111" y="846"/>
                    <a:pt x="8447" y="1297"/>
                    <a:pt x="2758" y="1297"/>
                  </a:cubicBezTo>
                  <a:cubicBezTo>
                    <a:pt x="1956" y="1297"/>
                    <a:pt x="1204" y="1673"/>
                    <a:pt x="678" y="2300"/>
                  </a:cubicBezTo>
                  <a:cubicBezTo>
                    <a:pt x="402" y="2600"/>
                    <a:pt x="1" y="3553"/>
                    <a:pt x="803" y="3553"/>
                  </a:cubicBezTo>
                  <a:cubicBezTo>
                    <a:pt x="967" y="3553"/>
                    <a:pt x="1130" y="3554"/>
                    <a:pt x="1294" y="3554"/>
                  </a:cubicBezTo>
                  <a:cubicBezTo>
                    <a:pt x="7018" y="3554"/>
                    <a:pt x="12719" y="3127"/>
                    <a:pt x="18372" y="2274"/>
                  </a:cubicBezTo>
                  <a:cubicBezTo>
                    <a:pt x="19149" y="2174"/>
                    <a:pt x="19951" y="1673"/>
                    <a:pt x="20352" y="996"/>
                  </a:cubicBezTo>
                  <a:cubicBezTo>
                    <a:pt x="20667" y="478"/>
                    <a:pt x="20456" y="0"/>
                    <a:pt x="1991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25" name="Google Shape;1925;p67"/>
          <p:cNvSpPr txBox="1">
            <a:spLocks noGrp="1"/>
          </p:cNvSpPr>
          <p:nvPr>
            <p:ph type="title"/>
          </p:nvPr>
        </p:nvSpPr>
        <p:spPr>
          <a:xfrm>
            <a:off x="575756" y="1368646"/>
            <a:ext cx="7055725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Домашна работа</a:t>
            </a:r>
            <a:endParaRPr dirty="0"/>
          </a:p>
        </p:txBody>
      </p:sp>
      <p:grpSp>
        <p:nvGrpSpPr>
          <p:cNvPr id="1927" name="Google Shape;1927;p67"/>
          <p:cNvGrpSpPr/>
          <p:nvPr/>
        </p:nvGrpSpPr>
        <p:grpSpPr>
          <a:xfrm>
            <a:off x="2072681" y="2337674"/>
            <a:ext cx="4693836" cy="176025"/>
            <a:chOff x="4345425" y="2175475"/>
            <a:chExt cx="800750" cy="176025"/>
          </a:xfrm>
        </p:grpSpPr>
        <p:sp>
          <p:nvSpPr>
            <p:cNvPr id="1928" name="Google Shape;1928;p6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6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1873;p66"/>
          <p:cNvGrpSpPr/>
          <p:nvPr/>
        </p:nvGrpSpPr>
        <p:grpSpPr>
          <a:xfrm rot="372491" flipH="1">
            <a:off x="766950" y="4312635"/>
            <a:ext cx="595061" cy="675849"/>
            <a:chOff x="5464100" y="4208075"/>
            <a:chExt cx="494625" cy="579650"/>
          </a:xfrm>
        </p:grpSpPr>
        <p:sp>
          <p:nvSpPr>
            <p:cNvPr id="23" name="Google Shape;1874;p66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875;p66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876;p66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877;p66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878;p66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879;p66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880;p66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881;p66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882;p66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883;p66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884;p66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885;p66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1886;p66"/>
          <p:cNvGrpSpPr/>
          <p:nvPr/>
        </p:nvGrpSpPr>
        <p:grpSpPr>
          <a:xfrm rot="9456294">
            <a:off x="6516341" y="2179449"/>
            <a:ext cx="2306042" cy="512923"/>
            <a:chOff x="7051300" y="3461525"/>
            <a:chExt cx="2305989" cy="512912"/>
          </a:xfrm>
        </p:grpSpPr>
        <p:sp>
          <p:nvSpPr>
            <p:cNvPr id="36" name="Google Shape;1887;p66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88;p66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89;p66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90;p66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91;p66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92;p66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893;p66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894;p66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895;p66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96;p66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897;p66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898;p66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899;p66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900;p66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901;p66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902;p66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903;p66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904;p66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1905;p66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55" name="Google Shape;1906;p66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907;p66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008207" y="3177749"/>
            <a:ext cx="5917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 smtClean="0"/>
              <a:t>Ученбник стр</a:t>
            </a:r>
            <a:r>
              <a:rPr lang="bg-BG" sz="3200" dirty="0" smtClean="0"/>
              <a:t>. </a:t>
            </a:r>
            <a:r>
              <a:rPr lang="bg-BG" sz="3200" dirty="0" smtClean="0"/>
              <a:t>48 /4-а, в, г; 				5-г, д,е, 7, 8</a:t>
            </a:r>
            <a:endParaRPr lang="bg-B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line Notebook XL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F6B0F7"/>
      </a:lt2>
      <a:accent1>
        <a:srgbClr val="CAFFCA"/>
      </a:accent1>
      <a:accent2>
        <a:srgbClr val="FFE599"/>
      </a:accent2>
      <a:accent3>
        <a:srgbClr val="FFF8D3"/>
      </a:accent3>
      <a:accent4>
        <a:srgbClr val="FFBBAA"/>
      </a:accent4>
      <a:accent5>
        <a:srgbClr val="FFFFFF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99</Words>
  <Application>Microsoft Office PowerPoint</Application>
  <PresentationFormat>On-screen Show (16:9)</PresentationFormat>
  <Paragraphs>15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Itim</vt:lpstr>
      <vt:lpstr>Muli</vt:lpstr>
      <vt:lpstr>Arial</vt:lpstr>
      <vt:lpstr>Permanent Marker</vt:lpstr>
      <vt:lpstr>Online Notebook XL by Slidesgo</vt:lpstr>
      <vt:lpstr>Нека припомним</vt:lpstr>
      <vt:lpstr>Общо кратно и най-малко общо кратно на естествени числа- упражнение</vt:lpstr>
      <vt:lpstr>PowerPoint Presentation</vt:lpstr>
      <vt:lpstr>PowerPoint Presentation</vt:lpstr>
      <vt:lpstr>PowerPoint Presentation</vt:lpstr>
      <vt:lpstr>Домашна работа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на събирането. Намиране на неизвестно число</dc:title>
  <dc:creator>User</dc:creator>
  <cp:lastModifiedBy>User</cp:lastModifiedBy>
  <cp:revision>41</cp:revision>
  <dcterms:modified xsi:type="dcterms:W3CDTF">2023-10-18T18:57:45Z</dcterms:modified>
</cp:coreProperties>
</file>