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7" r:id="rId2"/>
    <p:sldId id="256" r:id="rId3"/>
    <p:sldId id="262" r:id="rId4"/>
    <p:sldId id="266" r:id="rId5"/>
    <p:sldId id="260" r:id="rId6"/>
    <p:sldId id="259" r:id="rId7"/>
    <p:sldId id="267" r:id="rId8"/>
    <p:sldId id="265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04" y="9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487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51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61" r:id="rId6"/>
    <p:sldLayoutId id="2147483663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4339" y="1049045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2400" dirty="0" smtClean="0"/>
              <a:t>Кои числа наричаме прости?</a:t>
            </a:r>
          </a:p>
          <a:p>
            <a:pPr marL="914400" lvl="0" indent="-228600"/>
            <a:r>
              <a:rPr lang="bg-BG" sz="2400" dirty="0" smtClean="0"/>
              <a:t>Кои числа наричаме съставни?</a:t>
            </a:r>
          </a:p>
          <a:p>
            <a:pPr marL="914400" lvl="0" indent="-228600"/>
            <a:r>
              <a:rPr lang="bg-BG" sz="2400" dirty="0" smtClean="0"/>
              <a:t>Кое е единственото четно просто число?</a:t>
            </a:r>
          </a:p>
          <a:p>
            <a:pPr marL="914400" lvl="0" indent="-228600"/>
            <a:r>
              <a:rPr lang="bg-BG" sz="2400" dirty="0" smtClean="0"/>
              <a:t>Числото 1 просто или съставно е?</a:t>
            </a:r>
          </a:p>
          <a:p>
            <a:pPr marL="914400" lvl="0" indent="-228600"/>
            <a:r>
              <a:rPr lang="bg-BG" sz="2400" dirty="0" smtClean="0"/>
              <a:t>Защо разлагаме число на прости множители?</a:t>
            </a:r>
          </a:p>
          <a:p>
            <a:pPr marL="914400" lvl="0" indent="-228600"/>
            <a:r>
              <a:rPr lang="bg-BG" sz="2400" dirty="0" smtClean="0"/>
              <a:t>Какво наричаме общ делител на две или повече числа? А НОД?</a:t>
            </a:r>
          </a:p>
          <a:p>
            <a:pPr marL="914400" lvl="0" indent="-228600"/>
            <a:r>
              <a:rPr lang="bg-BG" sz="2400" dirty="0" smtClean="0"/>
              <a:t>Какво означава две числа да са взаимно прости?</a:t>
            </a:r>
          </a:p>
          <a:p>
            <a:pPr marL="914400" lvl="0" indent="-228600"/>
            <a:r>
              <a:rPr lang="bg-BG" sz="2400" dirty="0" smtClean="0"/>
              <a:t>Как определяме НОК?</a:t>
            </a:r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878717" y="1663843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Общо кратно и най-малко общо кратно на естествени </a:t>
            </a:r>
            <a:r>
              <a:rPr lang="ru-RU" sz="3200" dirty="0" smtClean="0"/>
              <a:t>числа- упражнение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>
            <a:off x="598120" y="1930111"/>
            <a:ext cx="1418956" cy="2636144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20045" y="419304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1164371" y="2548199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835105" y="1900401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38" y="614020"/>
            <a:ext cx="6958321" cy="151837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08" y="2499751"/>
            <a:ext cx="4067711" cy="1213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8" y="722301"/>
            <a:ext cx="8006936" cy="23237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8" y="3059771"/>
            <a:ext cx="8195681" cy="133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21139611">
            <a:off x="2208869" y="4072980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21351466">
            <a:off x="6825783" y="481926"/>
            <a:ext cx="2196712" cy="2172577"/>
            <a:chOff x="1857000" y="3245400"/>
            <a:chExt cx="1233825" cy="1186575"/>
          </a:xfrm>
        </p:grpSpPr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7390902" y="2467475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6" name="Picture 4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48" y="945358"/>
            <a:ext cx="7734171" cy="1969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91" y="635174"/>
            <a:ext cx="8454682" cy="2799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56" y="840923"/>
            <a:ext cx="6912351" cy="187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08207" y="3177749"/>
            <a:ext cx="5917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/>
              <a:t>Ученбник стр. </a:t>
            </a:r>
            <a:r>
              <a:rPr lang="bg-BG" sz="3200" dirty="0" smtClean="0"/>
              <a:t>54</a:t>
            </a:r>
            <a:r>
              <a:rPr lang="bg-BG" sz="3200" dirty="0" smtClean="0"/>
              <a:t> </a:t>
            </a:r>
          </a:p>
          <a:p>
            <a:pPr algn="ctr"/>
            <a:r>
              <a:rPr lang="bg-BG" sz="3200" dirty="0" smtClean="0"/>
              <a:t>Аз се оценявам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81</Words>
  <Application>Microsoft Office PowerPoint</Application>
  <PresentationFormat>On-screen Show (16:9)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Itim</vt:lpstr>
      <vt:lpstr>Muli</vt:lpstr>
      <vt:lpstr>Permanent Marker</vt:lpstr>
      <vt:lpstr>Online Notebook XL by Slidesgo</vt:lpstr>
      <vt:lpstr>Нека припомним</vt:lpstr>
      <vt:lpstr>Общо кратно и най-малко общо кратно на естествени числа- упражнение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Maria</cp:lastModifiedBy>
  <cp:revision>44</cp:revision>
  <dcterms:modified xsi:type="dcterms:W3CDTF">2023-10-19T18:06:23Z</dcterms:modified>
</cp:coreProperties>
</file>