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92" r:id="rId2"/>
    <p:sldId id="4139" r:id="rId3"/>
    <p:sldId id="4140" r:id="rId4"/>
    <p:sldId id="4142" r:id="rId5"/>
    <p:sldId id="4145" r:id="rId6"/>
    <p:sldId id="4146" r:id="rId7"/>
    <p:sldId id="4144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8" d="100"/>
          <a:sy n="58" d="100"/>
        </p:scale>
        <p:origin x="5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1885758" y="969894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1573597" y="137075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1544888" y="5530496"/>
            <a:ext cx="11059102" cy="396800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l">
              <a:lnSpc>
                <a:spcPct val="90000"/>
              </a:lnSpc>
            </a:pPr>
            <a:r>
              <a:rPr lang="bg-BG" sz="13800" dirty="0" smtClean="0">
                <a:latin typeface="Varela Round" pitchFamily="2" charset="-79"/>
                <a:cs typeface="Varela Round" pitchFamily="2" charset="-79"/>
              </a:rPr>
              <a:t>Обикновени </a:t>
            </a:r>
            <a:r>
              <a:rPr lang="en-US" sz="13800" b="1" dirty="0" smtClean="0">
                <a:solidFill>
                  <a:schemeClr val="bg2"/>
                </a:solidFill>
                <a:latin typeface="Varela Round" pitchFamily="2" charset="-79"/>
                <a:cs typeface="Varela Round" pitchFamily="2" charset="-79"/>
              </a:rPr>
              <a:t> </a:t>
            </a:r>
            <a:r>
              <a:rPr lang="bg-BG" sz="13800" b="1" dirty="0" smtClean="0">
                <a:solidFill>
                  <a:schemeClr val="bg2"/>
                </a:solidFill>
                <a:latin typeface="Varela Round" pitchFamily="2" charset="-79"/>
                <a:cs typeface="Varela Round" pitchFamily="2" charset="-79"/>
              </a:rPr>
              <a:t>дроби</a:t>
            </a:r>
            <a:endParaRPr lang="en-US" sz="13800" b="1" dirty="0">
              <a:solidFill>
                <a:schemeClr val="bg2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1182960" y="-969155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486570" y="-1135767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052" y="789964"/>
            <a:ext cx="15727600" cy="3189822"/>
          </a:xfrm>
          <a:prstGeom prst="rect">
            <a:avLst/>
          </a:prstGeom>
        </p:spPr>
      </p:pic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484" y="4491181"/>
            <a:ext cx="17309536" cy="2636280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190" y="7760998"/>
            <a:ext cx="14888192" cy="4993411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836" y="9225392"/>
            <a:ext cx="3088273" cy="215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936" y="2318735"/>
            <a:ext cx="16206377" cy="794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20715662" y="5652346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605273" y="418721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782" y="278952"/>
            <a:ext cx="17708006" cy="435775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130" y="5753472"/>
            <a:ext cx="16931546" cy="39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013" y="756666"/>
            <a:ext cx="18288249" cy="4608638"/>
          </a:xfrm>
          <a:prstGeom prst="rect">
            <a:avLst/>
          </a:prstGeom>
        </p:spPr>
      </p:pic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712" y="5981556"/>
            <a:ext cx="15831301" cy="6379777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>
            <a:off x="18941583" y="5684627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081" y="1304622"/>
            <a:ext cx="12626999" cy="11719669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791304" y="10964717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4F14815A-4130-A8EB-DD2E-878B223817B4}"/>
              </a:ext>
            </a:extLst>
          </p:cNvPr>
          <p:cNvGrpSpPr/>
          <p:nvPr/>
        </p:nvGrpSpPr>
        <p:grpSpPr>
          <a:xfrm rot="1339737">
            <a:off x="19219267" y="593973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D7047262-693C-1DF9-43A0-372142043BE3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1764C9C-47F6-5E2E-6EE9-B8D173D93A9E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C0B1D92C-67DC-6B1D-7C4C-ADD2DD3B99F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3332F717-42E4-D847-6D37-4E4F460E547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7E0038A0-714C-139C-55C1-DF287B4A95EF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2879B4EB-0FC9-CD7B-83BF-0B42360CD0D9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50EB31E7-2B73-6C88-B06D-91BDDEABAAB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1367454A-4C65-1165-14FE-23CE426916DE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2CD3506-F4EC-FD1C-6ADB-C7B994BFF158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275D1AE1-DFF0-EBF6-EE6A-C4CA1A893B2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C9D68F79-B9E6-42E3-00A1-49BB069CB83A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0A5226AF-8072-3F89-E548-69E331DA962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C736E86-06E1-1827-0EBE-934F7BB5339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AE82F165-6403-6F29-6A1D-BE5E8C99641C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E1BD02A2-9E59-4021-E1AE-87E4969001A4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36586ACC-E86D-5C6F-33F9-EF27C6126E64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98F88637-7FB9-C5EE-2945-B7B4F7848EF5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81A691F8-C60D-5ED3-45EE-A5E016947ABF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724A8A0E-AB8D-A1E4-BDC8-E9A9E544D2F9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4FBAF62-9872-1401-D003-CC430F45A927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6B2DC88B-ECA6-31EE-AE9C-E148652194C4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8B166BF4-7864-A6AB-4F50-BFA2DA3A8245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874D7A18-CD4F-B594-3BAC-F06A92E4CF19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B835DAFE-7934-507B-F4E5-E2416309F372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1" name="Forma libre 30">
            <a:extLst>
              <a:ext uri="{FF2B5EF4-FFF2-40B4-BE49-F238E27FC236}">
                <a16:creationId xmlns:a16="http://schemas.microsoft.com/office/drawing/2014/main" id="{488AC306-0D62-9562-FC2A-27A735C6080B}"/>
              </a:ext>
            </a:extLst>
          </p:cNvPr>
          <p:cNvSpPr/>
          <p:nvPr/>
        </p:nvSpPr>
        <p:spPr>
          <a:xfrm rot="7421951">
            <a:off x="891231" y="432389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3" name="Forma libre 32">
            <a:extLst>
              <a:ext uri="{FF2B5EF4-FFF2-40B4-BE49-F238E27FC236}">
                <a16:creationId xmlns:a16="http://schemas.microsoft.com/office/drawing/2014/main" id="{36E1D1D3-6B35-EFF2-18C9-D5A307B48908}"/>
              </a:ext>
            </a:extLst>
          </p:cNvPr>
          <p:cNvSpPr/>
          <p:nvPr/>
        </p:nvSpPr>
        <p:spPr>
          <a:xfrm flipH="1">
            <a:off x="-804606" y="-634321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392" y="1190606"/>
            <a:ext cx="11686334" cy="1095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84175" y="2599906"/>
            <a:ext cx="10141527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Домашна работа – учебна тетрадка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88812</TotalTime>
  <Words>7</Words>
  <Application>Microsoft Office PowerPoint</Application>
  <PresentationFormat>Custom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9985</cp:revision>
  <cp:lastPrinted>2019-09-18T23:04:43Z</cp:lastPrinted>
  <dcterms:created xsi:type="dcterms:W3CDTF">2014-11-12T21:47:38Z</dcterms:created>
  <dcterms:modified xsi:type="dcterms:W3CDTF">2023-10-25T19:57:15Z</dcterms:modified>
  <cp:category/>
</cp:coreProperties>
</file>