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0"/>
  </p:notesMasterIdLst>
  <p:sldIdLst>
    <p:sldId id="257" r:id="rId2"/>
    <p:sldId id="256" r:id="rId3"/>
    <p:sldId id="262" r:id="rId4"/>
    <p:sldId id="268" r:id="rId5"/>
    <p:sldId id="260" r:id="rId6"/>
    <p:sldId id="266" r:id="rId7"/>
    <p:sldId id="269" r:id="rId8"/>
    <p:sldId id="265" r:id="rId9"/>
  </p:sldIdLst>
  <p:sldSz cx="9144000" cy="5143500" type="screen16x9"/>
  <p:notesSz cx="6858000" cy="9144000"/>
  <p:embeddedFontLst>
    <p:embeddedFont>
      <p:font typeface="Itim" panose="020B0604020202020204" charset="-34"/>
      <p:regular r:id="rId11"/>
    </p:embeddedFont>
    <p:embeddedFont>
      <p:font typeface="Permanent Marker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21:02:21.78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6284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4871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0030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g11619fd190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0" name="Google Shape;1910;g11619fd190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60" r:id="rId5"/>
    <p:sldLayoutId id="2147483661" r:id="rId6"/>
    <p:sldLayoutId id="2147483663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Нека припомним</a:t>
            </a:r>
            <a:endParaRPr dirty="0"/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184339" y="1049045"/>
            <a:ext cx="8047911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2400" dirty="0" smtClean="0"/>
              <a:t>Кои числа наричаме прости?</a:t>
            </a:r>
          </a:p>
          <a:p>
            <a:pPr marL="914400" lvl="0" indent="-228600"/>
            <a:r>
              <a:rPr lang="bg-BG" sz="2400" dirty="0" smtClean="0"/>
              <a:t>Кои числа наричаме съставни?</a:t>
            </a:r>
          </a:p>
          <a:p>
            <a:pPr marL="914400" lvl="0" indent="-228600"/>
            <a:r>
              <a:rPr lang="bg-BG" sz="2400" dirty="0" smtClean="0"/>
              <a:t>Кое е единственото четно просто число?</a:t>
            </a:r>
          </a:p>
          <a:p>
            <a:pPr marL="914400" lvl="0" indent="-228600"/>
            <a:r>
              <a:rPr lang="bg-BG" sz="2400" dirty="0" smtClean="0"/>
              <a:t>Числото 1 просто или съставно е?</a:t>
            </a:r>
          </a:p>
          <a:p>
            <a:pPr marL="914400" lvl="0" indent="-228600"/>
            <a:r>
              <a:rPr lang="bg-BG" sz="2400" dirty="0" smtClean="0"/>
              <a:t>Защо разлагаме число на прости множители?</a:t>
            </a:r>
          </a:p>
          <a:p>
            <a:pPr marL="914400" lvl="0" indent="-228600"/>
            <a:r>
              <a:rPr lang="bg-BG" sz="2400" dirty="0" smtClean="0"/>
              <a:t>Какво наричаме общ делител на две или повече числа? А НОД?</a:t>
            </a:r>
          </a:p>
          <a:p>
            <a:pPr marL="914400" lvl="0" indent="-228600"/>
            <a:r>
              <a:rPr lang="bg-BG" sz="2400" dirty="0" smtClean="0"/>
              <a:t>Какво означава две числа да са взаимно прости?</a:t>
            </a:r>
          </a:p>
          <a:p>
            <a:pPr marL="914400" lvl="0" indent="-228600"/>
            <a:r>
              <a:rPr lang="bg-BG" sz="2400" dirty="0" smtClean="0"/>
              <a:t>Как определяме НОК?</a:t>
            </a:r>
            <a:endParaRPr sz="2400"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878717" y="1663843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ru-RU" sz="3200" dirty="0" smtClean="0"/>
              <a:t>Делимост. Общо </a:t>
            </a:r>
            <a:r>
              <a:rPr lang="ru-RU" sz="3200" dirty="0"/>
              <a:t>кратно и най-малко общо кратно на естествени </a:t>
            </a:r>
            <a:r>
              <a:rPr lang="ru-RU" sz="3200" dirty="0" smtClean="0"/>
              <a:t>числа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7" name="Google Shape;1737;p64"/>
          <p:cNvGrpSpPr/>
          <p:nvPr/>
        </p:nvGrpSpPr>
        <p:grpSpPr>
          <a:xfrm>
            <a:off x="598120" y="1930111"/>
            <a:ext cx="1418956" cy="2636144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20045" y="419304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1164371" y="2548199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835105" y="1900401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68" y="193822"/>
            <a:ext cx="5020598" cy="193977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829" y="2334351"/>
            <a:ext cx="4887575" cy="206331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996677" y="1204557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979682" y="3667102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6" name="Google Shape;1616;p61"/>
          <p:cNvGrpSpPr/>
          <p:nvPr/>
        </p:nvGrpSpPr>
        <p:grpSpPr>
          <a:xfrm rot="474658">
            <a:off x="461145" y="1886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91" y="411896"/>
            <a:ext cx="3334033" cy="457024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797" y="411896"/>
            <a:ext cx="4022410" cy="4588784"/>
          </a:xfrm>
          <a:prstGeom prst="rect">
            <a:avLst/>
          </a:prstGeom>
        </p:spPr>
      </p:pic>
      <p:grpSp>
        <p:nvGrpSpPr>
          <p:cNvPr id="1625" name="Google Shape;1625;p61"/>
          <p:cNvGrpSpPr/>
          <p:nvPr/>
        </p:nvGrpSpPr>
        <p:grpSpPr>
          <a:xfrm>
            <a:off x="3317061" y="4929800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Oval 12"/>
          <p:cNvSpPr/>
          <p:nvPr/>
        </p:nvSpPr>
        <p:spPr>
          <a:xfrm>
            <a:off x="1056522" y="1189328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74410" y="2918107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74410" y="3931454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39935" y="708610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68706" y="2325366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56722" y="4320875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9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21351466">
            <a:off x="6825783" y="481926"/>
            <a:ext cx="2196712" cy="2172577"/>
            <a:chOff x="1857000" y="3245400"/>
            <a:chExt cx="1233825" cy="1186575"/>
          </a:xfrm>
        </p:grpSpPr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7390902" y="2467475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3" name="Picture 4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895" y="594842"/>
            <a:ext cx="4021012" cy="3873764"/>
          </a:xfrm>
          <a:prstGeom prst="rect">
            <a:avLst/>
          </a:prstGeom>
        </p:spPr>
      </p:pic>
      <p:grpSp>
        <p:nvGrpSpPr>
          <p:cNvPr id="1671" name="Google Shape;1671;p62"/>
          <p:cNvGrpSpPr/>
          <p:nvPr/>
        </p:nvGrpSpPr>
        <p:grpSpPr>
          <a:xfrm rot="21139611">
            <a:off x="2182243" y="4014855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Oval 43"/>
          <p:cNvSpPr/>
          <p:nvPr/>
        </p:nvSpPr>
        <p:spPr>
          <a:xfrm>
            <a:off x="2334525" y="1992832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5526" y="3149724"/>
            <a:ext cx="315691" cy="3113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461145" y="1886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29800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02" y="502453"/>
            <a:ext cx="3210432" cy="425262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140" y="440032"/>
            <a:ext cx="3410847" cy="26190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838" y="3079525"/>
            <a:ext cx="3734546" cy="14807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015380" y="1021700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15380" y="2396586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41737" y="3819901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91179" y="663787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83687" y="2228957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27787" y="3774229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3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461145" y="1886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29800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74" y="774246"/>
            <a:ext cx="4243730" cy="337791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197" y="656321"/>
            <a:ext cx="4286295" cy="3610879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878648" y="1169967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63061" y="3717018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62154" y="1485862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62154" y="3049122"/>
            <a:ext cx="357352" cy="335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8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Google Shape;1912;p67"/>
          <p:cNvGrpSpPr/>
          <p:nvPr/>
        </p:nvGrpSpPr>
        <p:grpSpPr>
          <a:xfrm>
            <a:off x="7228966" y="180240"/>
            <a:ext cx="1456473" cy="1079750"/>
            <a:chOff x="4319250" y="3137000"/>
            <a:chExt cx="885825" cy="524125"/>
          </a:xfrm>
        </p:grpSpPr>
        <p:sp>
          <p:nvSpPr>
            <p:cNvPr id="1913" name="Google Shape;1913;p67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7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7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7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7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7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7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7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7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7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7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5" name="Google Shape;1925;p67"/>
          <p:cNvSpPr txBox="1">
            <a:spLocks noGrp="1"/>
          </p:cNvSpPr>
          <p:nvPr>
            <p:ph type="title"/>
          </p:nvPr>
        </p:nvSpPr>
        <p:spPr>
          <a:xfrm>
            <a:off x="575756" y="1368646"/>
            <a:ext cx="7055725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Домашна работа</a:t>
            </a:r>
            <a:endParaRPr dirty="0"/>
          </a:p>
        </p:txBody>
      </p:sp>
      <p:grpSp>
        <p:nvGrpSpPr>
          <p:cNvPr id="1927" name="Google Shape;1927;p67"/>
          <p:cNvGrpSpPr/>
          <p:nvPr/>
        </p:nvGrpSpPr>
        <p:grpSpPr>
          <a:xfrm>
            <a:off x="2072681" y="2337674"/>
            <a:ext cx="4693836" cy="176025"/>
            <a:chOff x="4345425" y="2175475"/>
            <a:chExt cx="800750" cy="176025"/>
          </a:xfrm>
        </p:grpSpPr>
        <p:sp>
          <p:nvSpPr>
            <p:cNvPr id="1928" name="Google Shape;1928;p6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873;p66"/>
          <p:cNvGrpSpPr/>
          <p:nvPr/>
        </p:nvGrpSpPr>
        <p:grpSpPr>
          <a:xfrm rot="372491" flipH="1">
            <a:off x="766950" y="4312635"/>
            <a:ext cx="595061" cy="675849"/>
            <a:chOff x="5464100" y="4208075"/>
            <a:chExt cx="494625" cy="579650"/>
          </a:xfrm>
        </p:grpSpPr>
        <p:sp>
          <p:nvSpPr>
            <p:cNvPr id="23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86;p66"/>
          <p:cNvGrpSpPr/>
          <p:nvPr/>
        </p:nvGrpSpPr>
        <p:grpSpPr>
          <a:xfrm rot="9456294">
            <a:off x="6516341" y="2179449"/>
            <a:ext cx="2306042" cy="512923"/>
            <a:chOff x="7051300" y="3461525"/>
            <a:chExt cx="2305989" cy="512912"/>
          </a:xfrm>
        </p:grpSpPr>
        <p:sp>
          <p:nvSpPr>
            <p:cNvPr id="36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55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08207" y="3177749"/>
            <a:ext cx="5917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dirty="0" smtClean="0"/>
              <a:t>Пререшаване на задачите от понеделник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80</Words>
  <Application>Microsoft Office PowerPoint</Application>
  <PresentationFormat>On-screen Show (16:9)</PresentationFormat>
  <Paragraphs>13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Itim</vt:lpstr>
      <vt:lpstr>Muli</vt:lpstr>
      <vt:lpstr>Permanent Marker</vt:lpstr>
      <vt:lpstr>Online Notebook XL by Slidesgo</vt:lpstr>
      <vt:lpstr>Нека припомним</vt:lpstr>
      <vt:lpstr>Делимост. Общо кратно и най-малко общо кратно на естествени числа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Maria</cp:lastModifiedBy>
  <cp:revision>49</cp:revision>
  <dcterms:modified xsi:type="dcterms:W3CDTF">2023-10-23T11:30:56Z</dcterms:modified>
</cp:coreProperties>
</file>