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2" r:id="rId6"/>
    <p:sldId id="259" r:id="rId7"/>
    <p:sldId id="263" r:id="rId8"/>
    <p:sldId id="265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3" r:id="rId8"/>
    <p:sldLayoutId id="2147483664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787571" y="2200555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bg-BG" sz="3200" dirty="0"/>
              <a:t>Умножение на </a:t>
            </a:r>
            <a:r>
              <a:rPr lang="bg-BG" sz="3200" dirty="0" smtClean="0"/>
              <a:t>естествени </a:t>
            </a:r>
            <a:r>
              <a:rPr lang="bg-BG" sz="3200" dirty="0"/>
              <a:t>числа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83234" y="1107450"/>
            <a:ext cx="592000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3200" dirty="0" smtClean="0"/>
              <a:t>Как намираме неизвестно събираемо?</a:t>
            </a:r>
          </a:p>
          <a:p>
            <a:pPr marL="914400" lvl="0" indent="-228600"/>
            <a:r>
              <a:rPr lang="bg-BG" sz="3200" dirty="0"/>
              <a:t>Как намираме </a:t>
            </a:r>
            <a:r>
              <a:rPr lang="bg-BG" sz="3200" dirty="0" smtClean="0"/>
              <a:t>неивестен умалител?</a:t>
            </a:r>
          </a:p>
          <a:p>
            <a:pPr marL="914400" lvl="0" indent="-228600"/>
            <a:r>
              <a:rPr lang="bg-BG" sz="3200" dirty="0"/>
              <a:t>Как намираме неизвестно </a:t>
            </a:r>
            <a:r>
              <a:rPr lang="bg-BG" sz="3200" dirty="0" smtClean="0"/>
              <a:t>умаляемо?</a:t>
            </a:r>
            <a:endParaRPr sz="32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454" y="1262119"/>
            <a:ext cx="2309124" cy="8116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935" y="2189146"/>
            <a:ext cx="1952898" cy="952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671776" y="417007"/>
            <a:ext cx="2513121" cy="2422456"/>
            <a:chOff x="1857000" y="3245400"/>
            <a:chExt cx="1241517" cy="1196727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75292" y="3264002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48" y="1315648"/>
            <a:ext cx="6004462" cy="1942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40" y="1035343"/>
            <a:ext cx="8402223" cy="2715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 rot="-546322">
            <a:off x="201429" y="2293825"/>
            <a:ext cx="2817315" cy="2469552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639714" y="2540451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57401" y="116556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791" y="411141"/>
            <a:ext cx="3105583" cy="3143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"/>
          <a:stretch/>
        </p:blipFill>
        <p:spPr>
          <a:xfrm>
            <a:off x="2923656" y="1176102"/>
            <a:ext cx="6162261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083" y="2027373"/>
            <a:ext cx="6068272" cy="92405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18" y="3615861"/>
            <a:ext cx="7449590" cy="5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527406" y="14969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09922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09" y="701851"/>
            <a:ext cx="6382641" cy="790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1" y="1744165"/>
            <a:ext cx="8268854" cy="2172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261863" y="313015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642650" y="482641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167090" y="3924518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254" y="270533"/>
            <a:ext cx="3939345" cy="89322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104" y="1362263"/>
            <a:ext cx="4130328" cy="83931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0"/>
          <a:stretch/>
        </p:blipFill>
        <p:spPr>
          <a:xfrm>
            <a:off x="800974" y="3103903"/>
            <a:ext cx="7173326" cy="5635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808" y="2415393"/>
            <a:ext cx="3505689" cy="809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504750" y="2677820"/>
            <a:ext cx="5214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Учебник стр. 17</a:t>
            </a:r>
            <a:r>
              <a:rPr lang="bg-BG" sz="3200" smtClean="0"/>
              <a:t>/ 14-20</a:t>
            </a:r>
            <a:endParaRPr lang="bg-BG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32</Words>
  <Application>Microsoft Office PowerPoint</Application>
  <PresentationFormat>On-screen Show (16:9)</PresentationFormat>
  <Paragraphs>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Itim</vt:lpstr>
      <vt:lpstr>Muli</vt:lpstr>
      <vt:lpstr>Permanent Marker</vt:lpstr>
      <vt:lpstr>Arial</vt:lpstr>
      <vt:lpstr>Online Notebook XL by Slidesgo</vt:lpstr>
      <vt:lpstr>Умножение на естествени числа</vt:lpstr>
      <vt:lpstr>Нека припомним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21</cp:revision>
  <dcterms:modified xsi:type="dcterms:W3CDTF">2023-10-08T18:31:27Z</dcterms:modified>
</cp:coreProperties>
</file>