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150" r:id="rId2"/>
    <p:sldId id="4151" r:id="rId3"/>
    <p:sldId id="4147" r:id="rId4"/>
    <p:sldId id="4146" r:id="rId5"/>
    <p:sldId id="4144" r:id="rId6"/>
    <p:sldId id="4149" r:id="rId7"/>
    <p:sldId id="4143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D166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58" d="100"/>
          <a:sy n="58" d="100"/>
        </p:scale>
        <p:origin x="55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2869" y="436557"/>
            <a:ext cx="16904052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правилни? Как ги сравняваме спрямо единицата?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</a:t>
            </a: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дроби наричаме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неправилни? </a:t>
            </a: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ги сравняваме спрямо единицата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000000"/>
                </a:solidFill>
                <a:latin typeface="Calibri" panose="020F0502020204030204"/>
              </a:rPr>
              <a:t>Какво </a:t>
            </a:r>
            <a:r>
              <a:rPr lang="bg-BG" sz="5400" dirty="0" smtClean="0">
                <a:solidFill>
                  <a:srgbClr val="000000"/>
                </a:solidFill>
                <a:latin typeface="Calibri" panose="020F0502020204030204"/>
              </a:rPr>
              <a:t>гласи основното свойство на дробите?</a:t>
            </a:r>
            <a:endParaRPr lang="en-US" sz="54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000000"/>
                </a:solidFill>
                <a:latin typeface="Calibri" panose="020F0502020204030204"/>
              </a:rPr>
              <a:t>Какво означава две числа да са взаимно прости?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определяме дали</a:t>
            </a:r>
            <a:r>
              <a:rPr kumimoji="0" lang="bg-BG" sz="5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една дроб е съкратима или несъкратима?</a:t>
            </a: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7424156"/>
            <a:ext cx="14723639" cy="226887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20882108" y="9880275"/>
            <a:ext cx="2666502" cy="345821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-1364654" y="3174838"/>
            <a:ext cx="16422560" cy="567078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10000" b="1" dirty="0">
                <a:latin typeface="Varela Round" pitchFamily="2" charset="-79"/>
                <a:cs typeface="Varela Round" pitchFamily="2" charset="-79"/>
              </a:rPr>
              <a:t>Основно свойство на дробите.</a:t>
            </a:r>
          </a:p>
          <a:p>
            <a:pPr algn="ctr">
              <a:lnSpc>
                <a:spcPct val="90000"/>
              </a:lnSpc>
            </a:pPr>
            <a:r>
              <a:rPr lang="ru-RU" sz="10000" b="1" dirty="0" smtClean="0">
                <a:latin typeface="Varela Round" pitchFamily="2" charset="-79"/>
                <a:cs typeface="Varela Round" pitchFamily="2" charset="-79"/>
              </a:rPr>
              <a:t>Съкращаване </a:t>
            </a:r>
            <a:r>
              <a:rPr lang="ru-RU" sz="10000" b="1" dirty="0">
                <a:latin typeface="Varela Round" pitchFamily="2" charset="-79"/>
                <a:cs typeface="Varela Round" pitchFamily="2" charset="-79"/>
              </a:rPr>
              <a:t>на </a:t>
            </a:r>
            <a:r>
              <a:rPr lang="ru-RU" sz="10000" b="1" dirty="0" smtClean="0">
                <a:latin typeface="Varela Round" pitchFamily="2" charset="-79"/>
                <a:cs typeface="Varela Round" pitchFamily="2" charset="-79"/>
              </a:rPr>
              <a:t>дроби (упражнение)</a:t>
            </a:r>
            <a:endParaRPr lang="ru-RU" sz="10000" b="1" dirty="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583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rma libre 30">
            <a:extLst>
              <a:ext uri="{FF2B5EF4-FFF2-40B4-BE49-F238E27FC236}">
                <a16:creationId xmlns:a16="http://schemas.microsoft.com/office/drawing/2014/main" id="{488AC306-0D62-9562-FC2A-27A735C6080B}"/>
              </a:ext>
            </a:extLst>
          </p:cNvPr>
          <p:cNvSpPr/>
          <p:nvPr/>
        </p:nvSpPr>
        <p:spPr>
          <a:xfrm rot="7421951">
            <a:off x="228398" y="34931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3" name="Forma libre 32">
            <a:extLst>
              <a:ext uri="{FF2B5EF4-FFF2-40B4-BE49-F238E27FC236}">
                <a16:creationId xmlns:a16="http://schemas.microsoft.com/office/drawing/2014/main" id="{36E1D1D3-6B35-EFF2-18C9-D5A307B48908}"/>
              </a:ext>
            </a:extLst>
          </p:cNvPr>
          <p:cNvSpPr/>
          <p:nvPr/>
        </p:nvSpPr>
        <p:spPr>
          <a:xfrm flipH="1">
            <a:off x="-1452999" y="-332612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65" y="1201068"/>
            <a:ext cx="22773898" cy="10678568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4F14815A-4130-A8EB-DD2E-878B223817B4}"/>
              </a:ext>
            </a:extLst>
          </p:cNvPr>
          <p:cNvGrpSpPr/>
          <p:nvPr/>
        </p:nvGrpSpPr>
        <p:grpSpPr>
          <a:xfrm rot="1339737">
            <a:off x="21590029" y="10535708"/>
            <a:ext cx="1896907" cy="2809728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D7047262-693C-1DF9-43A0-372142043BE3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1764C9C-47F6-5E2E-6EE9-B8D173D93A9E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C0B1D92C-67DC-6B1D-7C4C-ADD2DD3B99F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3332F717-42E4-D847-6D37-4E4F460E547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7E0038A0-714C-139C-55C1-DF287B4A95EF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2879B4EB-0FC9-CD7B-83BF-0B42360CD0D9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50EB31E7-2B73-6C88-B06D-91BDDEABAAB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1367454A-4C65-1165-14FE-23CE426916DE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2CD3506-F4EC-FD1C-6ADB-C7B994BFF158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275D1AE1-DFF0-EBF6-EE6A-C4CA1A893B2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C9D68F79-B9E6-42E3-00A1-49BB069CB83A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0A5226AF-8072-3F89-E548-69E331DA962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C736E86-06E1-1827-0EBE-934F7BB5339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AE82F165-6403-6F29-6A1D-BE5E8C99641C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E1BD02A2-9E59-4021-E1AE-87E4969001A4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36586ACC-E86D-5C6F-33F9-EF27C6126E64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98F88637-7FB9-C5EE-2945-B7B4F7848EF5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81A691F8-C60D-5ED3-45EE-A5E016947ABF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724A8A0E-AB8D-A1E4-BDC8-E9A9E544D2F9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4FBAF62-9872-1401-D003-CC430F45A927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6B2DC88B-ECA6-31EE-AE9C-E148652194C4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8B166BF4-7864-A6AB-4F50-BFA2DA3A8245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874D7A18-CD4F-B594-3BAC-F06A92E4CF19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B835DAFE-7934-507B-F4E5-E2416309F372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2" name="Oval 31"/>
          <p:cNvSpPr/>
          <p:nvPr/>
        </p:nvSpPr>
        <p:spPr>
          <a:xfrm>
            <a:off x="414738" y="1199636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1</a:t>
            </a:r>
            <a:r>
              <a:rPr lang="en-US" sz="6600" dirty="0" smtClean="0"/>
              <a:t>.</a:t>
            </a:r>
            <a:endParaRPr lang="bg-BG" sz="6600" dirty="0"/>
          </a:p>
        </p:txBody>
      </p:sp>
      <p:sp>
        <p:nvSpPr>
          <p:cNvPr id="34" name="Oval 33"/>
          <p:cNvSpPr/>
          <p:nvPr/>
        </p:nvSpPr>
        <p:spPr>
          <a:xfrm>
            <a:off x="278542" y="5050600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2</a:t>
            </a:r>
            <a:r>
              <a:rPr lang="en-US" sz="6600" dirty="0" smtClean="0"/>
              <a:t>.</a:t>
            </a:r>
            <a:endParaRPr lang="bg-BG" sz="6600" dirty="0"/>
          </a:p>
        </p:txBody>
      </p:sp>
      <p:sp>
        <p:nvSpPr>
          <p:cNvPr id="35" name="Oval 34"/>
          <p:cNvSpPr/>
          <p:nvPr/>
        </p:nvSpPr>
        <p:spPr>
          <a:xfrm>
            <a:off x="272166" y="8723258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3</a:t>
            </a:r>
            <a:r>
              <a:rPr lang="en-US" sz="6600" dirty="0" smtClean="0"/>
              <a:t>.</a:t>
            </a:r>
            <a:endParaRPr lang="bg-BG" sz="6600" dirty="0"/>
          </a:p>
        </p:txBody>
      </p:sp>
      <p:sp>
        <p:nvSpPr>
          <p:cNvPr id="36" name="Oval 35"/>
          <p:cNvSpPr/>
          <p:nvPr/>
        </p:nvSpPr>
        <p:spPr>
          <a:xfrm>
            <a:off x="12157080" y="3978490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4</a:t>
            </a:r>
            <a:r>
              <a:rPr lang="en-US" sz="6600" dirty="0" smtClean="0"/>
              <a:t>.</a:t>
            </a:r>
            <a:endParaRPr lang="bg-BG" sz="6600" dirty="0"/>
          </a:p>
        </p:txBody>
      </p:sp>
      <p:sp>
        <p:nvSpPr>
          <p:cNvPr id="37" name="Oval 36"/>
          <p:cNvSpPr/>
          <p:nvPr/>
        </p:nvSpPr>
        <p:spPr>
          <a:xfrm>
            <a:off x="11973464" y="8067476"/>
            <a:ext cx="1483284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6600" dirty="0" smtClean="0"/>
              <a:t>5.</a:t>
            </a:r>
            <a:endParaRPr lang="bg-BG" sz="6600" dirty="0"/>
          </a:p>
        </p:txBody>
      </p:sp>
    </p:spTree>
    <p:extLst>
      <p:ext uri="{BB962C8B-B14F-4D97-AF65-F5344CB8AC3E}">
        <p14:creationId xmlns:p14="http://schemas.microsoft.com/office/powerpoint/2010/main" val="1922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8868149" y="15447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431540" y="6798362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65274" y="9221287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40" y="8426942"/>
            <a:ext cx="19510309" cy="2796335"/>
          </a:xfrm>
          <a:prstGeom prst="rect">
            <a:avLst/>
          </a:prstGeom>
        </p:spPr>
      </p:pic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946417" y="11413603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08" y="816340"/>
            <a:ext cx="18720441" cy="5012322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1021184" y="4734657"/>
            <a:ext cx="3199267" cy="3985326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55" name="Oval 54"/>
          <p:cNvSpPr/>
          <p:nvPr/>
        </p:nvSpPr>
        <p:spPr>
          <a:xfrm>
            <a:off x="2134152" y="791882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dirty="0" smtClean="0"/>
              <a:t>6.</a:t>
            </a:r>
            <a:endParaRPr lang="bg-BG" sz="6600" dirty="0"/>
          </a:p>
        </p:txBody>
      </p:sp>
      <p:sp>
        <p:nvSpPr>
          <p:cNvPr id="56" name="Oval 55"/>
          <p:cNvSpPr/>
          <p:nvPr/>
        </p:nvSpPr>
        <p:spPr>
          <a:xfrm>
            <a:off x="1993040" y="8720073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dirty="0" smtClean="0"/>
              <a:t>7.</a:t>
            </a:r>
            <a:endParaRPr lang="bg-BG" sz="4800" dirty="0"/>
          </a:p>
        </p:txBody>
      </p:sp>
    </p:spTree>
    <p:extLst>
      <p:ext uri="{BB962C8B-B14F-4D97-AF65-F5344CB8AC3E}">
        <p14:creationId xmlns:p14="http://schemas.microsoft.com/office/powerpoint/2010/main" val="23761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rma libre 30">
            <a:extLst>
              <a:ext uri="{FF2B5EF4-FFF2-40B4-BE49-F238E27FC236}">
                <a16:creationId xmlns:a16="http://schemas.microsoft.com/office/drawing/2014/main" id="{488AC306-0D62-9562-FC2A-27A735C6080B}"/>
              </a:ext>
            </a:extLst>
          </p:cNvPr>
          <p:cNvSpPr/>
          <p:nvPr/>
        </p:nvSpPr>
        <p:spPr>
          <a:xfrm rot="7421951">
            <a:off x="542098" y="408098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3" name="Forma libre 32">
            <a:extLst>
              <a:ext uri="{FF2B5EF4-FFF2-40B4-BE49-F238E27FC236}">
                <a16:creationId xmlns:a16="http://schemas.microsoft.com/office/drawing/2014/main" id="{36E1D1D3-6B35-EFF2-18C9-D5A307B48908}"/>
              </a:ext>
            </a:extLst>
          </p:cNvPr>
          <p:cNvSpPr/>
          <p:nvPr/>
        </p:nvSpPr>
        <p:spPr>
          <a:xfrm flipH="1">
            <a:off x="-1270119" y="157280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109" y="648070"/>
            <a:ext cx="18503714" cy="7637374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4F14815A-4130-A8EB-DD2E-878B223817B4}"/>
              </a:ext>
            </a:extLst>
          </p:cNvPr>
          <p:cNvGrpSpPr/>
          <p:nvPr/>
        </p:nvGrpSpPr>
        <p:grpSpPr>
          <a:xfrm rot="1339737">
            <a:off x="19059298" y="8459063"/>
            <a:ext cx="3600701" cy="4255777"/>
            <a:chOff x="1802091" y="820235"/>
            <a:chExt cx="2337874" cy="3032013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D7047262-693C-1DF9-43A0-372142043BE3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F1764C9C-47F6-5E2E-6EE9-B8D173D93A9E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C0B1D92C-67DC-6B1D-7C4C-ADD2DD3B99F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3332F717-42E4-D847-6D37-4E4F460E5470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7E0038A0-714C-139C-55C1-DF287B4A95EF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2879B4EB-0FC9-CD7B-83BF-0B42360CD0D9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50EB31E7-2B73-6C88-B06D-91BDDEABAABE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1367454A-4C65-1165-14FE-23CE426916DE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D2CD3506-F4EC-FD1C-6ADB-C7B994BFF158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275D1AE1-DFF0-EBF6-EE6A-C4CA1A893B2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C9D68F79-B9E6-42E3-00A1-49BB069CB83A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0A5226AF-8072-3F89-E548-69E331DA962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EC736E86-06E1-1827-0EBE-934F7BB5339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AE82F165-6403-6F29-6A1D-BE5E8C99641C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E1BD02A2-9E59-4021-E1AE-87E4969001A4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36586ACC-E86D-5C6F-33F9-EF27C6126E64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98F88637-7FB9-C5EE-2945-B7B4F7848EF5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81A691F8-C60D-5ED3-45EE-A5E016947ABF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724A8A0E-AB8D-A1E4-BDC8-E9A9E544D2F9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4FBAF62-9872-1401-D003-CC430F45A927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6B2DC88B-ECA6-31EE-AE9C-E148652194C4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8B166BF4-7864-A6AB-4F50-BFA2DA3A8245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874D7A18-CD4F-B594-3BAC-F06A92E4CF19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B835DAFE-7934-507B-F4E5-E2416309F372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47" name="Oval 46"/>
          <p:cNvSpPr/>
          <p:nvPr/>
        </p:nvSpPr>
        <p:spPr>
          <a:xfrm>
            <a:off x="3741520" y="648070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dirty="0" smtClean="0"/>
              <a:t>8.</a:t>
            </a:r>
            <a:endParaRPr lang="bg-BG" sz="4800" dirty="0"/>
          </a:p>
        </p:txBody>
      </p:sp>
      <p:sp>
        <p:nvSpPr>
          <p:cNvPr id="48" name="Oval 47"/>
          <p:cNvSpPr/>
          <p:nvPr/>
        </p:nvSpPr>
        <p:spPr>
          <a:xfrm>
            <a:off x="3624470" y="2993254"/>
            <a:ext cx="1299668" cy="1311564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dirty="0" smtClean="0"/>
              <a:t>9.</a:t>
            </a:r>
            <a:endParaRPr lang="bg-BG" sz="4800" dirty="0"/>
          </a:p>
        </p:txBody>
      </p:sp>
      <p:sp>
        <p:nvSpPr>
          <p:cNvPr id="49" name="Oval 48"/>
          <p:cNvSpPr/>
          <p:nvPr/>
        </p:nvSpPr>
        <p:spPr>
          <a:xfrm>
            <a:off x="3458095" y="5725269"/>
            <a:ext cx="1464554" cy="151615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dirty="0" smtClean="0"/>
              <a:t>10.</a:t>
            </a:r>
            <a:endParaRPr lang="bg-BG" sz="4800" dirty="0"/>
          </a:p>
        </p:txBody>
      </p:sp>
    </p:spTree>
    <p:extLst>
      <p:ext uri="{BB962C8B-B14F-4D97-AF65-F5344CB8AC3E}">
        <p14:creationId xmlns:p14="http://schemas.microsoft.com/office/powerpoint/2010/main" val="26068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rma libre 58">
            <a:extLst>
              <a:ext uri="{FF2B5EF4-FFF2-40B4-BE49-F238E27FC236}">
                <a16:creationId xmlns:a16="http://schemas.microsoft.com/office/drawing/2014/main" id="{E8208B6B-493E-0B03-B8CA-0225B7B664FC}"/>
              </a:ext>
            </a:extLst>
          </p:cNvPr>
          <p:cNvSpPr/>
          <p:nvPr/>
        </p:nvSpPr>
        <p:spPr>
          <a:xfrm>
            <a:off x="0" y="6785610"/>
            <a:ext cx="11029127" cy="6930390"/>
          </a:xfrm>
          <a:custGeom>
            <a:avLst/>
            <a:gdLst>
              <a:gd name="connsiteX0" fmla="*/ 0 w 10703995"/>
              <a:gd name="connsiteY0" fmla="*/ 0 h 7417349"/>
              <a:gd name="connsiteX1" fmla="*/ 92673 w 10703995"/>
              <a:gd name="connsiteY1" fmla="*/ 14176 h 7417349"/>
              <a:gd name="connsiteX2" fmla="*/ 10670220 w 10703995"/>
              <a:gd name="connsiteY2" fmla="*/ 7301971 h 7417349"/>
              <a:gd name="connsiteX3" fmla="*/ 10703995 w 10703995"/>
              <a:gd name="connsiteY3" fmla="*/ 7417349 h 7417349"/>
              <a:gd name="connsiteX4" fmla="*/ 0 w 10703995"/>
              <a:gd name="connsiteY4" fmla="*/ 7417349 h 741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03995" h="7417349">
                <a:moveTo>
                  <a:pt x="0" y="0"/>
                </a:moveTo>
                <a:lnTo>
                  <a:pt x="92673" y="14176"/>
                </a:lnTo>
                <a:cubicBezTo>
                  <a:pt x="5384185" y="916479"/>
                  <a:pt x="9510068" y="3743420"/>
                  <a:pt x="10670220" y="7301971"/>
                </a:cubicBezTo>
                <a:lnTo>
                  <a:pt x="10703995" y="7417349"/>
                </a:lnTo>
                <a:lnTo>
                  <a:pt x="0" y="74173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47" name="Forma libre 46">
            <a:extLst>
              <a:ext uri="{FF2B5EF4-FFF2-40B4-BE49-F238E27FC236}">
                <a16:creationId xmlns:a16="http://schemas.microsoft.com/office/drawing/2014/main" id="{FA22330F-DFAE-330F-7336-16165BAD8164}"/>
              </a:ext>
            </a:extLst>
          </p:cNvPr>
          <p:cNvSpPr/>
          <p:nvPr/>
        </p:nvSpPr>
        <p:spPr>
          <a:xfrm flipV="1">
            <a:off x="19040013" y="8791585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2"/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5A6AFE-76FB-6247-C207-8FDE324E0217}"/>
              </a:ext>
            </a:extLst>
          </p:cNvPr>
          <p:cNvGrpSpPr/>
          <p:nvPr/>
        </p:nvGrpSpPr>
        <p:grpSpPr>
          <a:xfrm>
            <a:off x="1244740" y="9968723"/>
            <a:ext cx="2975041" cy="2975041"/>
            <a:chOff x="2008919" y="1007884"/>
            <a:chExt cx="2975041" cy="2975041"/>
          </a:xfrm>
        </p:grpSpPr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C8F021F3-3E60-DCAA-3BC5-042BE9E621D7}"/>
                </a:ext>
              </a:extLst>
            </p:cNvPr>
            <p:cNvSpPr/>
            <p:nvPr/>
          </p:nvSpPr>
          <p:spPr>
            <a:xfrm>
              <a:off x="2008919" y="1007884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1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A4744837-85C2-EC8A-061C-968AA0061CA6}"/>
                </a:ext>
              </a:extLst>
            </p:cNvPr>
            <p:cNvSpPr/>
            <p:nvPr/>
          </p:nvSpPr>
          <p:spPr>
            <a:xfrm>
              <a:off x="2267697" y="1647351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979CB822-2990-70E8-C3D4-FB6215FE2BE5}"/>
                </a:ext>
              </a:extLst>
            </p:cNvPr>
            <p:cNvSpPr/>
            <p:nvPr/>
          </p:nvSpPr>
          <p:spPr>
            <a:xfrm>
              <a:off x="2648386" y="1266662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2385EDD0-C959-FB68-4459-B2776DB52227}"/>
                </a:ext>
              </a:extLst>
            </p:cNvPr>
            <p:cNvSpPr/>
            <p:nvPr/>
          </p:nvSpPr>
          <p:spPr>
            <a:xfrm>
              <a:off x="2267697" y="2524862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D3FED32A-B850-DAE9-AF1E-FF5EAC807281}"/>
                </a:ext>
              </a:extLst>
            </p:cNvPr>
            <p:cNvSpPr/>
            <p:nvPr/>
          </p:nvSpPr>
          <p:spPr>
            <a:xfrm>
              <a:off x="3525897" y="1266662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D736A763-8C78-BFE7-0BF6-60494B9A0DD7}"/>
                </a:ext>
              </a:extLst>
            </p:cNvPr>
            <p:cNvSpPr/>
            <p:nvPr/>
          </p:nvSpPr>
          <p:spPr>
            <a:xfrm>
              <a:off x="3567365" y="2524862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870D61F3-BBA4-9239-5914-2D6BBFBF9715}"/>
                </a:ext>
              </a:extLst>
            </p:cNvPr>
            <p:cNvSpPr/>
            <p:nvPr/>
          </p:nvSpPr>
          <p:spPr>
            <a:xfrm>
              <a:off x="3567365" y="1647351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0AB37D0-A5B6-6AE7-B62B-5706BD36DDF8}"/>
                </a:ext>
              </a:extLst>
            </p:cNvPr>
            <p:cNvSpPr/>
            <p:nvPr/>
          </p:nvSpPr>
          <p:spPr>
            <a:xfrm>
              <a:off x="2648386" y="2566330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F2E065E2-90DC-FCA5-71BE-459DA7C28558}"/>
                </a:ext>
              </a:extLst>
            </p:cNvPr>
            <p:cNvSpPr/>
            <p:nvPr/>
          </p:nvSpPr>
          <p:spPr>
            <a:xfrm>
              <a:off x="3525897" y="2566330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48" y="419790"/>
            <a:ext cx="7930919" cy="1273164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358" y="228381"/>
            <a:ext cx="9851144" cy="9989613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E02E02C6-758D-BD65-FE3F-42134E181A08}"/>
              </a:ext>
            </a:extLst>
          </p:cNvPr>
          <p:cNvGrpSpPr/>
          <p:nvPr/>
        </p:nvGrpSpPr>
        <p:grpSpPr>
          <a:xfrm rot="1183583">
            <a:off x="10115854" y="9219651"/>
            <a:ext cx="2668704" cy="3461070"/>
            <a:chOff x="1802091" y="820235"/>
            <a:chExt cx="2337874" cy="3032013"/>
          </a:xfrm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AD80E44-BE90-2C6C-64C3-7AE9657F9BF5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11662A88-7355-0523-B82B-06CE27DD1661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E45ADF17-99C8-08E5-92BA-6DBAD171FCA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F6AD7740-E6BA-0868-75A9-8770091D7B2D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318821C9-7E2B-14AF-93BB-1968FD2C42CD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0E15575A-D9DD-F622-D552-2980DFFEF367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21062322-6DD2-0BFE-0608-682AB9D4EB9C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A55D6926-A9E0-B2D6-35EF-6E5DDF04F42A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87EECD0A-A177-B6C3-BE7B-ECFB4CF28BB9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4B34846B-253F-81DE-F890-0CB2716E0902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67CBC5AE-5B9D-16D3-744B-DD9F1A3BA864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6FC25153-B121-1485-8D7B-FB78C6EF92DA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092A2E74-0974-B602-5022-E0599C73AB1C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9188AB31-5362-FE7A-9B4C-805085D9B0F0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7" name="Forma libre 36">
              <a:extLst>
                <a:ext uri="{FF2B5EF4-FFF2-40B4-BE49-F238E27FC236}">
                  <a16:creationId xmlns:a16="http://schemas.microsoft.com/office/drawing/2014/main" id="{F95A235E-2174-7E31-0055-16D8A90805C9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361AD142-FFE3-A018-C293-520CFDBEF1D6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CFC08835-C48C-2772-6456-437BAE6FA74D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A9938F96-887D-D6B8-2885-37F5BEBB236A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B81B07E1-BA47-672B-C44A-AC5B6CE0FAF4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84749DFA-979F-636A-3BB9-A59FFAB16ADD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EDC8D6C1-7045-261A-F9F3-A452F34AD175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755B57D2-97D6-9370-14A6-F3EC957ADAEA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E36A3DAD-87BB-7075-A2FC-D40D16110E60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9D59E0F1-2823-601C-1DAB-AEE3F063B81F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58" name="Oval 57"/>
          <p:cNvSpPr/>
          <p:nvPr/>
        </p:nvSpPr>
        <p:spPr>
          <a:xfrm>
            <a:off x="3594097" y="362172"/>
            <a:ext cx="1464554" cy="151615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dirty="0" smtClean="0"/>
              <a:t>11.</a:t>
            </a:r>
            <a:endParaRPr lang="bg-BG" sz="4800" dirty="0"/>
          </a:p>
        </p:txBody>
      </p:sp>
      <p:sp>
        <p:nvSpPr>
          <p:cNvPr id="60" name="Oval 59"/>
          <p:cNvSpPr/>
          <p:nvPr/>
        </p:nvSpPr>
        <p:spPr>
          <a:xfrm>
            <a:off x="3651417" y="5154577"/>
            <a:ext cx="1464554" cy="151615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dirty="0" smtClean="0"/>
              <a:t>12.</a:t>
            </a:r>
            <a:endParaRPr lang="bg-BG" sz="4800" dirty="0"/>
          </a:p>
        </p:txBody>
      </p:sp>
      <p:sp>
        <p:nvSpPr>
          <p:cNvPr id="61" name="Oval 60"/>
          <p:cNvSpPr/>
          <p:nvPr/>
        </p:nvSpPr>
        <p:spPr>
          <a:xfrm>
            <a:off x="3595846" y="8071996"/>
            <a:ext cx="1464554" cy="151615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dirty="0" smtClean="0"/>
              <a:t>13.</a:t>
            </a:r>
            <a:endParaRPr lang="bg-BG" sz="4800" dirty="0"/>
          </a:p>
        </p:txBody>
      </p:sp>
      <p:sp>
        <p:nvSpPr>
          <p:cNvPr id="62" name="Oval 61"/>
          <p:cNvSpPr/>
          <p:nvPr/>
        </p:nvSpPr>
        <p:spPr>
          <a:xfrm>
            <a:off x="12623178" y="105009"/>
            <a:ext cx="1464554" cy="151615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dirty="0" smtClean="0"/>
              <a:t>14.</a:t>
            </a:r>
            <a:endParaRPr lang="bg-BG" sz="4800" dirty="0"/>
          </a:p>
        </p:txBody>
      </p:sp>
      <p:sp>
        <p:nvSpPr>
          <p:cNvPr id="63" name="Oval 62"/>
          <p:cNvSpPr/>
          <p:nvPr/>
        </p:nvSpPr>
        <p:spPr>
          <a:xfrm>
            <a:off x="12659580" y="4640454"/>
            <a:ext cx="1464554" cy="1516151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dirty="0" smtClean="0"/>
              <a:t>15.</a:t>
            </a:r>
            <a:endParaRPr lang="bg-BG" sz="4800" dirty="0"/>
          </a:p>
        </p:txBody>
      </p:sp>
    </p:spTree>
    <p:extLst>
      <p:ext uri="{BB962C8B-B14F-4D97-AF65-F5344CB8AC3E}">
        <p14:creationId xmlns:p14="http://schemas.microsoft.com/office/powerpoint/2010/main" val="35727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2370785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</a:t>
            </a:r>
            <a:r>
              <a:rPr lang="bg-BG" sz="8000" b="1" dirty="0" smtClean="0"/>
              <a:t> учебник </a:t>
            </a:r>
            <a:r>
              <a:rPr lang="bg-BG" sz="8000" b="1" dirty="0" smtClean="0"/>
              <a:t>стр. </a:t>
            </a:r>
            <a:r>
              <a:rPr lang="bg-BG" sz="8000" b="1" dirty="0" smtClean="0"/>
              <a:t>65, </a:t>
            </a:r>
            <a:r>
              <a:rPr lang="bg-BG" sz="8000" b="1" dirty="0" smtClean="0"/>
              <a:t>зад </a:t>
            </a:r>
            <a:r>
              <a:rPr lang="bg-BG" sz="8000" b="1" dirty="0" smtClean="0"/>
              <a:t>6-10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91765</TotalTime>
  <Words>101</Words>
  <Application>Microsoft Office PowerPoint</Application>
  <PresentationFormat>Custom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Arimo</vt:lpstr>
      <vt:lpstr>Calibri</vt:lpstr>
      <vt:lpstr>Lato Light</vt:lpstr>
      <vt:lpstr>Open Sans</vt:lpstr>
      <vt:lpstr>Open Sans Light</vt:lpstr>
      <vt:lpstr>Varela Round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User</cp:lastModifiedBy>
  <cp:revision>10021</cp:revision>
  <cp:lastPrinted>2019-09-18T23:04:43Z</cp:lastPrinted>
  <dcterms:created xsi:type="dcterms:W3CDTF">2014-11-12T21:47:38Z</dcterms:created>
  <dcterms:modified xsi:type="dcterms:W3CDTF">2023-11-07T20:18:00Z</dcterms:modified>
  <cp:category/>
</cp:coreProperties>
</file>