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9" r:id="rId2"/>
    <p:sldId id="4150" r:id="rId3"/>
    <p:sldId id="4092" r:id="rId4"/>
    <p:sldId id="4139" r:id="rId5"/>
    <p:sldId id="4145" r:id="rId6"/>
    <p:sldId id="4140" r:id="rId7"/>
    <p:sldId id="4142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13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1244740" y="9968723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48" y="419790"/>
            <a:ext cx="7930919" cy="1273164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358" y="228381"/>
            <a:ext cx="9851144" cy="9989613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10115854" y="9219651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27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436557"/>
            <a:ext cx="1690405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000000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000000"/>
                </a:solidFill>
                <a:latin typeface="Calibri" panose="020F0502020204030204"/>
              </a:rPr>
              <a:t>Какво означава две числа да са взаимно прости?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определяме дали</a:t>
            </a:r>
            <a:r>
              <a:rPr kumimoji="0" lang="bg-BG" sz="5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една дроб е съкратима или несъкратима</a:t>
            </a:r>
            <a:r>
              <a:rPr kumimoji="0" lang="bg-BG" sz="5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baseline="0" dirty="0" smtClean="0">
                <a:solidFill>
                  <a:srgbClr val="000000"/>
                </a:solidFill>
                <a:latin typeface="Calibri" panose="020F0502020204030204"/>
              </a:rPr>
              <a:t>Какво</a:t>
            </a:r>
            <a:r>
              <a:rPr lang="bg-BG" sz="5400" dirty="0" smtClean="0">
                <a:solidFill>
                  <a:srgbClr val="000000"/>
                </a:solidFill>
                <a:latin typeface="Calibri" panose="020F0502020204030204"/>
              </a:rPr>
              <a:t> е общо кратно на две числа?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rPr>
              <a:t>Какво</a:t>
            </a:r>
            <a:r>
              <a:rPr kumimoji="0" lang="bg-BG" sz="5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rPr>
              <a:t> е НОК на две числа? </a:t>
            </a:r>
            <a:r>
              <a:rPr kumimoji="0" lang="bg-BG" sz="54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rPr>
              <a:t>Как се определя?</a:t>
            </a: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03695" y="578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848464" y="1602967"/>
            <a:ext cx="12309057" cy="773750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3800" b="1" dirty="0" smtClean="0">
                <a:latin typeface="Varela Round" pitchFamily="2" charset="-79"/>
                <a:cs typeface="Varela Round" pitchFamily="2" charset="-79"/>
              </a:rPr>
              <a:t>Привеждане на дроби към общ знаменател</a:t>
            </a:r>
            <a:endParaRPr lang="ru-RU" sz="13800" b="1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930647" y="8767511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486570" y="-1135767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16" y="1261781"/>
            <a:ext cx="21252546" cy="3642389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1246745" y="3023933"/>
            <a:ext cx="17224136" cy="1880237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19" y="5340437"/>
            <a:ext cx="22970596" cy="2996166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389101" y="4433776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1.</a:t>
            </a:r>
            <a:endParaRPr lang="bg-BG" sz="66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79" y="8877012"/>
            <a:ext cx="18726654" cy="160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>
            <a:off x="19498299" y="4530479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64" y="1140847"/>
            <a:ext cx="19584440" cy="2276692"/>
          </a:xfrm>
          <a:prstGeom prst="rect">
            <a:avLst/>
          </a:prstGeom>
        </p:spPr>
      </p:pic>
      <p:sp>
        <p:nvSpPr>
          <p:cNvPr id="32" name="Oval 31"/>
          <p:cNvSpPr/>
          <p:nvPr/>
        </p:nvSpPr>
        <p:spPr>
          <a:xfrm>
            <a:off x="538730" y="1640700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2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26" y="3931694"/>
            <a:ext cx="18232863" cy="2400220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26" y="6795505"/>
            <a:ext cx="8528477" cy="2471321"/>
          </a:xfrm>
          <a:prstGeom prst="rect">
            <a:avLst/>
          </a:prstGeom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17" y="6795505"/>
            <a:ext cx="8434379" cy="2490374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689" y="10064530"/>
            <a:ext cx="9423115" cy="28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36" y="7030611"/>
            <a:ext cx="16979203" cy="2461597"/>
          </a:xfrm>
          <a:prstGeom prst="rect">
            <a:avLst/>
          </a:prstGeom>
        </p:spPr>
      </p:pic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17083" y="3256981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567751" y="-33672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19671182" y="9275876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36" y="354377"/>
            <a:ext cx="19321763" cy="674422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1269938" y="545620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3928212" y="3287971"/>
            <a:ext cx="19414227" cy="6643640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08168" y="366962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3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25" y="366962"/>
            <a:ext cx="21396983" cy="367822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104" y="4081314"/>
            <a:ext cx="20121079" cy="67650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0947103" y="9943532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234002" y="10113995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732894" y="1347388"/>
            <a:ext cx="14217387" cy="453780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 </a:t>
            </a:r>
            <a:endParaRPr lang="bg-BG" sz="8000" b="1" dirty="0" smtClean="0"/>
          </a:p>
          <a:p>
            <a:pPr algn="ctr"/>
            <a:r>
              <a:rPr lang="bg-BG" sz="8000" b="1" dirty="0" smtClean="0"/>
              <a:t>Учебна тетрадка</a:t>
            </a:r>
          </a:p>
          <a:p>
            <a:pPr algn="ctr"/>
            <a:r>
              <a:rPr lang="bg-BG" sz="8000" b="1" dirty="0" smtClean="0"/>
              <a:t> </a:t>
            </a:r>
            <a:r>
              <a:rPr lang="bg-BG" sz="8000" b="1" dirty="0" smtClean="0"/>
              <a:t>стр. </a:t>
            </a:r>
            <a:r>
              <a:rPr lang="bg-BG" sz="8000" b="1" dirty="0" smtClean="0"/>
              <a:t>18, </a:t>
            </a:r>
            <a:r>
              <a:rPr lang="bg-BG" sz="8000" b="1" dirty="0" smtClean="0"/>
              <a:t>зад </a:t>
            </a:r>
            <a:r>
              <a:rPr lang="bg-BG" sz="8000" b="1" dirty="0" smtClean="0"/>
              <a:t>1-5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91826</TotalTime>
  <Words>93</Words>
  <Application>Microsoft Office PowerPoint</Application>
  <PresentationFormat>Custom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10025</cp:revision>
  <cp:lastPrinted>2019-09-18T23:04:43Z</cp:lastPrinted>
  <dcterms:created xsi:type="dcterms:W3CDTF">2014-11-12T21:47:38Z</dcterms:created>
  <dcterms:modified xsi:type="dcterms:W3CDTF">2023-11-08T19:32:50Z</dcterms:modified>
  <cp:category/>
</cp:coreProperties>
</file>