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148" r:id="rId2"/>
    <p:sldId id="4092" r:id="rId3"/>
    <p:sldId id="4142" r:id="rId4"/>
    <p:sldId id="4153" r:id="rId5"/>
    <p:sldId id="4152" r:id="rId6"/>
    <p:sldId id="4143" r:id="rId7"/>
    <p:sldId id="4139" r:id="rId8"/>
    <p:sldId id="4154" r:id="rId9"/>
    <p:sldId id="4155" r:id="rId10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D166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6" d="100"/>
          <a:sy n="56" d="100"/>
        </p:scale>
        <p:origin x="42" y="180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640182" y="13007851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7825" y="17701"/>
            <a:ext cx="16904052" cy="1431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6000" b="1" i="0" u="none" strike="noStrike" kern="1200" normalizeH="0" baseline="0" noProof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гласи основното свойство на дробите?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означава две числа да са взаимно прости?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во е общ делител на две числа? Какво е  НОД на две числа?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означава да приведем дроби към общ 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знаменател?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Кой 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е алгоритъмът за привеждане към НОЗ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сравнянваме дроби</a:t>
            </a:r>
            <a:r>
              <a:rPr lang="bg-BG" sz="5400" dirty="0" smtClean="0">
                <a:solidFill>
                  <a:srgbClr val="FFFFFF"/>
                </a:solidFill>
              </a:rPr>
              <a:t>?</a:t>
            </a:r>
            <a:endParaRPr lang="bg-BG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Кои дроби са правилни? Как ги гравняваме спрямо единицата?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Кои дроби са неправилни? Как ги гравняваме спрямо единицата</a:t>
            </a:r>
            <a:r>
              <a:rPr lang="bg-BG" sz="5400" dirty="0" smtClean="0">
                <a:solidFill>
                  <a:srgbClr val="FFFFFF"/>
                </a:solidFill>
              </a:rPr>
              <a:t>?</a:t>
            </a:r>
            <a:endParaRPr lang="bg-BG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можем да представим естествено число като обикновена дроб? А единицата?</a:t>
            </a:r>
            <a:endParaRPr lang="bg-BG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612672" y="2180342"/>
            <a:ext cx="12442371" cy="90143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x-none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3103695" y="57866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187082" y="11326140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4373184" y="334752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433567" y="4048094"/>
            <a:ext cx="12309057" cy="507831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12000" b="1" dirty="0">
                <a:latin typeface="Varela Round" pitchFamily="2" charset="-79"/>
                <a:cs typeface="Varela Round" pitchFamily="2" charset="-79"/>
              </a:rPr>
              <a:t>Общи понятия – обикновени </a:t>
            </a:r>
            <a:r>
              <a:rPr lang="ru-RU" sz="12000" b="1" dirty="0" smtClean="0">
                <a:latin typeface="Varela Round" pitchFamily="2" charset="-79"/>
                <a:cs typeface="Varela Round" pitchFamily="2" charset="-79"/>
              </a:rPr>
              <a:t>дроби</a:t>
            </a:r>
            <a:r>
              <a:rPr lang="en-US" sz="12000" b="1" dirty="0" smtClean="0">
                <a:latin typeface="Varela Round" pitchFamily="2" charset="-79"/>
                <a:cs typeface="Varela Round" pitchFamily="2" charset="-79"/>
              </a:rPr>
              <a:t>-2</a:t>
            </a:r>
            <a:endParaRPr lang="ru-RU" sz="12000" b="1" dirty="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flipV="1">
            <a:off x="19040013" y="8791585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2265384" y="10039648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50" y="1001745"/>
            <a:ext cx="22817875" cy="7680461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20833788" y="3942731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57" name="Oval 56"/>
          <p:cNvSpPr/>
          <p:nvPr/>
        </p:nvSpPr>
        <p:spPr>
          <a:xfrm>
            <a:off x="13974775" y="2500282"/>
            <a:ext cx="956927" cy="963827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94568" y="1046660"/>
            <a:ext cx="1829594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1.</a:t>
            </a:r>
            <a:endParaRPr lang="bg-BG" sz="6000" dirty="0"/>
          </a:p>
        </p:txBody>
      </p:sp>
      <p:sp>
        <p:nvSpPr>
          <p:cNvPr id="60" name="Oval 59"/>
          <p:cNvSpPr/>
          <p:nvPr/>
        </p:nvSpPr>
        <p:spPr>
          <a:xfrm>
            <a:off x="694568" y="3685690"/>
            <a:ext cx="1829594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2</a:t>
            </a:r>
            <a:r>
              <a:rPr lang="bg-BG" sz="6000" dirty="0" smtClean="0"/>
              <a:t>.</a:t>
            </a:r>
            <a:endParaRPr lang="bg-BG" sz="6000" dirty="0"/>
          </a:p>
        </p:txBody>
      </p:sp>
    </p:spTree>
    <p:extLst>
      <p:ext uri="{BB962C8B-B14F-4D97-AF65-F5344CB8AC3E}">
        <p14:creationId xmlns:p14="http://schemas.microsoft.com/office/powerpoint/2010/main" val="367764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385" y="410735"/>
            <a:ext cx="21308723" cy="2984760"/>
          </a:xfrm>
          <a:prstGeom prst="rect">
            <a:avLst/>
          </a:prstGeom>
        </p:spPr>
      </p:pic>
      <p:sp>
        <p:nvSpPr>
          <p:cNvPr id="58" name="Oval 57"/>
          <p:cNvSpPr/>
          <p:nvPr/>
        </p:nvSpPr>
        <p:spPr>
          <a:xfrm>
            <a:off x="534791" y="310351"/>
            <a:ext cx="1829594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3</a:t>
            </a:r>
            <a:r>
              <a:rPr lang="bg-BG" sz="6000" dirty="0" smtClean="0"/>
              <a:t>.</a:t>
            </a:r>
            <a:endParaRPr lang="bg-BG" sz="60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783" y="3429808"/>
            <a:ext cx="20308758" cy="9602048"/>
          </a:xfrm>
          <a:prstGeom prst="rect">
            <a:avLst/>
          </a:prstGeom>
        </p:spPr>
      </p:pic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flipV="1">
            <a:off x="19644371" y="8070896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21591957" y="10235444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60" name="Rounded Rectangle 59"/>
          <p:cNvSpPr/>
          <p:nvPr/>
        </p:nvSpPr>
        <p:spPr>
          <a:xfrm>
            <a:off x="6767026" y="5643587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&gt;</a:t>
            </a:r>
            <a:endParaRPr lang="bg-BG" sz="8000" b="1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198008" y="10201431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61" name="Rounded Rectangle 60"/>
          <p:cNvSpPr/>
          <p:nvPr/>
        </p:nvSpPr>
        <p:spPr>
          <a:xfrm>
            <a:off x="17567032" y="5760167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&gt;</a:t>
            </a:r>
            <a:endParaRPr lang="bg-BG" sz="8000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7198347" y="8459785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/>
              <a:t>=</a:t>
            </a:r>
            <a:endParaRPr lang="bg-BG" sz="8000" b="1" dirty="0"/>
          </a:p>
        </p:txBody>
      </p:sp>
      <p:sp>
        <p:nvSpPr>
          <p:cNvPr id="63" name="Rounded Rectangle 62"/>
          <p:cNvSpPr/>
          <p:nvPr/>
        </p:nvSpPr>
        <p:spPr>
          <a:xfrm>
            <a:off x="18328729" y="8464424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/>
              <a:t>&lt;</a:t>
            </a:r>
            <a:endParaRPr lang="bg-BG" sz="8000" b="1" dirty="0"/>
          </a:p>
        </p:txBody>
      </p:sp>
      <p:sp>
        <p:nvSpPr>
          <p:cNvPr id="64" name="Rounded Rectangle 63"/>
          <p:cNvSpPr/>
          <p:nvPr/>
        </p:nvSpPr>
        <p:spPr>
          <a:xfrm>
            <a:off x="7198348" y="11065940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&gt;</a:t>
            </a:r>
            <a:endParaRPr lang="bg-BG" sz="8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17613343" y="11168005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&gt;</a:t>
            </a:r>
            <a:endParaRPr lang="bg-BG" sz="8000" b="1" dirty="0"/>
          </a:p>
        </p:txBody>
      </p:sp>
      <p:sp>
        <p:nvSpPr>
          <p:cNvPr id="66" name="Oval 65"/>
          <p:cNvSpPr/>
          <p:nvPr/>
        </p:nvSpPr>
        <p:spPr>
          <a:xfrm>
            <a:off x="2335362" y="3537347"/>
            <a:ext cx="1829594" cy="161194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4</a:t>
            </a:r>
            <a:r>
              <a:rPr lang="bg-BG" sz="6000" dirty="0" smtClean="0"/>
              <a:t>.</a:t>
            </a:r>
            <a:endParaRPr lang="bg-BG" sz="6000" dirty="0"/>
          </a:p>
        </p:txBody>
      </p:sp>
    </p:spTree>
    <p:extLst>
      <p:ext uri="{BB962C8B-B14F-4D97-AF65-F5344CB8AC3E}">
        <p14:creationId xmlns:p14="http://schemas.microsoft.com/office/powerpoint/2010/main" val="132381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567064" y="1856462"/>
            <a:ext cx="1829594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5</a:t>
            </a:r>
            <a:r>
              <a:rPr lang="bg-BG" sz="6000" dirty="0" smtClean="0"/>
              <a:t>.</a:t>
            </a:r>
            <a:endParaRPr lang="bg-BG" sz="60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586" y="1646999"/>
            <a:ext cx="21416373" cy="7896819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-678334" y="8786500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 rot="5173934">
            <a:off x="18732369" y="7772602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300535" y="3473186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&lt;</a:t>
            </a:r>
            <a:endParaRPr lang="bg-BG" sz="8000" b="1" dirty="0"/>
          </a:p>
        </p:txBody>
      </p:sp>
      <p:sp>
        <p:nvSpPr>
          <p:cNvPr id="42" name="Rounded Rectangle 41"/>
          <p:cNvSpPr/>
          <p:nvPr/>
        </p:nvSpPr>
        <p:spPr>
          <a:xfrm>
            <a:off x="13095939" y="3473185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/>
              <a:t>&gt;</a:t>
            </a:r>
            <a:endParaRPr lang="bg-BG" sz="8000" b="1" dirty="0"/>
          </a:p>
        </p:txBody>
      </p:sp>
      <p:sp>
        <p:nvSpPr>
          <p:cNvPr id="43" name="Rounded Rectangle 42"/>
          <p:cNvSpPr/>
          <p:nvPr/>
        </p:nvSpPr>
        <p:spPr>
          <a:xfrm>
            <a:off x="20410221" y="3473184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&lt;</a:t>
            </a:r>
            <a:endParaRPr lang="bg-BG" sz="80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4935663" y="7209077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&gt;</a:t>
            </a:r>
            <a:endParaRPr lang="bg-BG" sz="80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12768650" y="7095211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&lt;</a:t>
            </a:r>
            <a:endParaRPr lang="bg-BG" sz="80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20120515" y="7209077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&lt;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335673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18841537">
            <a:off x="16110835" y="10101249"/>
            <a:ext cx="9981625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x-none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586095" y="695992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542292" y="997587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121" y="902886"/>
            <a:ext cx="20562687" cy="7474028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>
            <a:off x="7211683" y="4166460"/>
            <a:ext cx="1150435" cy="109512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3200" b="1" dirty="0" smtClean="0"/>
              <a:t>9/31</a:t>
            </a:r>
            <a:endParaRPr lang="bg-BG" sz="3200" b="1" dirty="0"/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1209919" y="3411404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51" name="Rounded Rectangle 50"/>
          <p:cNvSpPr/>
          <p:nvPr/>
        </p:nvSpPr>
        <p:spPr>
          <a:xfrm>
            <a:off x="16298127" y="4166460"/>
            <a:ext cx="1150435" cy="109512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3200" b="1" dirty="0" smtClean="0"/>
              <a:t>8/31</a:t>
            </a:r>
            <a:endParaRPr lang="bg-BG" sz="3200" b="1" dirty="0"/>
          </a:p>
        </p:txBody>
      </p:sp>
      <p:sp>
        <p:nvSpPr>
          <p:cNvPr id="53" name="Rounded Rectangle 52"/>
          <p:cNvSpPr/>
          <p:nvPr/>
        </p:nvSpPr>
        <p:spPr>
          <a:xfrm>
            <a:off x="7125391" y="6542809"/>
            <a:ext cx="1357469" cy="109512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3200" b="1" dirty="0" smtClean="0"/>
              <a:t>12</a:t>
            </a:r>
            <a:r>
              <a:rPr lang="bg-BG" sz="3200" b="1" dirty="0" smtClean="0"/>
              <a:t>/31</a:t>
            </a:r>
            <a:endParaRPr lang="bg-BG" sz="3200" b="1" dirty="0"/>
          </a:p>
        </p:txBody>
      </p:sp>
      <p:sp>
        <p:nvSpPr>
          <p:cNvPr id="54" name="Rounded Rectangle 53"/>
          <p:cNvSpPr/>
          <p:nvPr/>
        </p:nvSpPr>
        <p:spPr>
          <a:xfrm>
            <a:off x="16103067" y="6562839"/>
            <a:ext cx="1150435" cy="109512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3200" b="1" dirty="0" smtClean="0"/>
              <a:t>3/31</a:t>
            </a:r>
            <a:endParaRPr lang="bg-BG" sz="3200" b="1" dirty="0"/>
          </a:p>
        </p:txBody>
      </p:sp>
      <p:sp>
        <p:nvSpPr>
          <p:cNvPr id="55" name="Oval 54"/>
          <p:cNvSpPr/>
          <p:nvPr/>
        </p:nvSpPr>
        <p:spPr>
          <a:xfrm>
            <a:off x="2232192" y="1095075"/>
            <a:ext cx="1829594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6</a:t>
            </a:r>
            <a:r>
              <a:rPr lang="bg-BG" sz="6000" dirty="0" smtClean="0"/>
              <a:t>.</a:t>
            </a:r>
            <a:endParaRPr lang="bg-BG" sz="6000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-930647" y="8767511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 rot="5173934">
            <a:off x="18732369" y="7772602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28352" y="1028326"/>
            <a:ext cx="1829594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7</a:t>
            </a:r>
            <a:r>
              <a:rPr lang="bg-BG" sz="6000" dirty="0" smtClean="0"/>
              <a:t>.</a:t>
            </a:r>
            <a:endParaRPr lang="bg-BG" sz="6000" dirty="0"/>
          </a:p>
        </p:txBody>
      </p:sp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413" y="4463899"/>
            <a:ext cx="21844191" cy="2299389"/>
          </a:xfrm>
          <a:prstGeom prst="rect">
            <a:avLst/>
          </a:prstGeom>
        </p:spPr>
      </p:pic>
      <p:sp>
        <p:nvSpPr>
          <p:cNvPr id="38" name="Oval 37"/>
          <p:cNvSpPr/>
          <p:nvPr/>
        </p:nvSpPr>
        <p:spPr>
          <a:xfrm>
            <a:off x="107103" y="4672739"/>
            <a:ext cx="1829594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8</a:t>
            </a:r>
            <a:r>
              <a:rPr lang="bg-BG" sz="6000" dirty="0" smtClean="0"/>
              <a:t>.</a:t>
            </a:r>
            <a:endParaRPr lang="bg-BG" sz="6000" dirty="0"/>
          </a:p>
        </p:txBody>
      </p:sp>
      <p:sp>
        <p:nvSpPr>
          <p:cNvPr id="39" name="Rounded Rectangle 38"/>
          <p:cNvSpPr/>
          <p:nvPr/>
        </p:nvSpPr>
        <p:spPr>
          <a:xfrm>
            <a:off x="4459063" y="5353745"/>
            <a:ext cx="1234371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smtClean="0"/>
              <a:t>6/36</a:t>
            </a:r>
            <a:endParaRPr lang="bg-BG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13065738" y="5353744"/>
            <a:ext cx="1079095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6</a:t>
            </a:r>
            <a:endParaRPr lang="bg-BG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21950558" y="5163573"/>
            <a:ext cx="1234371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1/6</a:t>
            </a:r>
            <a:endParaRPr lang="bg-BG" b="1" dirty="0"/>
          </a:p>
        </p:txBody>
      </p:sp>
      <p:pic>
        <p:nvPicPr>
          <p:cNvPr id="36" name="Picture 3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879" y="484668"/>
            <a:ext cx="21759725" cy="2094520"/>
          </a:xfrm>
          <a:prstGeom prst="rect">
            <a:avLst/>
          </a:prstGeom>
        </p:spPr>
      </p:pic>
      <p:sp>
        <p:nvSpPr>
          <p:cNvPr id="35" name="Rounded Rectangle 34"/>
          <p:cNvSpPr/>
          <p:nvPr/>
        </p:nvSpPr>
        <p:spPr>
          <a:xfrm>
            <a:off x="8220150" y="1854191"/>
            <a:ext cx="1800556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126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rot="15445608" flipV="1">
            <a:off x="18898067" y="-1017576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21049978" y="15570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20059608" y="6129358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518" y="2088477"/>
            <a:ext cx="16806842" cy="9279096"/>
          </a:xfrm>
          <a:prstGeom prst="rect">
            <a:avLst/>
          </a:prstGeom>
        </p:spPr>
      </p:pic>
      <p:sp>
        <p:nvSpPr>
          <p:cNvPr id="57" name="Oval 56"/>
          <p:cNvSpPr/>
          <p:nvPr/>
        </p:nvSpPr>
        <p:spPr>
          <a:xfrm>
            <a:off x="3586297" y="8975428"/>
            <a:ext cx="956927" cy="963827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918008" y="2088477"/>
            <a:ext cx="1864528" cy="19314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9</a:t>
            </a:r>
            <a:r>
              <a:rPr lang="bg-BG" sz="6000" dirty="0" smtClean="0"/>
              <a:t>.</a:t>
            </a:r>
            <a:endParaRPr lang="bg-BG" sz="6000" dirty="0"/>
          </a:p>
        </p:txBody>
      </p:sp>
    </p:spTree>
    <p:extLst>
      <p:ext uri="{BB962C8B-B14F-4D97-AF65-F5344CB8AC3E}">
        <p14:creationId xmlns:p14="http://schemas.microsoft.com/office/powerpoint/2010/main" val="264742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18841537">
            <a:off x="16110835" y="10101249"/>
            <a:ext cx="9981625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x-none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2370785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</a:t>
            </a:r>
            <a:r>
              <a:rPr lang="bg-BG" sz="8000" b="1" dirty="0" smtClean="0"/>
              <a:t>работа</a:t>
            </a:r>
          </a:p>
          <a:p>
            <a:pPr algn="ctr"/>
            <a:r>
              <a:rPr lang="bg-BG" sz="8000" b="1" dirty="0" smtClean="0"/>
              <a:t>Пререшаване на задачите от последните два часа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15606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95702</TotalTime>
  <Words>143</Words>
  <Application>Microsoft Office PowerPoint</Application>
  <PresentationFormat>Custom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Arimo</vt:lpstr>
      <vt:lpstr>Calibri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10059</cp:revision>
  <cp:lastPrinted>2019-09-18T23:04:43Z</cp:lastPrinted>
  <dcterms:created xsi:type="dcterms:W3CDTF">2014-11-12T21:47:38Z</dcterms:created>
  <dcterms:modified xsi:type="dcterms:W3CDTF">2023-11-15T19:55:37Z</dcterms:modified>
  <cp:category/>
</cp:coreProperties>
</file>