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148" r:id="rId2"/>
    <p:sldId id="4092" r:id="rId3"/>
    <p:sldId id="4139" r:id="rId4"/>
    <p:sldId id="4140" r:id="rId5"/>
    <p:sldId id="4145" r:id="rId6"/>
    <p:sldId id="4149" r:id="rId7"/>
    <p:sldId id="4146" r:id="rId8"/>
    <p:sldId id="4144" r:id="rId9"/>
    <p:sldId id="4143" r:id="rId10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D166"/>
    <a:srgbClr val="000000"/>
    <a:srgbClr val="FFFFFF"/>
    <a:srgbClr val="E2ECF1"/>
    <a:srgbClr val="F1F6F8"/>
    <a:srgbClr val="DBE9F0"/>
    <a:srgbClr val="073B4C"/>
    <a:srgbClr val="335FFE"/>
    <a:srgbClr val="ECF3F6"/>
    <a:srgbClr val="B5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92" autoAdjust="0"/>
    <p:restoredTop sz="97155" autoAdjust="0"/>
  </p:normalViewPr>
  <p:slideViewPr>
    <p:cSldViewPr snapToGrid="0" snapToObjects="1">
      <p:cViewPr varScale="1">
        <p:scale>
          <a:sx n="58" d="100"/>
          <a:sy n="58" d="100"/>
        </p:scale>
        <p:origin x="192" y="1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82" d="100"/>
        <a:sy n="182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11/19/2023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ktop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bre 1">
            <a:extLst>
              <a:ext uri="{FF2B5EF4-FFF2-40B4-BE49-F238E27FC236}">
                <a16:creationId xmlns:a16="http://schemas.microsoft.com/office/drawing/2014/main" id="{A510B4E2-B712-1EBA-B3B4-99924A662A68}"/>
              </a:ext>
            </a:extLst>
          </p:cNvPr>
          <p:cNvSpPr/>
          <p:nvPr userDrawn="1"/>
        </p:nvSpPr>
        <p:spPr>
          <a:xfrm flipH="1">
            <a:off x="11309684" y="0"/>
            <a:ext cx="13067962" cy="13716000"/>
          </a:xfrm>
          <a:custGeom>
            <a:avLst/>
            <a:gdLst>
              <a:gd name="connsiteX0" fmla="*/ 0 w 9624577"/>
              <a:gd name="connsiteY0" fmla="*/ 0 h 13716000"/>
              <a:gd name="connsiteX1" fmla="*/ 0 w 9624577"/>
              <a:gd name="connsiteY1" fmla="*/ 13716000 h 13716000"/>
              <a:gd name="connsiteX2" fmla="*/ 8769889 w 9624577"/>
              <a:gd name="connsiteY2" fmla="*/ 13716000 h 13716000"/>
              <a:gd name="connsiteX3" fmla="*/ 8905179 w 9624577"/>
              <a:gd name="connsiteY3" fmla="*/ 13424297 h 13716000"/>
              <a:gd name="connsiteX4" fmla="*/ 9624577 w 9624577"/>
              <a:gd name="connsiteY4" fmla="*/ 9998765 h 13716000"/>
              <a:gd name="connsiteX5" fmla="*/ 81098 w 9624577"/>
              <a:gd name="connsiteY5" fmla="*/ 15165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24577" h="13716000">
                <a:moveTo>
                  <a:pt x="0" y="0"/>
                </a:moveTo>
                <a:lnTo>
                  <a:pt x="0" y="13716000"/>
                </a:lnTo>
                <a:lnTo>
                  <a:pt x="8769889" y="13716000"/>
                </a:lnTo>
                <a:lnTo>
                  <a:pt x="8905179" y="13424297"/>
                </a:lnTo>
                <a:cubicBezTo>
                  <a:pt x="9371119" y="12352547"/>
                  <a:pt x="9624577" y="11199637"/>
                  <a:pt x="9624577" y="9998765"/>
                </a:cubicBezTo>
                <a:cubicBezTo>
                  <a:pt x="9624577" y="5195279"/>
                  <a:pt x="5569248" y="1159176"/>
                  <a:pt x="81098" y="1516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5731C36-5791-6E28-F11C-737B8C7CF93F}"/>
              </a:ext>
            </a:extLst>
          </p:cNvPr>
          <p:cNvGrpSpPr/>
          <p:nvPr userDrawn="1"/>
        </p:nvGrpSpPr>
        <p:grpSpPr>
          <a:xfrm>
            <a:off x="11768596" y="4177327"/>
            <a:ext cx="11088229" cy="8776673"/>
            <a:chOff x="18596217" y="9100042"/>
            <a:chExt cx="5061074" cy="4005995"/>
          </a:xfrm>
        </p:grpSpPr>
        <p:sp>
          <p:nvSpPr>
            <p:cNvPr id="5" name="Freeform 9">
              <a:extLst>
                <a:ext uri="{FF2B5EF4-FFF2-40B4-BE49-F238E27FC236}">
                  <a16:creationId xmlns:a16="http://schemas.microsoft.com/office/drawing/2014/main" id="{F8C7E756-DDD3-E5F1-F560-010A047DA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9100042"/>
              <a:ext cx="5061074" cy="3027854"/>
            </a:xfrm>
            <a:custGeom>
              <a:avLst/>
              <a:gdLst>
                <a:gd name="T0" fmla="*/ 3948 w 4060"/>
                <a:gd name="T1" fmla="*/ 0 h 2430"/>
                <a:gd name="T2" fmla="*/ 118 w 4060"/>
                <a:gd name="T3" fmla="*/ 0 h 2430"/>
                <a:gd name="T4" fmla="*/ 118 w 4060"/>
                <a:gd name="T5" fmla="*/ 0 h 2430"/>
                <a:gd name="T6" fmla="*/ 0 w 4060"/>
                <a:gd name="T7" fmla="*/ 118 h 2430"/>
                <a:gd name="T8" fmla="*/ 0 w 4060"/>
                <a:gd name="T9" fmla="*/ 2429 h 2430"/>
                <a:gd name="T10" fmla="*/ 4059 w 4060"/>
                <a:gd name="T11" fmla="*/ 2429 h 2430"/>
                <a:gd name="T12" fmla="*/ 4059 w 4060"/>
                <a:gd name="T13" fmla="*/ 111 h 2430"/>
                <a:gd name="T14" fmla="*/ 4059 w 4060"/>
                <a:gd name="T15" fmla="*/ 111 h 2430"/>
                <a:gd name="T16" fmla="*/ 3948 w 4060"/>
                <a:gd name="T17" fmla="*/ 0 h 2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60" h="2430">
                  <a:moveTo>
                    <a:pt x="3948" y="0"/>
                  </a:moveTo>
                  <a:lnTo>
                    <a:pt x="118" y="0"/>
                  </a:lnTo>
                  <a:lnTo>
                    <a:pt x="118" y="0"/>
                  </a:lnTo>
                  <a:cubicBezTo>
                    <a:pt x="53" y="0"/>
                    <a:pt x="0" y="54"/>
                    <a:pt x="0" y="118"/>
                  </a:cubicBezTo>
                  <a:lnTo>
                    <a:pt x="0" y="2429"/>
                  </a:lnTo>
                  <a:lnTo>
                    <a:pt x="4059" y="2429"/>
                  </a:lnTo>
                  <a:lnTo>
                    <a:pt x="4059" y="111"/>
                  </a:lnTo>
                  <a:lnTo>
                    <a:pt x="4059" y="111"/>
                  </a:lnTo>
                  <a:cubicBezTo>
                    <a:pt x="4059" y="50"/>
                    <a:pt x="4009" y="0"/>
                    <a:pt x="3948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0">
              <a:extLst>
                <a:ext uri="{FF2B5EF4-FFF2-40B4-BE49-F238E27FC236}">
                  <a16:creationId xmlns:a16="http://schemas.microsoft.com/office/drawing/2014/main" id="{E6EB2F6C-F79A-026E-C7C2-0240724107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4046" y="9281385"/>
              <a:ext cx="4670914" cy="2560760"/>
            </a:xfrm>
            <a:custGeom>
              <a:avLst/>
              <a:gdLst>
                <a:gd name="T0" fmla="*/ 0 w 3747"/>
                <a:gd name="T1" fmla="*/ 2055 h 2056"/>
                <a:gd name="T2" fmla="*/ 3746 w 3747"/>
                <a:gd name="T3" fmla="*/ 2055 h 2056"/>
                <a:gd name="T4" fmla="*/ 3746 w 3747"/>
                <a:gd name="T5" fmla="*/ 0 h 2056"/>
                <a:gd name="T6" fmla="*/ 0 w 3747"/>
                <a:gd name="T7" fmla="*/ 0 h 2056"/>
                <a:gd name="T8" fmla="*/ 0 w 3747"/>
                <a:gd name="T9" fmla="*/ 2055 h 2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7" h="2056">
                  <a:moveTo>
                    <a:pt x="0" y="2055"/>
                  </a:moveTo>
                  <a:lnTo>
                    <a:pt x="3746" y="2055"/>
                  </a:lnTo>
                  <a:lnTo>
                    <a:pt x="3746" y="0"/>
                  </a:lnTo>
                  <a:lnTo>
                    <a:pt x="0" y="0"/>
                  </a:lnTo>
                  <a:lnTo>
                    <a:pt x="0" y="2055"/>
                  </a:ln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9F81B749-DA08-B36D-3960-269B7E6418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12127893"/>
              <a:ext cx="5061074" cy="461595"/>
            </a:xfrm>
            <a:custGeom>
              <a:avLst/>
              <a:gdLst>
                <a:gd name="T0" fmla="*/ 0 w 4060"/>
                <a:gd name="T1" fmla="*/ 0 h 371"/>
                <a:gd name="T2" fmla="*/ 0 w 4060"/>
                <a:gd name="T3" fmla="*/ 266 h 371"/>
                <a:gd name="T4" fmla="*/ 0 w 4060"/>
                <a:gd name="T5" fmla="*/ 266 h 371"/>
                <a:gd name="T6" fmla="*/ 104 w 4060"/>
                <a:gd name="T7" fmla="*/ 370 h 371"/>
                <a:gd name="T8" fmla="*/ 1554 w 4060"/>
                <a:gd name="T9" fmla="*/ 370 h 371"/>
                <a:gd name="T10" fmla="*/ 1568 w 4060"/>
                <a:gd name="T11" fmla="*/ 370 h 371"/>
                <a:gd name="T12" fmla="*/ 2486 w 4060"/>
                <a:gd name="T13" fmla="*/ 370 h 371"/>
                <a:gd name="T14" fmla="*/ 2570 w 4060"/>
                <a:gd name="T15" fmla="*/ 370 h 371"/>
                <a:gd name="T16" fmla="*/ 3952 w 4060"/>
                <a:gd name="T17" fmla="*/ 370 h 371"/>
                <a:gd name="T18" fmla="*/ 3952 w 4060"/>
                <a:gd name="T19" fmla="*/ 370 h 371"/>
                <a:gd name="T20" fmla="*/ 4059 w 4060"/>
                <a:gd name="T21" fmla="*/ 263 h 371"/>
                <a:gd name="T22" fmla="*/ 4059 w 4060"/>
                <a:gd name="T23" fmla="*/ 0 h 371"/>
                <a:gd name="T24" fmla="*/ 0 w 4060"/>
                <a:gd name="T25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60" h="371">
                  <a:moveTo>
                    <a:pt x="0" y="0"/>
                  </a:moveTo>
                  <a:lnTo>
                    <a:pt x="0" y="266"/>
                  </a:lnTo>
                  <a:lnTo>
                    <a:pt x="0" y="266"/>
                  </a:lnTo>
                  <a:cubicBezTo>
                    <a:pt x="0" y="324"/>
                    <a:pt x="47" y="370"/>
                    <a:pt x="104" y="370"/>
                  </a:cubicBezTo>
                  <a:lnTo>
                    <a:pt x="1554" y="370"/>
                  </a:lnTo>
                  <a:lnTo>
                    <a:pt x="1568" y="370"/>
                  </a:lnTo>
                  <a:lnTo>
                    <a:pt x="2486" y="370"/>
                  </a:lnTo>
                  <a:lnTo>
                    <a:pt x="2570" y="370"/>
                  </a:lnTo>
                  <a:lnTo>
                    <a:pt x="3952" y="370"/>
                  </a:lnTo>
                  <a:lnTo>
                    <a:pt x="3952" y="370"/>
                  </a:lnTo>
                  <a:cubicBezTo>
                    <a:pt x="4011" y="370"/>
                    <a:pt x="4059" y="323"/>
                    <a:pt x="4059" y="263"/>
                  </a:cubicBezTo>
                  <a:lnTo>
                    <a:pt x="4059" y="0"/>
                  </a:lnTo>
                  <a:lnTo>
                    <a:pt x="0" y="0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C2A4BE7D-E291-78F5-C98C-D6F699882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58064" y="12292749"/>
              <a:ext cx="137381" cy="131884"/>
            </a:xfrm>
            <a:custGeom>
              <a:avLst/>
              <a:gdLst>
                <a:gd name="T0" fmla="*/ 55 w 109"/>
                <a:gd name="T1" fmla="*/ 0 h 108"/>
                <a:gd name="T2" fmla="*/ 55 w 109"/>
                <a:gd name="T3" fmla="*/ 0 h 108"/>
                <a:gd name="T4" fmla="*/ 0 w 109"/>
                <a:gd name="T5" fmla="*/ 54 h 108"/>
                <a:gd name="T6" fmla="*/ 0 w 109"/>
                <a:gd name="T7" fmla="*/ 54 h 108"/>
                <a:gd name="T8" fmla="*/ 55 w 109"/>
                <a:gd name="T9" fmla="*/ 107 h 108"/>
                <a:gd name="T10" fmla="*/ 55 w 109"/>
                <a:gd name="T11" fmla="*/ 107 h 108"/>
                <a:gd name="T12" fmla="*/ 108 w 109"/>
                <a:gd name="T13" fmla="*/ 54 h 108"/>
                <a:gd name="T14" fmla="*/ 108 w 109"/>
                <a:gd name="T15" fmla="*/ 54 h 108"/>
                <a:gd name="T16" fmla="*/ 55 w 109"/>
                <a:gd name="T1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" h="108">
                  <a:moveTo>
                    <a:pt x="55" y="0"/>
                  </a:moveTo>
                  <a:lnTo>
                    <a:pt x="55" y="0"/>
                  </a:lnTo>
                  <a:cubicBezTo>
                    <a:pt x="24" y="0"/>
                    <a:pt x="0" y="24"/>
                    <a:pt x="0" y="54"/>
                  </a:cubicBezTo>
                  <a:lnTo>
                    <a:pt x="0" y="54"/>
                  </a:lnTo>
                  <a:cubicBezTo>
                    <a:pt x="0" y="83"/>
                    <a:pt x="24" y="107"/>
                    <a:pt x="55" y="107"/>
                  </a:cubicBezTo>
                  <a:lnTo>
                    <a:pt x="55" y="107"/>
                  </a:lnTo>
                  <a:cubicBezTo>
                    <a:pt x="84" y="107"/>
                    <a:pt x="108" y="83"/>
                    <a:pt x="108" y="54"/>
                  </a:cubicBezTo>
                  <a:lnTo>
                    <a:pt x="108" y="54"/>
                  </a:lnTo>
                  <a:cubicBezTo>
                    <a:pt x="108" y="24"/>
                    <a:pt x="84" y="0"/>
                    <a:pt x="55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C5CB5317-DB70-BD97-7042-31C4FFE43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77747" y="12589490"/>
              <a:ext cx="1687026" cy="516547"/>
            </a:xfrm>
            <a:custGeom>
              <a:avLst/>
              <a:gdLst>
                <a:gd name="T0" fmla="*/ 728 w 1354"/>
                <a:gd name="T1" fmla="*/ 411 h 413"/>
                <a:gd name="T2" fmla="*/ 1353 w 1354"/>
                <a:gd name="T3" fmla="*/ 410 h 413"/>
                <a:gd name="T4" fmla="*/ 1353 w 1354"/>
                <a:gd name="T5" fmla="*/ 410 h 413"/>
                <a:gd name="T6" fmla="*/ 1353 w 1354"/>
                <a:gd name="T7" fmla="*/ 410 h 413"/>
                <a:gd name="T8" fmla="*/ 1320 w 1354"/>
                <a:gd name="T9" fmla="*/ 371 h 413"/>
                <a:gd name="T10" fmla="*/ 1320 w 1354"/>
                <a:gd name="T11" fmla="*/ 371 h 413"/>
                <a:gd name="T12" fmla="*/ 1247 w 1354"/>
                <a:gd name="T13" fmla="*/ 361 h 413"/>
                <a:gd name="T14" fmla="*/ 1247 w 1354"/>
                <a:gd name="T15" fmla="*/ 361 h 413"/>
                <a:gd name="T16" fmla="*/ 1218 w 1354"/>
                <a:gd name="T17" fmla="*/ 358 h 413"/>
                <a:gd name="T18" fmla="*/ 1218 w 1354"/>
                <a:gd name="T19" fmla="*/ 358 h 413"/>
                <a:gd name="T20" fmla="*/ 1195 w 1354"/>
                <a:gd name="T21" fmla="*/ 337 h 413"/>
                <a:gd name="T22" fmla="*/ 1140 w 1354"/>
                <a:gd name="T23" fmla="*/ 0 h 413"/>
                <a:gd name="T24" fmla="*/ 717 w 1354"/>
                <a:gd name="T25" fmla="*/ 0 h 413"/>
                <a:gd name="T26" fmla="*/ 636 w 1354"/>
                <a:gd name="T27" fmla="*/ 0 h 413"/>
                <a:gd name="T28" fmla="*/ 212 w 1354"/>
                <a:gd name="T29" fmla="*/ 0 h 413"/>
                <a:gd name="T30" fmla="*/ 158 w 1354"/>
                <a:gd name="T31" fmla="*/ 337 h 413"/>
                <a:gd name="T32" fmla="*/ 158 w 1354"/>
                <a:gd name="T33" fmla="*/ 337 h 413"/>
                <a:gd name="T34" fmla="*/ 134 w 1354"/>
                <a:gd name="T35" fmla="*/ 358 h 413"/>
                <a:gd name="T36" fmla="*/ 134 w 1354"/>
                <a:gd name="T37" fmla="*/ 358 h 413"/>
                <a:gd name="T38" fmla="*/ 105 w 1354"/>
                <a:gd name="T39" fmla="*/ 361 h 413"/>
                <a:gd name="T40" fmla="*/ 105 w 1354"/>
                <a:gd name="T41" fmla="*/ 361 h 413"/>
                <a:gd name="T42" fmla="*/ 33 w 1354"/>
                <a:gd name="T43" fmla="*/ 371 h 413"/>
                <a:gd name="T44" fmla="*/ 33 w 1354"/>
                <a:gd name="T45" fmla="*/ 371 h 413"/>
                <a:gd name="T46" fmla="*/ 0 w 1354"/>
                <a:gd name="T47" fmla="*/ 410 h 413"/>
                <a:gd name="T48" fmla="*/ 0 w 1354"/>
                <a:gd name="T49" fmla="*/ 410 h 413"/>
                <a:gd name="T50" fmla="*/ 625 w 1354"/>
                <a:gd name="T51" fmla="*/ 411 h 413"/>
                <a:gd name="T52" fmla="*/ 625 w 1354"/>
                <a:gd name="T53" fmla="*/ 412 h 413"/>
                <a:gd name="T54" fmla="*/ 676 w 1354"/>
                <a:gd name="T55" fmla="*/ 411 h 413"/>
                <a:gd name="T56" fmla="*/ 728 w 1354"/>
                <a:gd name="T57" fmla="*/ 412 h 413"/>
                <a:gd name="T58" fmla="*/ 728 w 1354"/>
                <a:gd name="T59" fmla="*/ 411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54" h="413">
                  <a:moveTo>
                    <a:pt x="728" y="411"/>
                  </a:moveTo>
                  <a:lnTo>
                    <a:pt x="1353" y="410"/>
                  </a:lnTo>
                  <a:lnTo>
                    <a:pt x="1353" y="410"/>
                  </a:lnTo>
                  <a:lnTo>
                    <a:pt x="1353" y="410"/>
                  </a:lnTo>
                  <a:cubicBezTo>
                    <a:pt x="1352" y="391"/>
                    <a:pt x="1338" y="376"/>
                    <a:pt x="1320" y="371"/>
                  </a:cubicBezTo>
                  <a:lnTo>
                    <a:pt x="1320" y="371"/>
                  </a:lnTo>
                  <a:cubicBezTo>
                    <a:pt x="1299" y="367"/>
                    <a:pt x="1271" y="363"/>
                    <a:pt x="1247" y="361"/>
                  </a:cubicBezTo>
                  <a:lnTo>
                    <a:pt x="1247" y="361"/>
                  </a:lnTo>
                  <a:cubicBezTo>
                    <a:pt x="1236" y="360"/>
                    <a:pt x="1227" y="359"/>
                    <a:pt x="1218" y="358"/>
                  </a:cubicBezTo>
                  <a:lnTo>
                    <a:pt x="1218" y="358"/>
                  </a:lnTo>
                  <a:cubicBezTo>
                    <a:pt x="1207" y="358"/>
                    <a:pt x="1197" y="348"/>
                    <a:pt x="1195" y="337"/>
                  </a:cubicBezTo>
                  <a:lnTo>
                    <a:pt x="1140" y="0"/>
                  </a:lnTo>
                  <a:lnTo>
                    <a:pt x="717" y="0"/>
                  </a:lnTo>
                  <a:lnTo>
                    <a:pt x="636" y="0"/>
                  </a:lnTo>
                  <a:lnTo>
                    <a:pt x="212" y="0"/>
                  </a:lnTo>
                  <a:lnTo>
                    <a:pt x="158" y="337"/>
                  </a:lnTo>
                  <a:lnTo>
                    <a:pt x="158" y="337"/>
                  </a:lnTo>
                  <a:cubicBezTo>
                    <a:pt x="156" y="348"/>
                    <a:pt x="146" y="358"/>
                    <a:pt x="134" y="358"/>
                  </a:cubicBezTo>
                  <a:lnTo>
                    <a:pt x="134" y="358"/>
                  </a:lnTo>
                  <a:cubicBezTo>
                    <a:pt x="126" y="359"/>
                    <a:pt x="116" y="360"/>
                    <a:pt x="105" y="361"/>
                  </a:cubicBezTo>
                  <a:lnTo>
                    <a:pt x="105" y="361"/>
                  </a:lnTo>
                  <a:cubicBezTo>
                    <a:pt x="81" y="363"/>
                    <a:pt x="54" y="367"/>
                    <a:pt x="33" y="371"/>
                  </a:cubicBezTo>
                  <a:lnTo>
                    <a:pt x="33" y="371"/>
                  </a:lnTo>
                  <a:cubicBezTo>
                    <a:pt x="15" y="376"/>
                    <a:pt x="1" y="391"/>
                    <a:pt x="0" y="410"/>
                  </a:cubicBezTo>
                  <a:lnTo>
                    <a:pt x="0" y="410"/>
                  </a:lnTo>
                  <a:lnTo>
                    <a:pt x="625" y="411"/>
                  </a:lnTo>
                  <a:lnTo>
                    <a:pt x="625" y="412"/>
                  </a:lnTo>
                  <a:lnTo>
                    <a:pt x="676" y="411"/>
                  </a:lnTo>
                  <a:lnTo>
                    <a:pt x="728" y="412"/>
                  </a:lnTo>
                  <a:lnTo>
                    <a:pt x="728" y="411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384A56B0-9CD8-82DE-F998-0D3441D39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1517" y="12589490"/>
              <a:ext cx="1225429" cy="401147"/>
            </a:xfrm>
            <a:custGeom>
              <a:avLst/>
              <a:gdLst>
                <a:gd name="T0" fmla="*/ 929 w 982"/>
                <a:gd name="T1" fmla="*/ 0 h 323"/>
                <a:gd name="T2" fmla="*/ 506 w 982"/>
                <a:gd name="T3" fmla="*/ 0 h 323"/>
                <a:gd name="T4" fmla="*/ 425 w 982"/>
                <a:gd name="T5" fmla="*/ 0 h 323"/>
                <a:gd name="T6" fmla="*/ 1 w 982"/>
                <a:gd name="T7" fmla="*/ 0 h 323"/>
                <a:gd name="T8" fmla="*/ 0 w 982"/>
                <a:gd name="T9" fmla="*/ 7 h 323"/>
                <a:gd name="T10" fmla="*/ 981 w 982"/>
                <a:gd name="T11" fmla="*/ 322 h 323"/>
                <a:gd name="T12" fmla="*/ 929 w 982"/>
                <a:gd name="T13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2" h="323">
                  <a:moveTo>
                    <a:pt x="929" y="0"/>
                  </a:moveTo>
                  <a:lnTo>
                    <a:pt x="506" y="0"/>
                  </a:lnTo>
                  <a:lnTo>
                    <a:pt x="425" y="0"/>
                  </a:lnTo>
                  <a:lnTo>
                    <a:pt x="1" y="0"/>
                  </a:lnTo>
                  <a:lnTo>
                    <a:pt x="0" y="7"/>
                  </a:lnTo>
                  <a:lnTo>
                    <a:pt x="981" y="322"/>
                  </a:lnTo>
                  <a:lnTo>
                    <a:pt x="929" y="0"/>
                  </a:ln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2" name="Picture Placeholder 133">
            <a:extLst>
              <a:ext uri="{FF2B5EF4-FFF2-40B4-BE49-F238E27FC236}">
                <a16:creationId xmlns:a16="http://schemas.microsoft.com/office/drawing/2014/main" id="{48410FE3-6256-E72E-2475-D0038925846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2204746" y="4574624"/>
            <a:ext cx="10230704" cy="5607602"/>
          </a:xfrm>
          <a:custGeom>
            <a:avLst/>
            <a:gdLst>
              <a:gd name="connsiteX0" fmla="*/ 0 w 4669668"/>
              <a:gd name="connsiteY0" fmla="*/ 0 h 2559515"/>
              <a:gd name="connsiteX1" fmla="*/ 4669668 w 4669668"/>
              <a:gd name="connsiteY1" fmla="*/ 0 h 2559515"/>
              <a:gd name="connsiteX2" fmla="*/ 4669668 w 4669668"/>
              <a:gd name="connsiteY2" fmla="*/ 2559515 h 2559515"/>
              <a:gd name="connsiteX3" fmla="*/ 0 w 4669668"/>
              <a:gd name="connsiteY3" fmla="*/ 2559515 h 255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9668" h="2559515">
                <a:moveTo>
                  <a:pt x="0" y="0"/>
                </a:moveTo>
                <a:lnTo>
                  <a:pt x="4669668" y="0"/>
                </a:lnTo>
                <a:lnTo>
                  <a:pt x="4669668" y="2559515"/>
                </a:lnTo>
                <a:lnTo>
                  <a:pt x="0" y="2559515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10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9667EE3B-A7E9-AB0C-FC0F-7670FD1CD2C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 flipH="1">
            <a:off x="-1986046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7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7CD7B641-1B14-F82E-9324-A427D769E36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811509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6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8">
            <a:extLst>
              <a:ext uri="{FF2B5EF4-FFF2-40B4-BE49-F238E27FC236}">
                <a16:creationId xmlns:a16="http://schemas.microsoft.com/office/drawing/2014/main" id="{D7316085-BDB5-E1DC-2024-B555406CF6F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0" y="2916552"/>
            <a:ext cx="13621407" cy="7882897"/>
          </a:xfrm>
          <a:custGeom>
            <a:avLst/>
            <a:gdLst>
              <a:gd name="connsiteX0" fmla="*/ 0 w 5039969"/>
              <a:gd name="connsiteY0" fmla="*/ 0 h 2916700"/>
              <a:gd name="connsiteX1" fmla="*/ 4738815 w 5039969"/>
              <a:gd name="connsiteY1" fmla="*/ 0 h 2916700"/>
              <a:gd name="connsiteX2" fmla="*/ 4697685 w 5039969"/>
              <a:gd name="connsiteY2" fmla="*/ 919882 h 2916700"/>
              <a:gd name="connsiteX3" fmla="*/ 5026735 w 5039969"/>
              <a:gd name="connsiteY3" fmla="*/ 1755006 h 2916700"/>
              <a:gd name="connsiteX4" fmla="*/ 4712641 w 5039969"/>
              <a:gd name="connsiteY4" fmla="*/ 2916700 h 2916700"/>
              <a:gd name="connsiteX5" fmla="*/ 0 w 5039969"/>
              <a:gd name="connsiteY5" fmla="*/ 2916700 h 291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9969" h="2916700">
                <a:moveTo>
                  <a:pt x="0" y="0"/>
                </a:moveTo>
                <a:lnTo>
                  <a:pt x="4738815" y="0"/>
                </a:lnTo>
                <a:cubicBezTo>
                  <a:pt x="4622902" y="291670"/>
                  <a:pt x="4599219" y="620734"/>
                  <a:pt x="4697685" y="919882"/>
                </a:cubicBezTo>
                <a:cubicBezTo>
                  <a:pt x="4789918" y="1205321"/>
                  <a:pt x="4978125" y="1458350"/>
                  <a:pt x="5026735" y="1755006"/>
                </a:cubicBezTo>
                <a:cubicBezTo>
                  <a:pt x="5092793" y="2155117"/>
                  <a:pt x="4899601" y="2536532"/>
                  <a:pt x="4712641" y="2916700"/>
                </a:cubicBezTo>
                <a:lnTo>
                  <a:pt x="0" y="2916700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066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8">
            <a:extLst>
              <a:ext uri="{FF2B5EF4-FFF2-40B4-BE49-F238E27FC236}">
                <a16:creationId xmlns:a16="http://schemas.microsoft.com/office/drawing/2014/main" id="{9FA26BC9-5875-A80C-C33E-87756660649E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8765628" y="1911962"/>
            <a:ext cx="15612022" cy="9892076"/>
          </a:xfrm>
          <a:custGeom>
            <a:avLst/>
            <a:gdLst>
              <a:gd name="connsiteX0" fmla="*/ 4169604 w 4169604"/>
              <a:gd name="connsiteY0" fmla="*/ 0 h 2641941"/>
              <a:gd name="connsiteX1" fmla="*/ 4169604 w 4169604"/>
              <a:gd name="connsiteY1" fmla="*/ 2641941 h 2641941"/>
              <a:gd name="connsiteX2" fmla="*/ 942368 w 4169604"/>
              <a:gd name="connsiteY2" fmla="*/ 2421261 h 2641941"/>
              <a:gd name="connsiteX3" fmla="*/ 0 w 4169604"/>
              <a:gd name="connsiteY3" fmla="*/ 1411363 h 2641941"/>
              <a:gd name="connsiteX4" fmla="*/ 903726 w 4169604"/>
              <a:gd name="connsiteY4" fmla="*/ 405206 h 2641941"/>
              <a:gd name="connsiteX5" fmla="*/ 4169604 w 4169604"/>
              <a:gd name="connsiteY5" fmla="*/ 0 h 2641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9604" h="2641941">
                <a:moveTo>
                  <a:pt x="4169604" y="0"/>
                </a:moveTo>
                <a:lnTo>
                  <a:pt x="4169604" y="2641941"/>
                </a:lnTo>
                <a:cubicBezTo>
                  <a:pt x="4099799" y="2639449"/>
                  <a:pt x="1007187" y="2423754"/>
                  <a:pt x="942368" y="2421261"/>
                </a:cubicBezTo>
                <a:cubicBezTo>
                  <a:pt x="415091" y="2385103"/>
                  <a:pt x="0" y="1947481"/>
                  <a:pt x="0" y="1411363"/>
                </a:cubicBezTo>
                <a:cubicBezTo>
                  <a:pt x="0" y="888959"/>
                  <a:pt x="396393" y="460065"/>
                  <a:pt x="903726" y="405206"/>
                </a:cubicBezTo>
                <a:cubicBezTo>
                  <a:pt x="1058294" y="387751"/>
                  <a:pt x="4031241" y="16208"/>
                  <a:pt x="4169604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Our C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5">
            <a:extLst>
              <a:ext uri="{FF2B5EF4-FFF2-40B4-BE49-F238E27FC236}">
                <a16:creationId xmlns:a16="http://schemas.microsoft.com/office/drawing/2014/main" id="{19793A0D-FFF5-E7FC-16A9-5487869F5FA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964171" y="0"/>
            <a:ext cx="10828038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9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0">
            <a:extLst>
              <a:ext uri="{FF2B5EF4-FFF2-40B4-BE49-F238E27FC236}">
                <a16:creationId xmlns:a16="http://schemas.microsoft.com/office/drawing/2014/main" id="{E915FE47-A1B9-34F3-3B86-2A18F6E6318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741499" y="212979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3" name="Picture Placeholder 50">
            <a:extLst>
              <a:ext uri="{FF2B5EF4-FFF2-40B4-BE49-F238E27FC236}">
                <a16:creationId xmlns:a16="http://schemas.microsoft.com/office/drawing/2014/main" id="{98D74193-341C-8BFD-1896-C9D8F0CCF9AF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2251477" y="35433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4" name="Picture Placeholder 50">
            <a:extLst>
              <a:ext uri="{FF2B5EF4-FFF2-40B4-BE49-F238E27FC236}">
                <a16:creationId xmlns:a16="http://schemas.microsoft.com/office/drawing/2014/main" id="{183A23F1-DAD8-B145-AB11-4BD5BEC1BD68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204538" y="76200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9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5">
            <a:extLst>
              <a:ext uri="{FF2B5EF4-FFF2-40B4-BE49-F238E27FC236}">
                <a16:creationId xmlns:a16="http://schemas.microsoft.com/office/drawing/2014/main" id="{7E4D6997-8F18-9FEB-B4C5-98005C589D3D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736075" y="0"/>
            <a:ext cx="10905501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6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2">
            <a:extLst>
              <a:ext uri="{FF2B5EF4-FFF2-40B4-BE49-F238E27FC236}">
                <a16:creationId xmlns:a16="http://schemas.microsoft.com/office/drawing/2014/main" id="{28D4DC62-912D-15BD-B7DA-0EC19034A52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1226622" y="1"/>
            <a:ext cx="11630203" cy="13716000"/>
          </a:xfrm>
          <a:custGeom>
            <a:avLst/>
            <a:gdLst>
              <a:gd name="connsiteX0" fmla="*/ 241766 w 2268138"/>
              <a:gd name="connsiteY0" fmla="*/ 0 h 2674913"/>
              <a:gd name="connsiteX1" fmla="*/ 2061518 w 2268138"/>
              <a:gd name="connsiteY1" fmla="*/ 0 h 2674913"/>
              <a:gd name="connsiteX2" fmla="*/ 2042848 w 2268138"/>
              <a:gd name="connsiteY2" fmla="*/ 1244552 h 2674913"/>
              <a:gd name="connsiteX3" fmla="*/ 2268138 w 2268138"/>
              <a:gd name="connsiteY3" fmla="*/ 2674913 h 2674913"/>
              <a:gd name="connsiteX4" fmla="*/ 35146 w 2268138"/>
              <a:gd name="connsiteY4" fmla="*/ 2674913 h 2674913"/>
              <a:gd name="connsiteX5" fmla="*/ 61284 w 2268138"/>
              <a:gd name="connsiteY5" fmla="*/ 953990 h 2674913"/>
              <a:gd name="connsiteX6" fmla="*/ 241766 w 2268138"/>
              <a:gd name="connsiteY6" fmla="*/ 0 h 267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8138" h="2674913">
                <a:moveTo>
                  <a:pt x="241766" y="0"/>
                </a:moveTo>
                <a:lnTo>
                  <a:pt x="2061518" y="0"/>
                </a:lnTo>
                <a:cubicBezTo>
                  <a:pt x="2027912" y="357902"/>
                  <a:pt x="2012974" y="778157"/>
                  <a:pt x="2042848" y="1244552"/>
                </a:cubicBezTo>
                <a:cubicBezTo>
                  <a:pt x="2078944" y="1796993"/>
                  <a:pt x="2168562" y="2279600"/>
                  <a:pt x="2268138" y="2674913"/>
                </a:cubicBezTo>
                <a:lnTo>
                  <a:pt x="35146" y="2674913"/>
                </a:lnTo>
                <a:cubicBezTo>
                  <a:pt x="-9662" y="2194801"/>
                  <a:pt x="-22110" y="1609936"/>
                  <a:pt x="61284" y="953990"/>
                </a:cubicBezTo>
                <a:cubicBezTo>
                  <a:pt x="104850" y="604817"/>
                  <a:pt x="169574" y="285574"/>
                  <a:pt x="24176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8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BB28AF1-2E2B-22D1-861B-44E96518D0DE}"/>
              </a:ext>
            </a:extLst>
          </p:cNvPr>
          <p:cNvGrpSpPr/>
          <p:nvPr userDrawn="1"/>
        </p:nvGrpSpPr>
        <p:grpSpPr>
          <a:xfrm>
            <a:off x="1520825" y="762000"/>
            <a:ext cx="4819798" cy="9549717"/>
            <a:chOff x="19601840" y="3549898"/>
            <a:chExt cx="2357437" cy="4670913"/>
          </a:xfrm>
        </p:grpSpPr>
        <p:sp>
          <p:nvSpPr>
            <p:cNvPr id="5" name="Freeform 15">
              <a:extLst>
                <a:ext uri="{FF2B5EF4-FFF2-40B4-BE49-F238E27FC236}">
                  <a16:creationId xmlns:a16="http://schemas.microsoft.com/office/drawing/2014/main" id="{48C60144-D756-4772-2E61-C68A0058E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6">
              <a:extLst>
                <a:ext uri="{FF2B5EF4-FFF2-40B4-BE49-F238E27FC236}">
                  <a16:creationId xmlns:a16="http://schemas.microsoft.com/office/drawing/2014/main" id="{99C474E7-4764-AE2C-385C-B46D5915AD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7">
              <a:extLst>
                <a:ext uri="{FF2B5EF4-FFF2-40B4-BE49-F238E27FC236}">
                  <a16:creationId xmlns:a16="http://schemas.microsoft.com/office/drawing/2014/main" id="{C98AF5D7-97D7-47AB-0322-BE7CC847E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8">
              <a:extLst>
                <a:ext uri="{FF2B5EF4-FFF2-40B4-BE49-F238E27FC236}">
                  <a16:creationId xmlns:a16="http://schemas.microsoft.com/office/drawing/2014/main" id="{B0374869-0F27-C149-C4FD-BE0BBB629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9">
              <a:extLst>
                <a:ext uri="{FF2B5EF4-FFF2-40B4-BE49-F238E27FC236}">
                  <a16:creationId xmlns:a16="http://schemas.microsoft.com/office/drawing/2014/main" id="{DDE565CC-1D08-2A33-A809-44BDA6DE8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20">
              <a:extLst>
                <a:ext uri="{FF2B5EF4-FFF2-40B4-BE49-F238E27FC236}">
                  <a16:creationId xmlns:a16="http://schemas.microsoft.com/office/drawing/2014/main" id="{78F38063-E610-FB38-40E9-C40110379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2" name="Freeform 21">
              <a:extLst>
                <a:ext uri="{FF2B5EF4-FFF2-40B4-BE49-F238E27FC236}">
                  <a16:creationId xmlns:a16="http://schemas.microsoft.com/office/drawing/2014/main" id="{BFF3264F-7D4E-58EC-19F8-33FB5CCA2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3" name="Picture Placeholder 130">
            <a:extLst>
              <a:ext uri="{FF2B5EF4-FFF2-40B4-BE49-F238E27FC236}">
                <a16:creationId xmlns:a16="http://schemas.microsoft.com/office/drawing/2014/main" id="{C7973B5A-47EF-9524-8206-E5C99B4B17BE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837958" y="1011717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B114140C-FA48-C754-F25E-7D2F6EF24E97}"/>
              </a:ext>
            </a:extLst>
          </p:cNvPr>
          <p:cNvGrpSpPr/>
          <p:nvPr userDrawn="1"/>
        </p:nvGrpSpPr>
        <p:grpSpPr>
          <a:xfrm>
            <a:off x="7369027" y="3662686"/>
            <a:ext cx="4819798" cy="9549717"/>
            <a:chOff x="19601840" y="3549898"/>
            <a:chExt cx="2357437" cy="4670913"/>
          </a:xfrm>
        </p:grpSpPr>
        <p:sp>
          <p:nvSpPr>
            <p:cNvPr id="3" name="Freeform 15">
              <a:extLst>
                <a:ext uri="{FF2B5EF4-FFF2-40B4-BE49-F238E27FC236}">
                  <a16:creationId xmlns:a16="http://schemas.microsoft.com/office/drawing/2014/main" id="{ABF22D99-E87D-C12C-78D4-A48187607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6F607BCF-718C-B8F9-3342-C56CE13D6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CC93421E-993C-7E66-BDC1-89B9A0073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2754155E-254D-E67F-5DB9-43F9C6C48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DD461779-4ADE-2290-5598-D6481B484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C1A3C70F-5AF1-2899-D6F1-CE29A1003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37920192-38C7-D3F1-05C0-BCF7EDADD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9" name="Picture Placeholder 130">
            <a:extLst>
              <a:ext uri="{FF2B5EF4-FFF2-40B4-BE49-F238E27FC236}">
                <a16:creationId xmlns:a16="http://schemas.microsoft.com/office/drawing/2014/main" id="{885A1C23-4407-8E2D-E387-C5165C9E7BE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7686160" y="3912403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720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21" r:id="rId2"/>
    <p:sldLayoutId id="2147484022" r:id="rId3"/>
    <p:sldLayoutId id="2147484023" r:id="rId4"/>
    <p:sldLayoutId id="2147484024" r:id="rId5"/>
    <p:sldLayoutId id="2147484031" r:id="rId6"/>
    <p:sldLayoutId id="2147484032" r:id="rId7"/>
    <p:sldLayoutId id="2147484033" r:id="rId8"/>
    <p:sldLayoutId id="2147484027" r:id="rId9"/>
    <p:sldLayoutId id="2147484029" r:id="rId10"/>
    <p:sldLayoutId id="2147484034" r:id="rId11"/>
  </p:sldLayoutIdLst>
  <p:hf hdr="0" ftr="0" dt="0"/>
  <p:txStyles>
    <p:titleStyle>
      <a:lvl1pPr algn="ctr" defTabSz="1828434" rtl="0" eaLnBrk="1" latinLnBrk="0" hangingPunct="1">
        <a:lnSpc>
          <a:spcPct val="90000"/>
        </a:lnSpc>
        <a:spcBef>
          <a:spcPct val="0"/>
        </a:spcBef>
        <a:buNone/>
        <a:defRPr lang="en-US" sz="8800" b="0" i="0" kern="1200">
          <a:solidFill>
            <a:schemeClr val="tx2"/>
          </a:solidFill>
          <a:latin typeface="Lato Light" panose="020F0302020204030203" pitchFamily="34" charset="0"/>
          <a:ea typeface="Arimo" panose="020B0604020202020204" pitchFamily="34" charset="0"/>
          <a:cs typeface="Arimo" panose="020B0604020202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ts val="4200"/>
        </a:lnSpc>
        <a:spcBef>
          <a:spcPts val="2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78" userDrawn="1">
          <p15:clr>
            <a:srgbClr val="A4A3A4"/>
          </p15:clr>
        </p15:guide>
        <p15:guide id="3" pos="958" userDrawn="1">
          <p15:clr>
            <a:srgbClr val="A4A3A4"/>
          </p15:clr>
        </p15:guide>
        <p15:guide id="4" pos="14398" userDrawn="1">
          <p15:clr>
            <a:srgbClr val="A4A3A4"/>
          </p15:clr>
        </p15:guide>
        <p15:guide id="5" orient="horz" pos="8160" userDrawn="1">
          <p15:clr>
            <a:srgbClr val="A4A3A4"/>
          </p15:clr>
        </p15:guide>
        <p15:guide id="6" orient="horz" pos="480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tmp"/><Relationship Id="rId4" Type="http://schemas.openxmlformats.org/officeDocument/2006/relationships/image" Target="../media/image8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tm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>
            <a:extLst>
              <a:ext uri="{FF2B5EF4-FFF2-40B4-BE49-F238E27FC236}">
                <a16:creationId xmlns:a16="http://schemas.microsoft.com/office/drawing/2014/main" id="{5DF05258-DF00-CEA7-7854-21E646F45055}"/>
              </a:ext>
            </a:extLst>
          </p:cNvPr>
          <p:cNvSpPr/>
          <p:nvPr/>
        </p:nvSpPr>
        <p:spPr>
          <a:xfrm rot="5400000">
            <a:off x="6689725" y="-3847536"/>
            <a:ext cx="10998200" cy="18693272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302020204030203" pitchFamily="34" charset="0"/>
              <a:ea typeface="+mn-ea"/>
              <a:cs typeface="+mn-cs"/>
            </a:endParaRP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1981AA40-4A9D-7DF6-ACAC-6B7ECE436B7F}"/>
              </a:ext>
            </a:extLst>
          </p:cNvPr>
          <p:cNvGrpSpPr/>
          <p:nvPr/>
        </p:nvGrpSpPr>
        <p:grpSpPr>
          <a:xfrm>
            <a:off x="468344" y="2756445"/>
            <a:ext cx="3457700" cy="3457700"/>
            <a:chOff x="1859036" y="3776852"/>
            <a:chExt cx="2663046" cy="2663046"/>
          </a:xfrm>
        </p:grpSpPr>
        <p:sp>
          <p:nvSpPr>
            <p:cNvPr id="6" name="Forma libre 5">
              <a:extLst>
                <a:ext uri="{FF2B5EF4-FFF2-40B4-BE49-F238E27FC236}">
                  <a16:creationId xmlns:a16="http://schemas.microsoft.com/office/drawing/2014/main" id="{9A4F7183-3C13-37D6-130C-849AA9B9A48C}"/>
                </a:ext>
              </a:extLst>
            </p:cNvPr>
            <p:cNvSpPr/>
            <p:nvPr/>
          </p:nvSpPr>
          <p:spPr>
            <a:xfrm>
              <a:off x="1859036" y="3776852"/>
              <a:ext cx="2663046" cy="2663046"/>
            </a:xfrm>
            <a:custGeom>
              <a:avLst/>
              <a:gdLst>
                <a:gd name="connsiteX0" fmla="*/ 2663047 w 2663046"/>
                <a:gd name="connsiteY0" fmla="*/ 1331524 h 2663046"/>
                <a:gd name="connsiteX1" fmla="*/ 1331524 w 2663046"/>
                <a:gd name="connsiteY1" fmla="*/ 2663047 h 2663046"/>
                <a:gd name="connsiteX2" fmla="*/ 0 w 2663046"/>
                <a:gd name="connsiteY2" fmla="*/ 1331524 h 2663046"/>
                <a:gd name="connsiteX3" fmla="*/ 1331524 w 2663046"/>
                <a:gd name="connsiteY3" fmla="*/ 0 h 2663046"/>
                <a:gd name="connsiteX4" fmla="*/ 2663047 w 2663046"/>
                <a:gd name="connsiteY4" fmla="*/ 1331524 h 266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3046" h="2663046">
                  <a:moveTo>
                    <a:pt x="2663047" y="1331524"/>
                  </a:moveTo>
                  <a:cubicBezTo>
                    <a:pt x="2663047" y="2066904"/>
                    <a:pt x="2066904" y="2663047"/>
                    <a:pt x="1331524" y="2663047"/>
                  </a:cubicBezTo>
                  <a:cubicBezTo>
                    <a:pt x="596143" y="2663047"/>
                    <a:pt x="0" y="2066904"/>
                    <a:pt x="0" y="1331524"/>
                  </a:cubicBezTo>
                  <a:cubicBezTo>
                    <a:pt x="0" y="596143"/>
                    <a:pt x="596143" y="0"/>
                    <a:pt x="1331524" y="0"/>
                  </a:cubicBezTo>
                  <a:cubicBezTo>
                    <a:pt x="2066904" y="0"/>
                    <a:pt x="2663047" y="596143"/>
                    <a:pt x="2663047" y="1331524"/>
                  </a:cubicBezTo>
                  <a:close/>
                </a:path>
              </a:pathLst>
            </a:custGeom>
            <a:solidFill>
              <a:schemeClr val="accent1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27F98ACF-F476-796D-FA8B-C60FCA05EFEF}"/>
                </a:ext>
              </a:extLst>
            </p:cNvPr>
            <p:cNvSpPr/>
            <p:nvPr/>
          </p:nvSpPr>
          <p:spPr>
            <a:xfrm>
              <a:off x="2104058" y="4021874"/>
              <a:ext cx="2173002" cy="2173002"/>
            </a:xfrm>
            <a:custGeom>
              <a:avLst/>
              <a:gdLst>
                <a:gd name="connsiteX0" fmla="*/ 2173003 w 2173002"/>
                <a:gd name="connsiteY0" fmla="*/ 1086501 h 2173002"/>
                <a:gd name="connsiteX1" fmla="*/ 1086501 w 2173002"/>
                <a:gd name="connsiteY1" fmla="*/ 2173003 h 2173002"/>
                <a:gd name="connsiteX2" fmla="*/ 0 w 2173002"/>
                <a:gd name="connsiteY2" fmla="*/ 1086501 h 2173002"/>
                <a:gd name="connsiteX3" fmla="*/ 1086501 w 2173002"/>
                <a:gd name="connsiteY3" fmla="*/ 0 h 2173002"/>
                <a:gd name="connsiteX4" fmla="*/ 2173003 w 2173002"/>
                <a:gd name="connsiteY4" fmla="*/ 1086501 h 217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3002" h="2173002">
                  <a:moveTo>
                    <a:pt x="2173003" y="1086501"/>
                  </a:moveTo>
                  <a:cubicBezTo>
                    <a:pt x="2173003" y="1686559"/>
                    <a:pt x="1686559" y="2173003"/>
                    <a:pt x="1086501" y="2173003"/>
                  </a:cubicBezTo>
                  <a:cubicBezTo>
                    <a:pt x="486443" y="2173003"/>
                    <a:pt x="0" y="1686559"/>
                    <a:pt x="0" y="1086501"/>
                  </a:cubicBezTo>
                  <a:cubicBezTo>
                    <a:pt x="0" y="486443"/>
                    <a:pt x="486443" y="0"/>
                    <a:pt x="1086501" y="0"/>
                  </a:cubicBezTo>
                  <a:cubicBezTo>
                    <a:pt x="1686559" y="0"/>
                    <a:pt x="2173003" y="486443"/>
                    <a:pt x="2173003" y="108650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A969C057-9AB6-A634-2C6B-1D82E1E023FA}"/>
                </a:ext>
              </a:extLst>
            </p:cNvPr>
            <p:cNvSpPr/>
            <p:nvPr/>
          </p:nvSpPr>
          <p:spPr>
            <a:xfrm>
              <a:off x="3147821" y="4557400"/>
              <a:ext cx="522964" cy="593713"/>
            </a:xfrm>
            <a:custGeom>
              <a:avLst/>
              <a:gdLst>
                <a:gd name="connsiteX0" fmla="*/ 42738 w 522964"/>
                <a:gd name="connsiteY0" fmla="*/ 0 h 593713"/>
                <a:gd name="connsiteX1" fmla="*/ 72915 w 522964"/>
                <a:gd name="connsiteY1" fmla="*/ 12562 h 593713"/>
                <a:gd name="connsiteX2" fmla="*/ 85476 w 522964"/>
                <a:gd name="connsiteY2" fmla="*/ 42738 h 593713"/>
                <a:gd name="connsiteX3" fmla="*/ 85476 w 522964"/>
                <a:gd name="connsiteY3" fmla="*/ 275488 h 593713"/>
                <a:gd name="connsiteX4" fmla="*/ 85476 w 522964"/>
                <a:gd name="connsiteY4" fmla="*/ 508237 h 593713"/>
                <a:gd name="connsiteX5" fmla="*/ 282851 w 522964"/>
                <a:gd name="connsiteY5" fmla="*/ 508237 h 593713"/>
                <a:gd name="connsiteX6" fmla="*/ 480226 w 522964"/>
                <a:gd name="connsiteY6" fmla="*/ 508237 h 593713"/>
                <a:gd name="connsiteX7" fmla="*/ 510403 w 522964"/>
                <a:gd name="connsiteY7" fmla="*/ 520798 h 593713"/>
                <a:gd name="connsiteX8" fmla="*/ 522964 w 522964"/>
                <a:gd name="connsiteY8" fmla="*/ 550975 h 593713"/>
                <a:gd name="connsiteX9" fmla="*/ 510403 w 522964"/>
                <a:gd name="connsiteY9" fmla="*/ 581152 h 593713"/>
                <a:gd name="connsiteX10" fmla="*/ 480226 w 522964"/>
                <a:gd name="connsiteY10" fmla="*/ 593713 h 593713"/>
                <a:gd name="connsiteX11" fmla="*/ 282851 w 522964"/>
                <a:gd name="connsiteY11" fmla="*/ 593713 h 593713"/>
                <a:gd name="connsiteX12" fmla="*/ 85476 w 522964"/>
                <a:gd name="connsiteY12" fmla="*/ 593713 h 593713"/>
                <a:gd name="connsiteX13" fmla="*/ 55299 w 522964"/>
                <a:gd name="connsiteY13" fmla="*/ 581152 h 593713"/>
                <a:gd name="connsiteX14" fmla="*/ 42738 w 522964"/>
                <a:gd name="connsiteY14" fmla="*/ 550975 h 593713"/>
                <a:gd name="connsiteX15" fmla="*/ 12561 w 522964"/>
                <a:gd name="connsiteY15" fmla="*/ 538414 h 593713"/>
                <a:gd name="connsiteX16" fmla="*/ 0 w 522964"/>
                <a:gd name="connsiteY16" fmla="*/ 508237 h 593713"/>
                <a:gd name="connsiteX17" fmla="*/ 0 w 522964"/>
                <a:gd name="connsiteY17" fmla="*/ 275488 h 593713"/>
                <a:gd name="connsiteX18" fmla="*/ 0 w 522964"/>
                <a:gd name="connsiteY18" fmla="*/ 42738 h 593713"/>
                <a:gd name="connsiteX19" fmla="*/ 12561 w 522964"/>
                <a:gd name="connsiteY19" fmla="*/ 12562 h 593713"/>
                <a:gd name="connsiteX20" fmla="*/ 42738 w 522964"/>
                <a:gd name="connsiteY20" fmla="*/ 0 h 59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22964" h="593713">
                  <a:moveTo>
                    <a:pt x="42738" y="0"/>
                  </a:moveTo>
                  <a:cubicBezTo>
                    <a:pt x="54578" y="0"/>
                    <a:pt x="65262" y="4765"/>
                    <a:pt x="72915" y="12562"/>
                  </a:cubicBezTo>
                  <a:cubicBezTo>
                    <a:pt x="80567" y="20358"/>
                    <a:pt x="85476" y="31043"/>
                    <a:pt x="85476" y="42738"/>
                  </a:cubicBezTo>
                  <a:lnTo>
                    <a:pt x="85476" y="275488"/>
                  </a:lnTo>
                  <a:cubicBezTo>
                    <a:pt x="85476" y="275488"/>
                    <a:pt x="85476" y="508237"/>
                    <a:pt x="85476" y="508237"/>
                  </a:cubicBezTo>
                  <a:lnTo>
                    <a:pt x="282851" y="508237"/>
                  </a:lnTo>
                  <a:cubicBezTo>
                    <a:pt x="282851" y="508237"/>
                    <a:pt x="480226" y="508237"/>
                    <a:pt x="480226" y="508237"/>
                  </a:cubicBezTo>
                  <a:cubicBezTo>
                    <a:pt x="492066" y="508237"/>
                    <a:pt x="502750" y="513002"/>
                    <a:pt x="510403" y="520798"/>
                  </a:cubicBezTo>
                  <a:cubicBezTo>
                    <a:pt x="518055" y="528595"/>
                    <a:pt x="522964" y="539280"/>
                    <a:pt x="522964" y="550975"/>
                  </a:cubicBezTo>
                  <a:cubicBezTo>
                    <a:pt x="522964" y="562815"/>
                    <a:pt x="518200" y="573499"/>
                    <a:pt x="510403" y="581152"/>
                  </a:cubicBezTo>
                  <a:cubicBezTo>
                    <a:pt x="502606" y="588804"/>
                    <a:pt x="491921" y="593713"/>
                    <a:pt x="480226" y="593713"/>
                  </a:cubicBezTo>
                  <a:lnTo>
                    <a:pt x="282851" y="593713"/>
                  </a:lnTo>
                  <a:cubicBezTo>
                    <a:pt x="282851" y="593713"/>
                    <a:pt x="85476" y="593713"/>
                    <a:pt x="85476" y="593713"/>
                  </a:cubicBezTo>
                  <a:cubicBezTo>
                    <a:pt x="73636" y="593713"/>
                    <a:pt x="62952" y="588948"/>
                    <a:pt x="55299" y="581152"/>
                  </a:cubicBezTo>
                  <a:cubicBezTo>
                    <a:pt x="47647" y="573355"/>
                    <a:pt x="42738" y="562670"/>
                    <a:pt x="42738" y="550975"/>
                  </a:cubicBezTo>
                  <a:cubicBezTo>
                    <a:pt x="30898" y="550975"/>
                    <a:pt x="20214" y="546211"/>
                    <a:pt x="12561" y="538414"/>
                  </a:cubicBezTo>
                  <a:cubicBezTo>
                    <a:pt x="4909" y="530617"/>
                    <a:pt x="0" y="519932"/>
                    <a:pt x="0" y="508237"/>
                  </a:cubicBezTo>
                  <a:lnTo>
                    <a:pt x="0" y="275488"/>
                  </a:lnTo>
                  <a:cubicBezTo>
                    <a:pt x="0" y="275488"/>
                    <a:pt x="0" y="42738"/>
                    <a:pt x="0" y="42738"/>
                  </a:cubicBezTo>
                  <a:cubicBezTo>
                    <a:pt x="0" y="30898"/>
                    <a:pt x="4765" y="20214"/>
                    <a:pt x="12561" y="12562"/>
                  </a:cubicBezTo>
                  <a:cubicBezTo>
                    <a:pt x="20358" y="4909"/>
                    <a:pt x="31043" y="0"/>
                    <a:pt x="42738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456D8A09-9825-BB89-FFE7-96B6D381ADB6}"/>
                </a:ext>
              </a:extLst>
            </p:cNvPr>
            <p:cNvSpPr/>
            <p:nvPr/>
          </p:nvSpPr>
          <p:spPr>
            <a:xfrm>
              <a:off x="3073174" y="4990990"/>
              <a:ext cx="234770" cy="234770"/>
            </a:xfrm>
            <a:custGeom>
              <a:avLst/>
              <a:gdLst>
                <a:gd name="connsiteX0" fmla="*/ 234771 w 234770"/>
                <a:gd name="connsiteY0" fmla="*/ 117385 h 234770"/>
                <a:gd name="connsiteX1" fmla="*/ 117385 w 234770"/>
                <a:gd name="connsiteY1" fmla="*/ 234771 h 234770"/>
                <a:gd name="connsiteX2" fmla="*/ 0 w 234770"/>
                <a:gd name="connsiteY2" fmla="*/ 117385 h 234770"/>
                <a:gd name="connsiteX3" fmla="*/ 117385 w 234770"/>
                <a:gd name="connsiteY3" fmla="*/ 0 h 234770"/>
                <a:gd name="connsiteX4" fmla="*/ 234771 w 234770"/>
                <a:gd name="connsiteY4" fmla="*/ 117385 h 23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70" h="234770">
                  <a:moveTo>
                    <a:pt x="234771" y="117385"/>
                  </a:moveTo>
                  <a:cubicBezTo>
                    <a:pt x="234771" y="182216"/>
                    <a:pt x="182216" y="234771"/>
                    <a:pt x="117385" y="234771"/>
                  </a:cubicBezTo>
                  <a:cubicBezTo>
                    <a:pt x="52555" y="234771"/>
                    <a:pt x="0" y="182216"/>
                    <a:pt x="0" y="117385"/>
                  </a:cubicBezTo>
                  <a:cubicBezTo>
                    <a:pt x="0" y="52555"/>
                    <a:pt x="52555" y="0"/>
                    <a:pt x="117385" y="0"/>
                  </a:cubicBezTo>
                  <a:cubicBezTo>
                    <a:pt x="182216" y="0"/>
                    <a:pt x="234771" y="52555"/>
                    <a:pt x="234771" y="117385"/>
                  </a:cubicBezTo>
                  <a:close/>
                </a:path>
              </a:pathLst>
            </a:custGeom>
            <a:solidFill>
              <a:schemeClr val="accent3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D283ADC6-D149-7E8C-759D-9837564A7D1F}"/>
                </a:ext>
              </a:extLst>
            </p:cNvPr>
            <p:cNvSpPr/>
            <p:nvPr/>
          </p:nvSpPr>
          <p:spPr>
            <a:xfrm>
              <a:off x="3126452" y="5044268"/>
              <a:ext cx="128214" cy="128214"/>
            </a:xfrm>
            <a:custGeom>
              <a:avLst/>
              <a:gdLst>
                <a:gd name="connsiteX0" fmla="*/ 128214 w 128214"/>
                <a:gd name="connsiteY0" fmla="*/ 64107 h 128214"/>
                <a:gd name="connsiteX1" fmla="*/ 64107 w 128214"/>
                <a:gd name="connsiteY1" fmla="*/ 128214 h 128214"/>
                <a:gd name="connsiteX2" fmla="*/ 0 w 128214"/>
                <a:gd name="connsiteY2" fmla="*/ 64107 h 128214"/>
                <a:gd name="connsiteX3" fmla="*/ 64107 w 128214"/>
                <a:gd name="connsiteY3" fmla="*/ 0 h 128214"/>
                <a:gd name="connsiteX4" fmla="*/ 128214 w 128214"/>
                <a:gd name="connsiteY4" fmla="*/ 64107 h 12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14" h="128214">
                  <a:moveTo>
                    <a:pt x="128214" y="64107"/>
                  </a:moveTo>
                  <a:cubicBezTo>
                    <a:pt x="128214" y="99513"/>
                    <a:pt x="99513" y="128214"/>
                    <a:pt x="64107" y="128214"/>
                  </a:cubicBezTo>
                  <a:cubicBezTo>
                    <a:pt x="28702" y="128214"/>
                    <a:pt x="0" y="99513"/>
                    <a:pt x="0" y="64107"/>
                  </a:cubicBezTo>
                  <a:cubicBezTo>
                    <a:pt x="0" y="28702"/>
                    <a:pt x="28702" y="0"/>
                    <a:pt x="64107" y="0"/>
                  </a:cubicBezTo>
                  <a:cubicBezTo>
                    <a:pt x="99513" y="0"/>
                    <a:pt x="128214" y="28702"/>
                    <a:pt x="128214" y="6410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9549F32C-DF92-9B2E-69A3-9673C7CEA272}"/>
                </a:ext>
              </a:extLst>
            </p:cNvPr>
            <p:cNvSpPr/>
            <p:nvPr/>
          </p:nvSpPr>
          <p:spPr>
            <a:xfrm>
              <a:off x="2145208" y="4063024"/>
              <a:ext cx="2090847" cy="2090847"/>
            </a:xfrm>
            <a:custGeom>
              <a:avLst/>
              <a:gdLst>
                <a:gd name="connsiteX0" fmla="*/ 1045351 w 2090847"/>
                <a:gd name="connsiteY0" fmla="*/ 1925814 h 2090847"/>
                <a:gd name="connsiteX1" fmla="*/ 1067009 w 2090847"/>
                <a:gd name="connsiteY1" fmla="*/ 1947472 h 2090847"/>
                <a:gd name="connsiteX2" fmla="*/ 1067009 w 2090847"/>
                <a:gd name="connsiteY2" fmla="*/ 2069189 h 2090847"/>
                <a:gd name="connsiteX3" fmla="*/ 1045351 w 2090847"/>
                <a:gd name="connsiteY3" fmla="*/ 2090847 h 2090847"/>
                <a:gd name="connsiteX4" fmla="*/ 1023693 w 2090847"/>
                <a:gd name="connsiteY4" fmla="*/ 2069189 h 2090847"/>
                <a:gd name="connsiteX5" fmla="*/ 1023693 w 2090847"/>
                <a:gd name="connsiteY5" fmla="*/ 1947472 h 2090847"/>
                <a:gd name="connsiteX6" fmla="*/ 1045351 w 2090847"/>
                <a:gd name="connsiteY6" fmla="*/ 1925814 h 2090847"/>
                <a:gd name="connsiteX7" fmla="*/ 1683391 w 2090847"/>
                <a:gd name="connsiteY7" fmla="*/ 1661697 h 2090847"/>
                <a:gd name="connsiteX8" fmla="*/ 1698696 w 2090847"/>
                <a:gd name="connsiteY8" fmla="*/ 1668086 h 2090847"/>
                <a:gd name="connsiteX9" fmla="*/ 1784750 w 2090847"/>
                <a:gd name="connsiteY9" fmla="*/ 1754140 h 2090847"/>
                <a:gd name="connsiteX10" fmla="*/ 1784750 w 2090847"/>
                <a:gd name="connsiteY10" fmla="*/ 1784750 h 2090847"/>
                <a:gd name="connsiteX11" fmla="*/ 1769445 w 2090847"/>
                <a:gd name="connsiteY11" fmla="*/ 1791103 h 2090847"/>
                <a:gd name="connsiteX12" fmla="*/ 1754140 w 2090847"/>
                <a:gd name="connsiteY12" fmla="*/ 1784750 h 2090847"/>
                <a:gd name="connsiteX13" fmla="*/ 1668086 w 2090847"/>
                <a:gd name="connsiteY13" fmla="*/ 1698696 h 2090847"/>
                <a:gd name="connsiteX14" fmla="*/ 1668086 w 2090847"/>
                <a:gd name="connsiteY14" fmla="*/ 1668086 h 2090847"/>
                <a:gd name="connsiteX15" fmla="*/ 1683391 w 2090847"/>
                <a:gd name="connsiteY15" fmla="*/ 1661697 h 2090847"/>
                <a:gd name="connsiteX16" fmla="*/ 407510 w 2090847"/>
                <a:gd name="connsiteY16" fmla="*/ 1661697 h 2090847"/>
                <a:gd name="connsiteX17" fmla="*/ 422761 w 2090847"/>
                <a:gd name="connsiteY17" fmla="*/ 1668086 h 2090847"/>
                <a:gd name="connsiteX18" fmla="*/ 422761 w 2090847"/>
                <a:gd name="connsiteY18" fmla="*/ 1698696 h 2090847"/>
                <a:gd name="connsiteX19" fmla="*/ 336707 w 2090847"/>
                <a:gd name="connsiteY19" fmla="*/ 1784750 h 2090847"/>
                <a:gd name="connsiteX20" fmla="*/ 321402 w 2090847"/>
                <a:gd name="connsiteY20" fmla="*/ 1791103 h 2090847"/>
                <a:gd name="connsiteX21" fmla="*/ 306097 w 2090847"/>
                <a:gd name="connsiteY21" fmla="*/ 1784750 h 2090847"/>
                <a:gd name="connsiteX22" fmla="*/ 306097 w 2090847"/>
                <a:gd name="connsiteY22" fmla="*/ 1754140 h 2090847"/>
                <a:gd name="connsiteX23" fmla="*/ 392151 w 2090847"/>
                <a:gd name="connsiteY23" fmla="*/ 1668086 h 2090847"/>
                <a:gd name="connsiteX24" fmla="*/ 407510 w 2090847"/>
                <a:gd name="connsiteY24" fmla="*/ 1661697 h 2090847"/>
                <a:gd name="connsiteX25" fmla="*/ 1947472 w 2090847"/>
                <a:gd name="connsiteY25" fmla="*/ 1023693 h 2090847"/>
                <a:gd name="connsiteX26" fmla="*/ 2069189 w 2090847"/>
                <a:gd name="connsiteY26" fmla="*/ 1023693 h 2090847"/>
                <a:gd name="connsiteX27" fmla="*/ 2090847 w 2090847"/>
                <a:gd name="connsiteY27" fmla="*/ 1045351 h 2090847"/>
                <a:gd name="connsiteX28" fmla="*/ 2069189 w 2090847"/>
                <a:gd name="connsiteY28" fmla="*/ 1067009 h 2090847"/>
                <a:gd name="connsiteX29" fmla="*/ 1947472 w 2090847"/>
                <a:gd name="connsiteY29" fmla="*/ 1067009 h 2090847"/>
                <a:gd name="connsiteX30" fmla="*/ 1925814 w 2090847"/>
                <a:gd name="connsiteY30" fmla="*/ 1045351 h 2090847"/>
                <a:gd name="connsiteX31" fmla="*/ 1947472 w 2090847"/>
                <a:gd name="connsiteY31" fmla="*/ 1023693 h 2090847"/>
                <a:gd name="connsiteX32" fmla="*/ 21658 w 2090847"/>
                <a:gd name="connsiteY32" fmla="*/ 1023693 h 2090847"/>
                <a:gd name="connsiteX33" fmla="*/ 143375 w 2090847"/>
                <a:gd name="connsiteY33" fmla="*/ 1023693 h 2090847"/>
                <a:gd name="connsiteX34" fmla="*/ 165033 w 2090847"/>
                <a:gd name="connsiteY34" fmla="*/ 1045351 h 2090847"/>
                <a:gd name="connsiteX35" fmla="*/ 143375 w 2090847"/>
                <a:gd name="connsiteY35" fmla="*/ 1067009 h 2090847"/>
                <a:gd name="connsiteX36" fmla="*/ 21658 w 2090847"/>
                <a:gd name="connsiteY36" fmla="*/ 1067009 h 2090847"/>
                <a:gd name="connsiteX37" fmla="*/ 0 w 2090847"/>
                <a:gd name="connsiteY37" fmla="*/ 1045351 h 2090847"/>
                <a:gd name="connsiteX38" fmla="*/ 21658 w 2090847"/>
                <a:gd name="connsiteY38" fmla="*/ 1023693 h 2090847"/>
                <a:gd name="connsiteX39" fmla="*/ 1769354 w 2090847"/>
                <a:gd name="connsiteY39" fmla="*/ 299852 h 2090847"/>
                <a:gd name="connsiteX40" fmla="*/ 1784605 w 2090847"/>
                <a:gd name="connsiteY40" fmla="*/ 306241 h 2090847"/>
                <a:gd name="connsiteX41" fmla="*/ 1784605 w 2090847"/>
                <a:gd name="connsiteY41" fmla="*/ 336851 h 2090847"/>
                <a:gd name="connsiteX42" fmla="*/ 1698551 w 2090847"/>
                <a:gd name="connsiteY42" fmla="*/ 422905 h 2090847"/>
                <a:gd name="connsiteX43" fmla="*/ 1683246 w 2090847"/>
                <a:gd name="connsiteY43" fmla="*/ 429258 h 2090847"/>
                <a:gd name="connsiteX44" fmla="*/ 1667941 w 2090847"/>
                <a:gd name="connsiteY44" fmla="*/ 422905 h 2090847"/>
                <a:gd name="connsiteX45" fmla="*/ 1667941 w 2090847"/>
                <a:gd name="connsiteY45" fmla="*/ 392295 h 2090847"/>
                <a:gd name="connsiteX46" fmla="*/ 1753995 w 2090847"/>
                <a:gd name="connsiteY46" fmla="*/ 306241 h 2090847"/>
                <a:gd name="connsiteX47" fmla="*/ 1769354 w 2090847"/>
                <a:gd name="connsiteY47" fmla="*/ 299852 h 2090847"/>
                <a:gd name="connsiteX48" fmla="*/ 321600 w 2090847"/>
                <a:gd name="connsiteY48" fmla="*/ 299852 h 2090847"/>
                <a:gd name="connsiteX49" fmla="*/ 336851 w 2090847"/>
                <a:gd name="connsiteY49" fmla="*/ 306241 h 2090847"/>
                <a:gd name="connsiteX50" fmla="*/ 422905 w 2090847"/>
                <a:gd name="connsiteY50" fmla="*/ 392295 h 2090847"/>
                <a:gd name="connsiteX51" fmla="*/ 422905 w 2090847"/>
                <a:gd name="connsiteY51" fmla="*/ 422905 h 2090847"/>
                <a:gd name="connsiteX52" fmla="*/ 407600 w 2090847"/>
                <a:gd name="connsiteY52" fmla="*/ 429258 h 2090847"/>
                <a:gd name="connsiteX53" fmla="*/ 392295 w 2090847"/>
                <a:gd name="connsiteY53" fmla="*/ 422905 h 2090847"/>
                <a:gd name="connsiteX54" fmla="*/ 306241 w 2090847"/>
                <a:gd name="connsiteY54" fmla="*/ 336851 h 2090847"/>
                <a:gd name="connsiteX55" fmla="*/ 306241 w 2090847"/>
                <a:gd name="connsiteY55" fmla="*/ 306241 h 2090847"/>
                <a:gd name="connsiteX56" fmla="*/ 321600 w 2090847"/>
                <a:gd name="connsiteY56" fmla="*/ 299852 h 2090847"/>
                <a:gd name="connsiteX57" fmla="*/ 1045351 w 2090847"/>
                <a:gd name="connsiteY57" fmla="*/ 0 h 2090847"/>
                <a:gd name="connsiteX58" fmla="*/ 1067009 w 2090847"/>
                <a:gd name="connsiteY58" fmla="*/ 21658 h 2090847"/>
                <a:gd name="connsiteX59" fmla="*/ 1067009 w 2090847"/>
                <a:gd name="connsiteY59" fmla="*/ 143375 h 2090847"/>
                <a:gd name="connsiteX60" fmla="*/ 1045351 w 2090847"/>
                <a:gd name="connsiteY60" fmla="*/ 165033 h 2090847"/>
                <a:gd name="connsiteX61" fmla="*/ 1023693 w 2090847"/>
                <a:gd name="connsiteY61" fmla="*/ 143375 h 2090847"/>
                <a:gd name="connsiteX62" fmla="*/ 1023693 w 2090847"/>
                <a:gd name="connsiteY62" fmla="*/ 21658 h 2090847"/>
                <a:gd name="connsiteX63" fmla="*/ 1045351 w 2090847"/>
                <a:gd name="connsiteY63" fmla="*/ 0 h 2090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2090847" h="2090847">
                  <a:moveTo>
                    <a:pt x="1045351" y="1925814"/>
                  </a:moveTo>
                  <a:cubicBezTo>
                    <a:pt x="1057335" y="1925814"/>
                    <a:pt x="1067009" y="1935488"/>
                    <a:pt x="1067009" y="1947472"/>
                  </a:cubicBezTo>
                  <a:lnTo>
                    <a:pt x="1067009" y="2069189"/>
                  </a:lnTo>
                  <a:cubicBezTo>
                    <a:pt x="1067009" y="2081173"/>
                    <a:pt x="1057335" y="2090847"/>
                    <a:pt x="1045351" y="2090847"/>
                  </a:cubicBezTo>
                  <a:cubicBezTo>
                    <a:pt x="1033367" y="2090847"/>
                    <a:pt x="1023693" y="2081173"/>
                    <a:pt x="1023693" y="2069189"/>
                  </a:cubicBezTo>
                  <a:lnTo>
                    <a:pt x="1023693" y="1947472"/>
                  </a:lnTo>
                  <a:cubicBezTo>
                    <a:pt x="1023693" y="1935488"/>
                    <a:pt x="1033367" y="1925814"/>
                    <a:pt x="1045351" y="1925814"/>
                  </a:cubicBezTo>
                  <a:close/>
                  <a:moveTo>
                    <a:pt x="1683391" y="1661697"/>
                  </a:moveTo>
                  <a:cubicBezTo>
                    <a:pt x="1688950" y="1661697"/>
                    <a:pt x="1694509" y="1663827"/>
                    <a:pt x="1698696" y="1668086"/>
                  </a:cubicBezTo>
                  <a:lnTo>
                    <a:pt x="1784750" y="1754140"/>
                  </a:lnTo>
                  <a:cubicBezTo>
                    <a:pt x="1793268" y="1762659"/>
                    <a:pt x="1793268" y="1776375"/>
                    <a:pt x="1784750" y="1784750"/>
                  </a:cubicBezTo>
                  <a:cubicBezTo>
                    <a:pt x="1780562" y="1788937"/>
                    <a:pt x="1774931" y="1791103"/>
                    <a:pt x="1769445" y="1791103"/>
                  </a:cubicBezTo>
                  <a:cubicBezTo>
                    <a:pt x="1763958" y="1791103"/>
                    <a:pt x="1758327" y="1788937"/>
                    <a:pt x="1754140" y="1784750"/>
                  </a:cubicBezTo>
                  <a:lnTo>
                    <a:pt x="1668086" y="1698696"/>
                  </a:lnTo>
                  <a:cubicBezTo>
                    <a:pt x="1659567" y="1690177"/>
                    <a:pt x="1659567" y="1676460"/>
                    <a:pt x="1668086" y="1668086"/>
                  </a:cubicBezTo>
                  <a:cubicBezTo>
                    <a:pt x="1672273" y="1663827"/>
                    <a:pt x="1677832" y="1661697"/>
                    <a:pt x="1683391" y="1661697"/>
                  </a:cubicBezTo>
                  <a:close/>
                  <a:moveTo>
                    <a:pt x="407510" y="1661697"/>
                  </a:moveTo>
                  <a:cubicBezTo>
                    <a:pt x="413051" y="1661697"/>
                    <a:pt x="418573" y="1663827"/>
                    <a:pt x="422761" y="1668086"/>
                  </a:cubicBezTo>
                  <a:cubicBezTo>
                    <a:pt x="431279" y="1676605"/>
                    <a:pt x="431279" y="1690321"/>
                    <a:pt x="422761" y="1698696"/>
                  </a:cubicBezTo>
                  <a:lnTo>
                    <a:pt x="336707" y="1784750"/>
                  </a:lnTo>
                  <a:cubicBezTo>
                    <a:pt x="332520" y="1788937"/>
                    <a:pt x="326889" y="1791103"/>
                    <a:pt x="321402" y="1791103"/>
                  </a:cubicBezTo>
                  <a:cubicBezTo>
                    <a:pt x="315915" y="1791103"/>
                    <a:pt x="310284" y="1788937"/>
                    <a:pt x="306097" y="1784750"/>
                  </a:cubicBezTo>
                  <a:cubicBezTo>
                    <a:pt x="297578" y="1776231"/>
                    <a:pt x="297578" y="1762514"/>
                    <a:pt x="306097" y="1754140"/>
                  </a:cubicBezTo>
                  <a:lnTo>
                    <a:pt x="392151" y="1668086"/>
                  </a:lnTo>
                  <a:cubicBezTo>
                    <a:pt x="396410" y="1663827"/>
                    <a:pt x="401969" y="1661697"/>
                    <a:pt x="407510" y="1661697"/>
                  </a:cubicBezTo>
                  <a:close/>
                  <a:moveTo>
                    <a:pt x="1947472" y="1023693"/>
                  </a:moveTo>
                  <a:lnTo>
                    <a:pt x="2069189" y="1023693"/>
                  </a:lnTo>
                  <a:cubicBezTo>
                    <a:pt x="2081173" y="1023693"/>
                    <a:pt x="2090847" y="1033367"/>
                    <a:pt x="2090847" y="1045351"/>
                  </a:cubicBezTo>
                  <a:cubicBezTo>
                    <a:pt x="2090847" y="1057335"/>
                    <a:pt x="2081173" y="1067009"/>
                    <a:pt x="2069189" y="1067009"/>
                  </a:cubicBezTo>
                  <a:lnTo>
                    <a:pt x="1947472" y="1067009"/>
                  </a:lnTo>
                  <a:cubicBezTo>
                    <a:pt x="1935488" y="1067009"/>
                    <a:pt x="1925814" y="1057335"/>
                    <a:pt x="1925814" y="1045351"/>
                  </a:cubicBezTo>
                  <a:cubicBezTo>
                    <a:pt x="1925814" y="1033367"/>
                    <a:pt x="1935488" y="1023693"/>
                    <a:pt x="1947472" y="1023693"/>
                  </a:cubicBezTo>
                  <a:close/>
                  <a:moveTo>
                    <a:pt x="21658" y="1023693"/>
                  </a:moveTo>
                  <a:lnTo>
                    <a:pt x="143375" y="1023693"/>
                  </a:lnTo>
                  <a:cubicBezTo>
                    <a:pt x="155359" y="1023693"/>
                    <a:pt x="165033" y="1033367"/>
                    <a:pt x="165033" y="1045351"/>
                  </a:cubicBezTo>
                  <a:cubicBezTo>
                    <a:pt x="165033" y="1057335"/>
                    <a:pt x="155359" y="1067009"/>
                    <a:pt x="143375" y="1067009"/>
                  </a:cubicBezTo>
                  <a:lnTo>
                    <a:pt x="21658" y="1067009"/>
                  </a:lnTo>
                  <a:cubicBezTo>
                    <a:pt x="9674" y="1067009"/>
                    <a:pt x="0" y="1057335"/>
                    <a:pt x="0" y="1045351"/>
                  </a:cubicBezTo>
                  <a:cubicBezTo>
                    <a:pt x="0" y="1033367"/>
                    <a:pt x="9674" y="1023693"/>
                    <a:pt x="21658" y="1023693"/>
                  </a:cubicBezTo>
                  <a:close/>
                  <a:moveTo>
                    <a:pt x="1769354" y="299852"/>
                  </a:moveTo>
                  <a:cubicBezTo>
                    <a:pt x="1774895" y="299852"/>
                    <a:pt x="1780418" y="301982"/>
                    <a:pt x="1784605" y="306241"/>
                  </a:cubicBezTo>
                  <a:cubicBezTo>
                    <a:pt x="1792979" y="314760"/>
                    <a:pt x="1793123" y="328476"/>
                    <a:pt x="1784605" y="336851"/>
                  </a:cubicBezTo>
                  <a:lnTo>
                    <a:pt x="1698551" y="422905"/>
                  </a:lnTo>
                  <a:cubicBezTo>
                    <a:pt x="1694364" y="427092"/>
                    <a:pt x="1688733" y="429258"/>
                    <a:pt x="1683246" y="429258"/>
                  </a:cubicBezTo>
                  <a:cubicBezTo>
                    <a:pt x="1677759" y="429258"/>
                    <a:pt x="1672128" y="427092"/>
                    <a:pt x="1667941" y="422905"/>
                  </a:cubicBezTo>
                  <a:cubicBezTo>
                    <a:pt x="1659422" y="414386"/>
                    <a:pt x="1659422" y="400669"/>
                    <a:pt x="1667941" y="392295"/>
                  </a:cubicBezTo>
                  <a:lnTo>
                    <a:pt x="1753995" y="306241"/>
                  </a:lnTo>
                  <a:cubicBezTo>
                    <a:pt x="1758255" y="301982"/>
                    <a:pt x="1763813" y="299852"/>
                    <a:pt x="1769354" y="299852"/>
                  </a:cubicBezTo>
                  <a:close/>
                  <a:moveTo>
                    <a:pt x="321600" y="299852"/>
                  </a:moveTo>
                  <a:cubicBezTo>
                    <a:pt x="327141" y="299852"/>
                    <a:pt x="332663" y="301982"/>
                    <a:pt x="336851" y="306241"/>
                  </a:cubicBezTo>
                  <a:lnTo>
                    <a:pt x="422905" y="392295"/>
                  </a:lnTo>
                  <a:cubicBezTo>
                    <a:pt x="431423" y="400814"/>
                    <a:pt x="431423" y="414530"/>
                    <a:pt x="422905" y="422905"/>
                  </a:cubicBezTo>
                  <a:cubicBezTo>
                    <a:pt x="418717" y="427092"/>
                    <a:pt x="413086" y="429258"/>
                    <a:pt x="407600" y="429258"/>
                  </a:cubicBezTo>
                  <a:cubicBezTo>
                    <a:pt x="402113" y="429258"/>
                    <a:pt x="396482" y="427092"/>
                    <a:pt x="392295" y="422905"/>
                  </a:cubicBezTo>
                  <a:lnTo>
                    <a:pt x="306241" y="336851"/>
                  </a:lnTo>
                  <a:cubicBezTo>
                    <a:pt x="297722" y="328332"/>
                    <a:pt x="297722" y="314615"/>
                    <a:pt x="306241" y="306241"/>
                  </a:cubicBezTo>
                  <a:cubicBezTo>
                    <a:pt x="310500" y="301982"/>
                    <a:pt x="316059" y="299852"/>
                    <a:pt x="321600" y="299852"/>
                  </a:cubicBezTo>
                  <a:close/>
                  <a:moveTo>
                    <a:pt x="1045351" y="0"/>
                  </a:moveTo>
                  <a:cubicBezTo>
                    <a:pt x="1057335" y="0"/>
                    <a:pt x="1067009" y="9674"/>
                    <a:pt x="1067009" y="21658"/>
                  </a:cubicBezTo>
                  <a:lnTo>
                    <a:pt x="1067009" y="143375"/>
                  </a:lnTo>
                  <a:cubicBezTo>
                    <a:pt x="1067009" y="155359"/>
                    <a:pt x="1057335" y="165033"/>
                    <a:pt x="1045351" y="165033"/>
                  </a:cubicBezTo>
                  <a:cubicBezTo>
                    <a:pt x="1033367" y="165033"/>
                    <a:pt x="1023693" y="155359"/>
                    <a:pt x="1023693" y="143375"/>
                  </a:cubicBezTo>
                  <a:lnTo>
                    <a:pt x="1023693" y="21658"/>
                  </a:lnTo>
                  <a:cubicBezTo>
                    <a:pt x="1023693" y="9674"/>
                    <a:pt x="1033367" y="0"/>
                    <a:pt x="1045351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060438B-CE94-5E33-8392-AF08D057C7CF}"/>
              </a:ext>
            </a:extLst>
          </p:cNvPr>
          <p:cNvGrpSpPr/>
          <p:nvPr/>
        </p:nvGrpSpPr>
        <p:grpSpPr>
          <a:xfrm rot="1691658">
            <a:off x="21774319" y="9242477"/>
            <a:ext cx="3151525" cy="3484282"/>
            <a:chOff x="7796516" y="9474490"/>
            <a:chExt cx="3151525" cy="3484282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9BCA461-571E-6504-E16C-CECFFD93E14E}"/>
                </a:ext>
              </a:extLst>
            </p:cNvPr>
            <p:cNvSpPr/>
            <p:nvPr/>
          </p:nvSpPr>
          <p:spPr>
            <a:xfrm>
              <a:off x="7796516" y="9474490"/>
              <a:ext cx="3151525" cy="3484282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4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88BDF549-74A0-75A3-3626-5335F0AB045B}"/>
                </a:ext>
              </a:extLst>
            </p:cNvPr>
            <p:cNvGrpSpPr/>
            <p:nvPr/>
          </p:nvGrpSpPr>
          <p:grpSpPr>
            <a:xfrm>
              <a:off x="8105309" y="9935794"/>
              <a:ext cx="2538543" cy="2773938"/>
              <a:chOff x="8105309" y="9935794"/>
              <a:chExt cx="2538543" cy="2773938"/>
            </a:xfrm>
          </p:grpSpPr>
          <p:sp>
            <p:nvSpPr>
              <p:cNvPr id="27" name="Forma libre 26">
                <a:extLst>
                  <a:ext uri="{FF2B5EF4-FFF2-40B4-BE49-F238E27FC236}">
                    <a16:creationId xmlns:a16="http://schemas.microsoft.com/office/drawing/2014/main" id="{B7F9FFDD-8489-91FF-16A9-E756581BF178}"/>
                  </a:ext>
                </a:extLst>
              </p:cNvPr>
              <p:cNvSpPr/>
              <p:nvPr/>
            </p:nvSpPr>
            <p:spPr>
              <a:xfrm>
                <a:off x="8105309" y="993579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" name="Forma libre 27">
                <a:extLst>
                  <a:ext uri="{FF2B5EF4-FFF2-40B4-BE49-F238E27FC236}">
                    <a16:creationId xmlns:a16="http://schemas.microsoft.com/office/drawing/2014/main" id="{7A505272-7D57-4727-A9A1-ABC051776E20}"/>
                  </a:ext>
                </a:extLst>
              </p:cNvPr>
              <p:cNvSpPr/>
              <p:nvPr/>
            </p:nvSpPr>
            <p:spPr>
              <a:xfrm>
                <a:off x="8429534" y="10249561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" name="Forma libre 28">
                <a:extLst>
                  <a:ext uri="{FF2B5EF4-FFF2-40B4-BE49-F238E27FC236}">
                    <a16:creationId xmlns:a16="http://schemas.microsoft.com/office/drawing/2014/main" id="{A60A2291-DA63-DDB8-832D-9B9B6C9C7378}"/>
                  </a:ext>
                </a:extLst>
              </p:cNvPr>
              <p:cNvSpPr/>
              <p:nvPr/>
            </p:nvSpPr>
            <p:spPr>
              <a:xfrm>
                <a:off x="8670167" y="10563175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" name="Forma libre 29">
                <a:extLst>
                  <a:ext uri="{FF2B5EF4-FFF2-40B4-BE49-F238E27FC236}">
                    <a16:creationId xmlns:a16="http://schemas.microsoft.com/office/drawing/2014/main" id="{FE15B1AB-1FCE-800A-035A-E8114FD836CC}"/>
                  </a:ext>
                </a:extLst>
              </p:cNvPr>
              <p:cNvSpPr/>
              <p:nvPr/>
            </p:nvSpPr>
            <p:spPr>
              <a:xfrm>
                <a:off x="8994391" y="10876943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" name="Forma libre 30">
                <a:extLst>
                  <a:ext uri="{FF2B5EF4-FFF2-40B4-BE49-F238E27FC236}">
                    <a16:creationId xmlns:a16="http://schemas.microsoft.com/office/drawing/2014/main" id="{7474A189-5E2F-37D1-E2F9-09524CEB455C}"/>
                  </a:ext>
                </a:extLst>
              </p:cNvPr>
              <p:cNvSpPr/>
              <p:nvPr/>
            </p:nvSpPr>
            <p:spPr>
              <a:xfrm>
                <a:off x="9235024" y="11190711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2" name="Forma libre 31">
                <a:extLst>
                  <a:ext uri="{FF2B5EF4-FFF2-40B4-BE49-F238E27FC236}">
                    <a16:creationId xmlns:a16="http://schemas.microsoft.com/office/drawing/2014/main" id="{249DBD25-291A-C0C5-190F-93DFFB4611A8}"/>
                  </a:ext>
                </a:extLst>
              </p:cNvPr>
              <p:cNvSpPr/>
              <p:nvPr/>
            </p:nvSpPr>
            <p:spPr>
              <a:xfrm>
                <a:off x="9559249" y="11504325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3" name="Forma libre 32">
                <a:extLst>
                  <a:ext uri="{FF2B5EF4-FFF2-40B4-BE49-F238E27FC236}">
                    <a16:creationId xmlns:a16="http://schemas.microsoft.com/office/drawing/2014/main" id="{E65FBEB0-24FC-5FAF-2A13-2825925B42D1}"/>
                  </a:ext>
                </a:extLst>
              </p:cNvPr>
              <p:cNvSpPr/>
              <p:nvPr/>
            </p:nvSpPr>
            <p:spPr>
              <a:xfrm>
                <a:off x="9799882" y="11818092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4" name="Forma libre 33">
                <a:extLst>
                  <a:ext uri="{FF2B5EF4-FFF2-40B4-BE49-F238E27FC236}">
                    <a16:creationId xmlns:a16="http://schemas.microsoft.com/office/drawing/2014/main" id="{EE706DD9-ECDE-4B2A-E558-AD3BD20DD588}"/>
                  </a:ext>
                </a:extLst>
              </p:cNvPr>
              <p:cNvSpPr/>
              <p:nvPr/>
            </p:nvSpPr>
            <p:spPr>
              <a:xfrm>
                <a:off x="10124106" y="12131706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5" name="Forma libre 34">
                <a:extLst>
                  <a:ext uri="{FF2B5EF4-FFF2-40B4-BE49-F238E27FC236}">
                    <a16:creationId xmlns:a16="http://schemas.microsoft.com/office/drawing/2014/main" id="{448A918C-2562-0CB4-2F85-098F6D9165AF}"/>
                  </a:ext>
                </a:extLst>
              </p:cNvPr>
              <p:cNvSpPr/>
              <p:nvPr/>
            </p:nvSpPr>
            <p:spPr>
              <a:xfrm>
                <a:off x="10364586" y="1244547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152015E2-DA91-9F6D-0550-EDC35FA5F43E}"/>
              </a:ext>
            </a:extLst>
          </p:cNvPr>
          <p:cNvSpPr/>
          <p:nvPr/>
        </p:nvSpPr>
        <p:spPr>
          <a:xfrm rot="7720371">
            <a:off x="694323" y="10205745"/>
            <a:ext cx="3126855" cy="2710856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600" b="0" i="0" u="none" strike="noStrike" kern="1200" cap="none" spc="0" normalizeH="0" baseline="0" noProof="0">
              <a:ln>
                <a:noFill/>
              </a:ln>
              <a:solidFill>
                <a:srgbClr val="68686E"/>
              </a:solidFill>
              <a:effectLst/>
              <a:uLnTx/>
              <a:uFillTx/>
              <a:latin typeface="Lato Light" panose="020F0302020204030203" pitchFamily="34" charset="0"/>
              <a:ea typeface="+mn-ea"/>
              <a:cs typeface="+mn-cs"/>
            </a:endParaRP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BDAAFF7-17DF-02D3-56EA-F2C79AA62AB1}"/>
              </a:ext>
            </a:extLst>
          </p:cNvPr>
          <p:cNvGrpSpPr/>
          <p:nvPr/>
        </p:nvGrpSpPr>
        <p:grpSpPr>
          <a:xfrm rot="1470331">
            <a:off x="823134" y="120130"/>
            <a:ext cx="2763863" cy="3750078"/>
            <a:chOff x="11669554" y="2339188"/>
            <a:chExt cx="2951851" cy="4005145"/>
          </a:xfrm>
        </p:grpSpPr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81E83952-656D-DFBF-B502-D5F1B3CED329}"/>
                </a:ext>
              </a:extLst>
            </p:cNvPr>
            <p:cNvSpPr/>
            <p:nvPr/>
          </p:nvSpPr>
          <p:spPr>
            <a:xfrm rot="2094523">
              <a:off x="12812723" y="2657132"/>
              <a:ext cx="462576" cy="3575851"/>
            </a:xfrm>
            <a:custGeom>
              <a:avLst/>
              <a:gdLst>
                <a:gd name="connsiteX0" fmla="*/ 0 w 462576"/>
                <a:gd name="connsiteY0" fmla="*/ 0 h 3575851"/>
                <a:gd name="connsiteX1" fmla="*/ 462576 w 462576"/>
                <a:gd name="connsiteY1" fmla="*/ 0 h 3575851"/>
                <a:gd name="connsiteX2" fmla="*/ 462576 w 462576"/>
                <a:gd name="connsiteY2" fmla="*/ 3575852 h 3575851"/>
                <a:gd name="connsiteX3" fmla="*/ 0 w 462576"/>
                <a:gd name="connsiteY3" fmla="*/ 3575852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575851">
                  <a:moveTo>
                    <a:pt x="0" y="0"/>
                  </a:moveTo>
                  <a:lnTo>
                    <a:pt x="462576" y="0"/>
                  </a:lnTo>
                  <a:lnTo>
                    <a:pt x="462576" y="3575852"/>
                  </a:lnTo>
                  <a:lnTo>
                    <a:pt x="0" y="3575852"/>
                  </a:lnTo>
                  <a:close/>
                </a:path>
              </a:pathLst>
            </a:custGeom>
            <a:solidFill>
              <a:schemeClr val="accent3"/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1D50AA9-0CA8-D947-0840-8873D9F485BE}"/>
                </a:ext>
              </a:extLst>
            </p:cNvPr>
            <p:cNvSpPr/>
            <p:nvPr/>
          </p:nvSpPr>
          <p:spPr>
            <a:xfrm rot="2094523">
              <a:off x="13946354" y="2627820"/>
              <a:ext cx="462576" cy="385483"/>
            </a:xfrm>
            <a:custGeom>
              <a:avLst/>
              <a:gdLst>
                <a:gd name="connsiteX0" fmla="*/ 0 w 462576"/>
                <a:gd name="connsiteY0" fmla="*/ 0 h 385483"/>
                <a:gd name="connsiteX1" fmla="*/ 462576 w 462576"/>
                <a:gd name="connsiteY1" fmla="*/ 0 h 385483"/>
                <a:gd name="connsiteX2" fmla="*/ 462576 w 462576"/>
                <a:gd name="connsiteY2" fmla="*/ 385484 h 385483"/>
                <a:gd name="connsiteX3" fmla="*/ 0 w 462576"/>
                <a:gd name="connsiteY3" fmla="*/ 385484 h 38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85483">
                  <a:moveTo>
                    <a:pt x="0" y="0"/>
                  </a:moveTo>
                  <a:lnTo>
                    <a:pt x="462576" y="0"/>
                  </a:lnTo>
                  <a:lnTo>
                    <a:pt x="462576" y="385484"/>
                  </a:lnTo>
                  <a:lnTo>
                    <a:pt x="0" y="3854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46F2C3B-5D60-9A08-DE8E-F82E985DDEB6}"/>
                </a:ext>
              </a:extLst>
            </p:cNvPr>
            <p:cNvSpPr/>
            <p:nvPr/>
          </p:nvSpPr>
          <p:spPr>
            <a:xfrm rot="2094523">
              <a:off x="13891088" y="2803319"/>
              <a:ext cx="462576" cy="192876"/>
            </a:xfrm>
            <a:custGeom>
              <a:avLst/>
              <a:gdLst>
                <a:gd name="connsiteX0" fmla="*/ 0 w 462576"/>
                <a:gd name="connsiteY0" fmla="*/ 0 h 192876"/>
                <a:gd name="connsiteX1" fmla="*/ 462576 w 462576"/>
                <a:gd name="connsiteY1" fmla="*/ 0 h 192876"/>
                <a:gd name="connsiteX2" fmla="*/ 462576 w 462576"/>
                <a:gd name="connsiteY2" fmla="*/ 192876 h 192876"/>
                <a:gd name="connsiteX3" fmla="*/ 0 w 462576"/>
                <a:gd name="connsiteY3" fmla="*/ 192876 h 19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192876">
                  <a:moveTo>
                    <a:pt x="0" y="0"/>
                  </a:moveTo>
                  <a:lnTo>
                    <a:pt x="462576" y="0"/>
                  </a:lnTo>
                  <a:lnTo>
                    <a:pt x="462576" y="192876"/>
                  </a:lnTo>
                  <a:lnTo>
                    <a:pt x="0" y="192876"/>
                  </a:ln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4C5A0F1-A739-D1A3-2DEC-942E3ABF3D45}"/>
                </a:ext>
              </a:extLst>
            </p:cNvPr>
            <p:cNvSpPr/>
            <p:nvPr/>
          </p:nvSpPr>
          <p:spPr>
            <a:xfrm rot="2094523">
              <a:off x="14158311" y="2339188"/>
              <a:ext cx="463094" cy="355439"/>
            </a:xfrm>
            <a:custGeom>
              <a:avLst/>
              <a:gdLst>
                <a:gd name="connsiteX0" fmla="*/ 462576 w 463094"/>
                <a:gd name="connsiteY0" fmla="*/ 355439 h 355439"/>
                <a:gd name="connsiteX1" fmla="*/ 0 w 463094"/>
                <a:gd name="connsiteY1" fmla="*/ 355439 h 355439"/>
                <a:gd name="connsiteX2" fmla="*/ 0 w 463094"/>
                <a:gd name="connsiteY2" fmla="*/ 247869 h 355439"/>
                <a:gd name="connsiteX3" fmla="*/ 0 w 463094"/>
                <a:gd name="connsiteY3" fmla="*/ 140298 h 355439"/>
                <a:gd name="connsiteX4" fmla="*/ 39672 w 463094"/>
                <a:gd name="connsiteY4" fmla="*/ 41043 h 355439"/>
                <a:gd name="connsiteX5" fmla="*/ 135610 w 463094"/>
                <a:gd name="connsiteY5" fmla="*/ 0 h 355439"/>
                <a:gd name="connsiteX6" fmla="*/ 231547 w 463094"/>
                <a:gd name="connsiteY6" fmla="*/ 0 h 355439"/>
                <a:gd name="connsiteX7" fmla="*/ 327485 w 463094"/>
                <a:gd name="connsiteY7" fmla="*/ 0 h 355439"/>
                <a:gd name="connsiteX8" fmla="*/ 423423 w 463094"/>
                <a:gd name="connsiteY8" fmla="*/ 41043 h 355439"/>
                <a:gd name="connsiteX9" fmla="*/ 463095 w 463094"/>
                <a:gd name="connsiteY9" fmla="*/ 140298 h 355439"/>
                <a:gd name="connsiteX10" fmla="*/ 463095 w 463094"/>
                <a:gd name="connsiteY10" fmla="*/ 247869 h 355439"/>
                <a:gd name="connsiteX11" fmla="*/ 463095 w 463094"/>
                <a:gd name="connsiteY11" fmla="*/ 355439 h 35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3094" h="355439">
                  <a:moveTo>
                    <a:pt x="462576" y="355439"/>
                  </a:moveTo>
                  <a:lnTo>
                    <a:pt x="0" y="355439"/>
                  </a:lnTo>
                  <a:lnTo>
                    <a:pt x="0" y="247869"/>
                  </a:lnTo>
                  <a:cubicBezTo>
                    <a:pt x="0" y="247869"/>
                    <a:pt x="0" y="140298"/>
                    <a:pt x="0" y="140298"/>
                  </a:cubicBezTo>
                  <a:cubicBezTo>
                    <a:pt x="0" y="101669"/>
                    <a:pt x="15298" y="66527"/>
                    <a:pt x="39672" y="41043"/>
                  </a:cubicBezTo>
                  <a:cubicBezTo>
                    <a:pt x="64045" y="15559"/>
                    <a:pt x="98012" y="0"/>
                    <a:pt x="135610" y="0"/>
                  </a:cubicBezTo>
                  <a:lnTo>
                    <a:pt x="231547" y="0"/>
                  </a:lnTo>
                  <a:cubicBezTo>
                    <a:pt x="231547" y="0"/>
                    <a:pt x="327485" y="0"/>
                    <a:pt x="327485" y="0"/>
                  </a:cubicBezTo>
                  <a:cubicBezTo>
                    <a:pt x="364823" y="0"/>
                    <a:pt x="398791" y="15827"/>
                    <a:pt x="423423" y="41043"/>
                  </a:cubicBezTo>
                  <a:cubicBezTo>
                    <a:pt x="448056" y="66259"/>
                    <a:pt x="463095" y="101401"/>
                    <a:pt x="463095" y="140298"/>
                  </a:cubicBezTo>
                  <a:lnTo>
                    <a:pt x="463095" y="247869"/>
                  </a:lnTo>
                  <a:cubicBezTo>
                    <a:pt x="463095" y="247869"/>
                    <a:pt x="463095" y="355439"/>
                    <a:pt x="463095" y="355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87472443-C69B-F416-C1AF-89E91A3EEA98}"/>
                </a:ext>
              </a:extLst>
            </p:cNvPr>
            <p:cNvSpPr/>
            <p:nvPr/>
          </p:nvSpPr>
          <p:spPr>
            <a:xfrm rot="2094523">
              <a:off x="11669554" y="5822106"/>
              <a:ext cx="462576" cy="522227"/>
            </a:xfrm>
            <a:custGeom>
              <a:avLst/>
              <a:gdLst>
                <a:gd name="connsiteX0" fmla="*/ 462576 w 462576"/>
                <a:gd name="connsiteY0" fmla="*/ 51438 h 522227"/>
                <a:gd name="connsiteX1" fmla="*/ 450130 w 462576"/>
                <a:gd name="connsiteY1" fmla="*/ 34001 h 522227"/>
                <a:gd name="connsiteX2" fmla="*/ 320485 w 462576"/>
                <a:gd name="connsiteY2" fmla="*/ 34001 h 522227"/>
                <a:gd name="connsiteX3" fmla="*/ 308039 w 462576"/>
                <a:gd name="connsiteY3" fmla="*/ 51438 h 522227"/>
                <a:gd name="connsiteX4" fmla="*/ 295852 w 462576"/>
                <a:gd name="connsiteY4" fmla="*/ 34001 h 522227"/>
                <a:gd name="connsiteX5" fmla="*/ 166206 w 462576"/>
                <a:gd name="connsiteY5" fmla="*/ 34001 h 522227"/>
                <a:gd name="connsiteX6" fmla="*/ 154019 w 462576"/>
                <a:gd name="connsiteY6" fmla="*/ 51438 h 522227"/>
                <a:gd name="connsiteX7" fmla="*/ 141833 w 462576"/>
                <a:gd name="connsiteY7" fmla="*/ 34001 h 522227"/>
                <a:gd name="connsiteX8" fmla="*/ 12187 w 462576"/>
                <a:gd name="connsiteY8" fmla="*/ 34001 h 522227"/>
                <a:gd name="connsiteX9" fmla="*/ 0 w 462576"/>
                <a:gd name="connsiteY9" fmla="*/ 51438 h 522227"/>
                <a:gd name="connsiteX10" fmla="*/ 231288 w 462576"/>
                <a:gd name="connsiteY10" fmla="*/ 522227 h 522227"/>
                <a:gd name="connsiteX11" fmla="*/ 462576 w 462576"/>
                <a:gd name="connsiteY11" fmla="*/ 51438 h 5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576" h="522227">
                  <a:moveTo>
                    <a:pt x="462576" y="51438"/>
                  </a:moveTo>
                  <a:lnTo>
                    <a:pt x="450130" y="34001"/>
                  </a:lnTo>
                  <a:cubicBezTo>
                    <a:pt x="417978" y="-11334"/>
                    <a:pt x="352637" y="-11334"/>
                    <a:pt x="320485" y="34001"/>
                  </a:cubicBezTo>
                  <a:lnTo>
                    <a:pt x="308039" y="51438"/>
                  </a:lnTo>
                  <a:lnTo>
                    <a:pt x="295852" y="34001"/>
                  </a:lnTo>
                  <a:cubicBezTo>
                    <a:pt x="263700" y="-11334"/>
                    <a:pt x="198358" y="-11334"/>
                    <a:pt x="166206" y="34001"/>
                  </a:cubicBezTo>
                  <a:lnTo>
                    <a:pt x="154019" y="51438"/>
                  </a:lnTo>
                  <a:lnTo>
                    <a:pt x="141833" y="34001"/>
                  </a:lnTo>
                  <a:cubicBezTo>
                    <a:pt x="109680" y="-11334"/>
                    <a:pt x="44339" y="-11334"/>
                    <a:pt x="12187" y="34001"/>
                  </a:cubicBezTo>
                  <a:lnTo>
                    <a:pt x="0" y="51438"/>
                  </a:lnTo>
                  <a:lnTo>
                    <a:pt x="231288" y="522227"/>
                  </a:lnTo>
                  <a:lnTo>
                    <a:pt x="462576" y="5143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690B250-88FF-64E1-3E5B-835C0E2794AC}"/>
                </a:ext>
              </a:extLst>
            </p:cNvPr>
            <p:cNvSpPr/>
            <p:nvPr/>
          </p:nvSpPr>
          <p:spPr>
            <a:xfrm rot="2094523">
              <a:off x="12966765" y="2657057"/>
              <a:ext cx="154278" cy="3575851"/>
            </a:xfrm>
            <a:custGeom>
              <a:avLst/>
              <a:gdLst>
                <a:gd name="connsiteX0" fmla="*/ 142092 w 154278"/>
                <a:gd name="connsiteY0" fmla="*/ 3558415 h 3575851"/>
                <a:gd name="connsiteX1" fmla="*/ 154279 w 154278"/>
                <a:gd name="connsiteY1" fmla="*/ 3575852 h 3575851"/>
                <a:gd name="connsiteX2" fmla="*/ 154279 w 154278"/>
                <a:gd name="connsiteY2" fmla="*/ 0 h 3575851"/>
                <a:gd name="connsiteX3" fmla="*/ 0 w 154278"/>
                <a:gd name="connsiteY3" fmla="*/ 0 h 3575851"/>
                <a:gd name="connsiteX4" fmla="*/ 0 w 154278"/>
                <a:gd name="connsiteY4" fmla="*/ 3575852 h 3575851"/>
                <a:gd name="connsiteX5" fmla="*/ 12187 w 154278"/>
                <a:gd name="connsiteY5" fmla="*/ 3558415 h 3575851"/>
                <a:gd name="connsiteX6" fmla="*/ 141833 w 154278"/>
                <a:gd name="connsiteY6" fmla="*/ 3558415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78" h="3575851">
                  <a:moveTo>
                    <a:pt x="142092" y="3558415"/>
                  </a:moveTo>
                  <a:lnTo>
                    <a:pt x="154279" y="3575852"/>
                  </a:lnTo>
                  <a:lnTo>
                    <a:pt x="154279" y="0"/>
                  </a:lnTo>
                  <a:lnTo>
                    <a:pt x="0" y="0"/>
                  </a:lnTo>
                  <a:lnTo>
                    <a:pt x="0" y="3575852"/>
                  </a:lnTo>
                  <a:lnTo>
                    <a:pt x="12187" y="3558415"/>
                  </a:lnTo>
                  <a:cubicBezTo>
                    <a:pt x="44339" y="3513080"/>
                    <a:pt x="109680" y="3513080"/>
                    <a:pt x="141833" y="3558415"/>
                  </a:cubicBez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115AF7EF-4313-3896-4B17-60FF5F3BB1D4}"/>
                </a:ext>
              </a:extLst>
            </p:cNvPr>
            <p:cNvSpPr/>
            <p:nvPr/>
          </p:nvSpPr>
          <p:spPr>
            <a:xfrm rot="2094523">
              <a:off x="11714842" y="6134376"/>
              <a:ext cx="176059" cy="178926"/>
            </a:xfrm>
            <a:custGeom>
              <a:avLst/>
              <a:gdLst>
                <a:gd name="connsiteX0" fmla="*/ 0 w 176059"/>
                <a:gd name="connsiteY0" fmla="*/ 0 h 178926"/>
                <a:gd name="connsiteX1" fmla="*/ 87900 w 176059"/>
                <a:gd name="connsiteY1" fmla="*/ 178927 h 178926"/>
                <a:gd name="connsiteX2" fmla="*/ 176059 w 176059"/>
                <a:gd name="connsiteY2" fmla="*/ 0 h 178926"/>
                <a:gd name="connsiteX3" fmla="*/ 0 w 176059"/>
                <a:gd name="connsiteY3" fmla="*/ 0 h 17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59" h="178926">
                  <a:moveTo>
                    <a:pt x="0" y="0"/>
                  </a:moveTo>
                  <a:lnTo>
                    <a:pt x="87900" y="178927"/>
                  </a:lnTo>
                  <a:lnTo>
                    <a:pt x="176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CD96F5B-2BAB-3A09-B796-50CF1908C933}"/>
              </a:ext>
            </a:extLst>
          </p:cNvPr>
          <p:cNvGrpSpPr/>
          <p:nvPr/>
        </p:nvGrpSpPr>
        <p:grpSpPr>
          <a:xfrm>
            <a:off x="20875447" y="312694"/>
            <a:ext cx="2975041" cy="2975041"/>
            <a:chOff x="18791218" y="1268925"/>
            <a:chExt cx="2975041" cy="2975041"/>
          </a:xfrm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C492661B-7434-7F30-1E6F-3A528E946E37}"/>
                </a:ext>
              </a:extLst>
            </p:cNvPr>
            <p:cNvSpPr/>
            <p:nvPr/>
          </p:nvSpPr>
          <p:spPr>
            <a:xfrm>
              <a:off x="18791218" y="1268925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3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5C04D0CD-3293-9A23-9F11-68ADC1732B19}"/>
                </a:ext>
              </a:extLst>
            </p:cNvPr>
            <p:cNvSpPr/>
            <p:nvPr/>
          </p:nvSpPr>
          <p:spPr>
            <a:xfrm>
              <a:off x="19049996" y="1908392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4BB20DD1-B24A-15E8-50BE-1FD39F32ADBC}"/>
                </a:ext>
              </a:extLst>
            </p:cNvPr>
            <p:cNvSpPr/>
            <p:nvPr/>
          </p:nvSpPr>
          <p:spPr>
            <a:xfrm>
              <a:off x="19430685" y="1527703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D36F62F3-071B-1E20-EDB9-88EBC4504AC6}"/>
                </a:ext>
              </a:extLst>
            </p:cNvPr>
            <p:cNvSpPr/>
            <p:nvPr/>
          </p:nvSpPr>
          <p:spPr>
            <a:xfrm>
              <a:off x="19049996" y="2785903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B65B26F-7F2A-99C4-A11A-7E5A9DB6719E}"/>
                </a:ext>
              </a:extLst>
            </p:cNvPr>
            <p:cNvSpPr/>
            <p:nvPr/>
          </p:nvSpPr>
          <p:spPr>
            <a:xfrm>
              <a:off x="20308196" y="1527703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 dirty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F52B43C-622B-1752-03E2-343A70AC4FC4}"/>
                </a:ext>
              </a:extLst>
            </p:cNvPr>
            <p:cNvSpPr/>
            <p:nvPr/>
          </p:nvSpPr>
          <p:spPr>
            <a:xfrm>
              <a:off x="20349664" y="2785903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6749350D-648F-1579-9C6C-CAD78024539F}"/>
                </a:ext>
              </a:extLst>
            </p:cNvPr>
            <p:cNvSpPr/>
            <p:nvPr/>
          </p:nvSpPr>
          <p:spPr>
            <a:xfrm>
              <a:off x="20349664" y="1908392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D90B313-1D4E-D4CE-BA80-65AF06697AF7}"/>
                </a:ext>
              </a:extLst>
            </p:cNvPr>
            <p:cNvSpPr/>
            <p:nvPr/>
          </p:nvSpPr>
          <p:spPr>
            <a:xfrm>
              <a:off x="19430685" y="2827371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6407A38F-B8B1-EA97-BF1B-D77337894535}"/>
                </a:ext>
              </a:extLst>
            </p:cNvPr>
            <p:cNvSpPr/>
            <p:nvPr/>
          </p:nvSpPr>
          <p:spPr>
            <a:xfrm>
              <a:off x="20308196" y="2827371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</p:grpSp>
      <p:sp>
        <p:nvSpPr>
          <p:cNvPr id="3" name="Gráfico 8">
            <a:extLst>
              <a:ext uri="{FF2B5EF4-FFF2-40B4-BE49-F238E27FC236}">
                <a16:creationId xmlns:a16="http://schemas.microsoft.com/office/drawing/2014/main" id="{7430D88C-1F59-7641-3C52-37E1C003B251}"/>
              </a:ext>
            </a:extLst>
          </p:cNvPr>
          <p:cNvSpPr/>
          <p:nvPr/>
        </p:nvSpPr>
        <p:spPr>
          <a:xfrm>
            <a:off x="8301515" y="12038966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3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V" sz="3600" b="0" i="0" u="none" strike="noStrike" kern="1200" cap="none" spc="0" normalizeH="0" baseline="0" noProof="0">
              <a:ln>
                <a:noFill/>
              </a:ln>
              <a:solidFill>
                <a:srgbClr val="68686E"/>
              </a:solidFill>
              <a:effectLst/>
              <a:uLnTx/>
              <a:uFillTx/>
              <a:latin typeface="Lato Light" panose="020F0302020204030203" pitchFamily="34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62869" y="161627"/>
            <a:ext cx="16904052" cy="12557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Нека припомним: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Какво означават числителят, знаменателят и дробната черта?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Кое число не може да бъде в знаменател и защо?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Кои дроби наричаме правилни? Как ги сравняваме спрямо единицата?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bg-BG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Кои дроби наричаме </a:t>
            </a: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неправилни? </a:t>
            </a:r>
            <a:r>
              <a:rPr kumimoji="0" lang="bg-BG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Как ги сравняваме спрямо единицата</a:t>
            </a: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Как можем да </a:t>
            </a: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представим ест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</a:t>
            </a: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ствено </a:t>
            </a: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число като обикновена дроб</a:t>
            </a: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А единицата?</a:t>
            </a:r>
            <a:endParaRPr kumimoji="0" lang="bg-BG" sz="54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Какво гласи основното свойство на дробите?</a:t>
            </a:r>
            <a:endParaRPr lang="en-US" sz="5400" dirty="0" smtClean="0">
              <a:solidFill>
                <a:srgbClr val="FFFFFF"/>
              </a:solidFill>
              <a:latin typeface="Calibri" panose="020F0502020204030204"/>
            </a:endParaRP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Какво означава две числа да са взаимно прости</a:t>
            </a: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?</a:t>
            </a:r>
            <a:endParaRPr lang="en-US" sz="5400" dirty="0" smtClean="0">
              <a:solidFill>
                <a:srgbClr val="FFFFFF"/>
              </a:solidFill>
              <a:latin typeface="Calibri" panose="020F0502020204030204"/>
            </a:endParaRP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Как събираме обикновени дроби?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Как трябва да бъде записан отговорът?</a:t>
            </a:r>
            <a:endParaRPr lang="bg-BG" sz="5400" dirty="0" smtClean="0">
              <a:solidFill>
                <a:srgbClr val="FFFFFF"/>
              </a:solidFill>
              <a:latin typeface="Calibri" panose="020F0502020204030204"/>
            </a:endParaRPr>
          </a:p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5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721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Marcador de posición de imagen 13">
            <a:extLst>
              <a:ext uri="{FF2B5EF4-FFF2-40B4-BE49-F238E27FC236}">
                <a16:creationId xmlns:a16="http://schemas.microsoft.com/office/drawing/2014/main" id="{7DE8EA9D-7E65-E649-15AD-588BE37AE09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44" name="Rectángulo redondeado 143">
            <a:extLst>
              <a:ext uri="{FF2B5EF4-FFF2-40B4-BE49-F238E27FC236}">
                <a16:creationId xmlns:a16="http://schemas.microsoft.com/office/drawing/2014/main" id="{E708F4A8-CC00-967D-6AD8-719B84009C79}"/>
              </a:ext>
            </a:extLst>
          </p:cNvPr>
          <p:cNvSpPr/>
          <p:nvPr/>
        </p:nvSpPr>
        <p:spPr>
          <a:xfrm>
            <a:off x="881743" y="3751837"/>
            <a:ext cx="12442371" cy="709889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10" name="Rectángulo redondeado 9">
            <a:extLst>
              <a:ext uri="{FF2B5EF4-FFF2-40B4-BE49-F238E27FC236}">
                <a16:creationId xmlns:a16="http://schemas.microsoft.com/office/drawing/2014/main" id="{D40B0F2B-A35D-0433-1C91-C0EB98E06A55}"/>
              </a:ext>
            </a:extLst>
          </p:cNvPr>
          <p:cNvSpPr/>
          <p:nvPr/>
        </p:nvSpPr>
        <p:spPr>
          <a:xfrm>
            <a:off x="-773723" y="7424156"/>
            <a:ext cx="14723639" cy="2268873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8B29A6E6-F543-EE19-6C75-E5D069B40EB8}"/>
              </a:ext>
            </a:extLst>
          </p:cNvPr>
          <p:cNvSpPr/>
          <p:nvPr/>
        </p:nvSpPr>
        <p:spPr>
          <a:xfrm>
            <a:off x="1520859" y="10079828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42" name="Grupo 141">
            <a:extLst>
              <a:ext uri="{FF2B5EF4-FFF2-40B4-BE49-F238E27FC236}">
                <a16:creationId xmlns:a16="http://schemas.microsoft.com/office/drawing/2014/main" id="{5A5395F9-128A-A5F7-F20E-DFE82B0B2E50}"/>
              </a:ext>
            </a:extLst>
          </p:cNvPr>
          <p:cNvGrpSpPr/>
          <p:nvPr/>
        </p:nvGrpSpPr>
        <p:grpSpPr>
          <a:xfrm rot="1183583">
            <a:off x="11885758" y="969894"/>
            <a:ext cx="2666502" cy="3458214"/>
            <a:chOff x="1802091" y="820235"/>
            <a:chExt cx="2337874" cy="3032013"/>
          </a:xfrm>
        </p:grpSpPr>
        <p:sp>
          <p:nvSpPr>
            <p:cNvPr id="141" name="Forma libre 140">
              <a:extLst>
                <a:ext uri="{FF2B5EF4-FFF2-40B4-BE49-F238E27FC236}">
                  <a16:creationId xmlns:a16="http://schemas.microsoft.com/office/drawing/2014/main" id="{71CD551A-7F65-35DC-429C-7D7EF70A5739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0" name="Forma libre 139">
              <a:extLst>
                <a:ext uri="{FF2B5EF4-FFF2-40B4-BE49-F238E27FC236}">
                  <a16:creationId xmlns:a16="http://schemas.microsoft.com/office/drawing/2014/main" id="{2AF79520-8C66-42EB-BC37-355AD84AC418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546778ED-B816-A413-6C89-E698C3743C6F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1CC12BC3-BD11-BAFE-04A6-79F7053668CF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7" name="Forma libre 46">
              <a:extLst>
                <a:ext uri="{FF2B5EF4-FFF2-40B4-BE49-F238E27FC236}">
                  <a16:creationId xmlns:a16="http://schemas.microsoft.com/office/drawing/2014/main" id="{E7F9DE31-5350-54BC-BB8F-7C7BC1E8CB73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8" name="Forma libre 47">
              <a:extLst>
                <a:ext uri="{FF2B5EF4-FFF2-40B4-BE49-F238E27FC236}">
                  <a16:creationId xmlns:a16="http://schemas.microsoft.com/office/drawing/2014/main" id="{E3E866A4-8C71-52C9-959D-C9D1DFB97E08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9" name="Forma libre 48">
              <a:extLst>
                <a:ext uri="{FF2B5EF4-FFF2-40B4-BE49-F238E27FC236}">
                  <a16:creationId xmlns:a16="http://schemas.microsoft.com/office/drawing/2014/main" id="{BBEA78FA-C350-60BA-891E-15DDFAA39296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0" name="Forma libre 49">
              <a:extLst>
                <a:ext uri="{FF2B5EF4-FFF2-40B4-BE49-F238E27FC236}">
                  <a16:creationId xmlns:a16="http://schemas.microsoft.com/office/drawing/2014/main" id="{FB30C407-46AE-92C5-F8C2-3FBA89124762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4A17CA0D-3464-ABD4-750D-4F29421A80F4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AD6978E8-D2DC-0CF9-6796-F8EAD60BB4F8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27B08CBD-78D6-7689-3032-E422FBAAF1A7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3665A234-6628-1388-2D7E-E0F56D2003E0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5B60EAE1-D0A3-60F6-5FE2-B236490BE343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6AB0862A-E5AF-9431-3501-6A1653D7D9C6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D51B4610-E306-D481-45F1-442C3CE997FE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84782536-5920-FB2E-B732-FE8BA34A2C4E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2504F414-04CF-C24D-5FE0-8362FAF957F8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0" name="Forma libre 59">
              <a:extLst>
                <a:ext uri="{FF2B5EF4-FFF2-40B4-BE49-F238E27FC236}">
                  <a16:creationId xmlns:a16="http://schemas.microsoft.com/office/drawing/2014/main" id="{072406A2-7E6C-FCFA-19EC-F435F67A858C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1" name="Forma libre 60">
              <a:extLst>
                <a:ext uri="{FF2B5EF4-FFF2-40B4-BE49-F238E27FC236}">
                  <a16:creationId xmlns:a16="http://schemas.microsoft.com/office/drawing/2014/main" id="{63436F63-ECB2-22C1-6FE7-32E8D3C565D3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2" name="Forma libre 61">
              <a:extLst>
                <a:ext uri="{FF2B5EF4-FFF2-40B4-BE49-F238E27FC236}">
                  <a16:creationId xmlns:a16="http://schemas.microsoft.com/office/drawing/2014/main" id="{E68AC0E9-F0AB-8D9A-90CA-9DE556196FD1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3" name="Forma libre 62">
              <a:extLst>
                <a:ext uri="{FF2B5EF4-FFF2-40B4-BE49-F238E27FC236}">
                  <a16:creationId xmlns:a16="http://schemas.microsoft.com/office/drawing/2014/main" id="{EE5BC6DD-33EE-EF76-9A7D-5142C1EBBC1F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8" name="Forma libre 127">
              <a:extLst>
                <a:ext uri="{FF2B5EF4-FFF2-40B4-BE49-F238E27FC236}">
                  <a16:creationId xmlns:a16="http://schemas.microsoft.com/office/drawing/2014/main" id="{B3E0F883-D9E4-6B1F-7854-3C7A74C6DF2F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9" name="Forma libre 128">
              <a:extLst>
                <a:ext uri="{FF2B5EF4-FFF2-40B4-BE49-F238E27FC236}">
                  <a16:creationId xmlns:a16="http://schemas.microsoft.com/office/drawing/2014/main" id="{F45224CF-BF8D-764B-ED9E-043ADE4275FD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0" name="Forma libre 129">
              <a:extLst>
                <a:ext uri="{FF2B5EF4-FFF2-40B4-BE49-F238E27FC236}">
                  <a16:creationId xmlns:a16="http://schemas.microsoft.com/office/drawing/2014/main" id="{D683DF38-DF92-AF6D-494E-2879D9827CC3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1B511FCC-1B84-95AA-EA6B-1E29BCBA5F03}"/>
              </a:ext>
            </a:extLst>
          </p:cNvPr>
          <p:cNvGrpSpPr/>
          <p:nvPr/>
        </p:nvGrpSpPr>
        <p:grpSpPr>
          <a:xfrm rot="20391402">
            <a:off x="575865" y="10631875"/>
            <a:ext cx="3041571" cy="2641187"/>
            <a:chOff x="2058830" y="1115506"/>
            <a:chExt cx="2518961" cy="2187372"/>
          </a:xfrm>
        </p:grpSpPr>
        <p:sp>
          <p:nvSpPr>
            <p:cNvPr id="145" name="Rectángulo redondeado 144">
              <a:extLst>
                <a:ext uri="{FF2B5EF4-FFF2-40B4-BE49-F238E27FC236}">
                  <a16:creationId xmlns:a16="http://schemas.microsoft.com/office/drawing/2014/main" id="{05340AD4-9E24-67A3-D241-99F7D2633F5A}"/>
                </a:ext>
              </a:extLst>
            </p:cNvPr>
            <p:cNvSpPr/>
            <p:nvPr/>
          </p:nvSpPr>
          <p:spPr>
            <a:xfrm>
              <a:off x="2058830" y="1920784"/>
              <a:ext cx="2518961" cy="590319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146" name="Elipse 145">
              <a:extLst>
                <a:ext uri="{FF2B5EF4-FFF2-40B4-BE49-F238E27FC236}">
                  <a16:creationId xmlns:a16="http://schemas.microsoft.com/office/drawing/2014/main" id="{C28253E5-4284-A9D0-A7FD-E29A6EC8E116}"/>
                </a:ext>
              </a:extLst>
            </p:cNvPr>
            <p:cNvSpPr/>
            <p:nvPr/>
          </p:nvSpPr>
          <p:spPr>
            <a:xfrm>
              <a:off x="2876068" y="1115506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7" name="Elipse 146">
              <a:extLst>
                <a:ext uri="{FF2B5EF4-FFF2-40B4-BE49-F238E27FC236}">
                  <a16:creationId xmlns:a16="http://schemas.microsoft.com/office/drawing/2014/main" id="{BEE1548C-8068-8B8B-C7F3-1B3EE88F9F4C}"/>
                </a:ext>
              </a:extLst>
            </p:cNvPr>
            <p:cNvSpPr/>
            <p:nvPr/>
          </p:nvSpPr>
          <p:spPr>
            <a:xfrm>
              <a:off x="2876068" y="2589200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157" name="Forma libre 156">
            <a:extLst>
              <a:ext uri="{FF2B5EF4-FFF2-40B4-BE49-F238E27FC236}">
                <a16:creationId xmlns:a16="http://schemas.microsoft.com/office/drawing/2014/main" id="{6CF024F5-EBCB-056E-6E5C-538D5FC5ECFE}"/>
              </a:ext>
            </a:extLst>
          </p:cNvPr>
          <p:cNvSpPr/>
          <p:nvPr/>
        </p:nvSpPr>
        <p:spPr>
          <a:xfrm rot="9900000">
            <a:off x="10365545" y="10015574"/>
            <a:ext cx="2686873" cy="2329410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4"/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CE1E3B6A-371F-7E9D-9E6B-D48B0E2D768E}"/>
              </a:ext>
            </a:extLst>
          </p:cNvPr>
          <p:cNvSpPr txBox="1"/>
          <p:nvPr/>
        </p:nvSpPr>
        <p:spPr>
          <a:xfrm>
            <a:off x="715480" y="3688660"/>
            <a:ext cx="12309057" cy="58262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r">
              <a:defRPr sz="7200">
                <a:solidFill>
                  <a:schemeClr val="tx2"/>
                </a:solidFill>
                <a:latin typeface="Heebo Medium" pitchFamily="2" charset="-79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ru-RU" sz="13800" b="1" dirty="0" smtClean="0">
                <a:latin typeface="Varela Round" pitchFamily="2" charset="-79"/>
                <a:cs typeface="Varela Round" pitchFamily="2" charset="-79"/>
              </a:rPr>
              <a:t> Изваждане на обикновени </a:t>
            </a:r>
            <a:r>
              <a:rPr lang="ru-RU" sz="13800" b="1" dirty="0">
                <a:latin typeface="Varela Round" pitchFamily="2" charset="-79"/>
                <a:cs typeface="Varela Round" pitchFamily="2" charset="-79"/>
              </a:rPr>
              <a:t>дроби</a:t>
            </a:r>
          </a:p>
        </p:txBody>
      </p:sp>
    </p:spTree>
    <p:extLst>
      <p:ext uri="{BB962C8B-B14F-4D97-AF65-F5344CB8AC3E}">
        <p14:creationId xmlns:p14="http://schemas.microsoft.com/office/powerpoint/2010/main" val="376668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rma libre 36">
            <a:extLst>
              <a:ext uri="{FF2B5EF4-FFF2-40B4-BE49-F238E27FC236}">
                <a16:creationId xmlns:a16="http://schemas.microsoft.com/office/drawing/2014/main" id="{687F3DA7-F144-9B13-5D27-511914FD9DAE}"/>
              </a:ext>
            </a:extLst>
          </p:cNvPr>
          <p:cNvSpPr/>
          <p:nvPr/>
        </p:nvSpPr>
        <p:spPr>
          <a:xfrm>
            <a:off x="20486570" y="-1135767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03" y="727057"/>
            <a:ext cx="18650239" cy="3855078"/>
          </a:xfrm>
          <a:prstGeom prst="rect">
            <a:avLst/>
          </a:prstGeom>
        </p:spPr>
      </p:pic>
      <p:pic>
        <p:nvPicPr>
          <p:cNvPr id="32" name="Picture 3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053" y="5079217"/>
            <a:ext cx="14604850" cy="3026913"/>
          </a:xfrm>
          <a:prstGeom prst="rect">
            <a:avLst/>
          </a:prstGeom>
        </p:spPr>
      </p:pic>
      <p:pic>
        <p:nvPicPr>
          <p:cNvPr id="33" name="Picture 3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2215" y="8160989"/>
            <a:ext cx="8711292" cy="2341745"/>
          </a:xfrm>
          <a:prstGeom prst="rect">
            <a:avLst/>
          </a:prstGeom>
        </p:spPr>
      </p:pic>
      <p:sp>
        <p:nvSpPr>
          <p:cNvPr id="34" name="Oval 33"/>
          <p:cNvSpPr/>
          <p:nvPr/>
        </p:nvSpPr>
        <p:spPr>
          <a:xfrm>
            <a:off x="8449219" y="4582135"/>
            <a:ext cx="1299668" cy="1311564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1.</a:t>
            </a:r>
            <a:endParaRPr lang="bg-BG" sz="6600" dirty="0"/>
          </a:p>
        </p:txBody>
      </p:sp>
      <p:pic>
        <p:nvPicPr>
          <p:cNvPr id="35" name="Picture 3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793" y="5319117"/>
            <a:ext cx="5906920" cy="7357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30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>
            <a:extLst>
              <a:ext uri="{FF2B5EF4-FFF2-40B4-BE49-F238E27FC236}">
                <a16:creationId xmlns:a16="http://schemas.microsoft.com/office/drawing/2014/main" id="{5DF05258-DF00-CEA7-7854-21E646F45055}"/>
              </a:ext>
            </a:extLst>
          </p:cNvPr>
          <p:cNvSpPr/>
          <p:nvPr/>
        </p:nvSpPr>
        <p:spPr>
          <a:xfrm rot="5400000">
            <a:off x="6621960" y="-3696652"/>
            <a:ext cx="10998200" cy="18693272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1981AA40-4A9D-7DF6-ACAC-6B7ECE436B7F}"/>
              </a:ext>
            </a:extLst>
          </p:cNvPr>
          <p:cNvGrpSpPr/>
          <p:nvPr/>
        </p:nvGrpSpPr>
        <p:grpSpPr>
          <a:xfrm>
            <a:off x="503119" y="2874135"/>
            <a:ext cx="3457700" cy="3457700"/>
            <a:chOff x="1859036" y="3776852"/>
            <a:chExt cx="2663046" cy="2663046"/>
          </a:xfrm>
        </p:grpSpPr>
        <p:sp>
          <p:nvSpPr>
            <p:cNvPr id="6" name="Forma libre 5">
              <a:extLst>
                <a:ext uri="{FF2B5EF4-FFF2-40B4-BE49-F238E27FC236}">
                  <a16:creationId xmlns:a16="http://schemas.microsoft.com/office/drawing/2014/main" id="{9A4F7183-3C13-37D6-130C-849AA9B9A48C}"/>
                </a:ext>
              </a:extLst>
            </p:cNvPr>
            <p:cNvSpPr/>
            <p:nvPr/>
          </p:nvSpPr>
          <p:spPr>
            <a:xfrm>
              <a:off x="1859036" y="3776852"/>
              <a:ext cx="2663046" cy="2663046"/>
            </a:xfrm>
            <a:custGeom>
              <a:avLst/>
              <a:gdLst>
                <a:gd name="connsiteX0" fmla="*/ 2663047 w 2663046"/>
                <a:gd name="connsiteY0" fmla="*/ 1331524 h 2663046"/>
                <a:gd name="connsiteX1" fmla="*/ 1331524 w 2663046"/>
                <a:gd name="connsiteY1" fmla="*/ 2663047 h 2663046"/>
                <a:gd name="connsiteX2" fmla="*/ 0 w 2663046"/>
                <a:gd name="connsiteY2" fmla="*/ 1331524 h 2663046"/>
                <a:gd name="connsiteX3" fmla="*/ 1331524 w 2663046"/>
                <a:gd name="connsiteY3" fmla="*/ 0 h 2663046"/>
                <a:gd name="connsiteX4" fmla="*/ 2663047 w 2663046"/>
                <a:gd name="connsiteY4" fmla="*/ 1331524 h 266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3046" h="2663046">
                  <a:moveTo>
                    <a:pt x="2663047" y="1331524"/>
                  </a:moveTo>
                  <a:cubicBezTo>
                    <a:pt x="2663047" y="2066904"/>
                    <a:pt x="2066904" y="2663047"/>
                    <a:pt x="1331524" y="2663047"/>
                  </a:cubicBezTo>
                  <a:cubicBezTo>
                    <a:pt x="596143" y="2663047"/>
                    <a:pt x="0" y="2066904"/>
                    <a:pt x="0" y="1331524"/>
                  </a:cubicBezTo>
                  <a:cubicBezTo>
                    <a:pt x="0" y="596143"/>
                    <a:pt x="596143" y="0"/>
                    <a:pt x="1331524" y="0"/>
                  </a:cubicBezTo>
                  <a:cubicBezTo>
                    <a:pt x="2066904" y="0"/>
                    <a:pt x="2663047" y="596143"/>
                    <a:pt x="2663047" y="1331524"/>
                  </a:cubicBezTo>
                  <a:close/>
                </a:path>
              </a:pathLst>
            </a:custGeom>
            <a:solidFill>
              <a:schemeClr val="accent1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27F98ACF-F476-796D-FA8B-C60FCA05EFEF}"/>
                </a:ext>
              </a:extLst>
            </p:cNvPr>
            <p:cNvSpPr/>
            <p:nvPr/>
          </p:nvSpPr>
          <p:spPr>
            <a:xfrm>
              <a:off x="2104058" y="4021874"/>
              <a:ext cx="2173002" cy="2173002"/>
            </a:xfrm>
            <a:custGeom>
              <a:avLst/>
              <a:gdLst>
                <a:gd name="connsiteX0" fmla="*/ 2173003 w 2173002"/>
                <a:gd name="connsiteY0" fmla="*/ 1086501 h 2173002"/>
                <a:gd name="connsiteX1" fmla="*/ 1086501 w 2173002"/>
                <a:gd name="connsiteY1" fmla="*/ 2173003 h 2173002"/>
                <a:gd name="connsiteX2" fmla="*/ 0 w 2173002"/>
                <a:gd name="connsiteY2" fmla="*/ 1086501 h 2173002"/>
                <a:gd name="connsiteX3" fmla="*/ 1086501 w 2173002"/>
                <a:gd name="connsiteY3" fmla="*/ 0 h 2173002"/>
                <a:gd name="connsiteX4" fmla="*/ 2173003 w 2173002"/>
                <a:gd name="connsiteY4" fmla="*/ 1086501 h 217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3002" h="2173002">
                  <a:moveTo>
                    <a:pt x="2173003" y="1086501"/>
                  </a:moveTo>
                  <a:cubicBezTo>
                    <a:pt x="2173003" y="1686559"/>
                    <a:pt x="1686559" y="2173003"/>
                    <a:pt x="1086501" y="2173003"/>
                  </a:cubicBezTo>
                  <a:cubicBezTo>
                    <a:pt x="486443" y="2173003"/>
                    <a:pt x="0" y="1686559"/>
                    <a:pt x="0" y="1086501"/>
                  </a:cubicBezTo>
                  <a:cubicBezTo>
                    <a:pt x="0" y="486443"/>
                    <a:pt x="486443" y="0"/>
                    <a:pt x="1086501" y="0"/>
                  </a:cubicBezTo>
                  <a:cubicBezTo>
                    <a:pt x="1686559" y="0"/>
                    <a:pt x="2173003" y="486443"/>
                    <a:pt x="2173003" y="108650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A969C057-9AB6-A634-2C6B-1D82E1E023FA}"/>
                </a:ext>
              </a:extLst>
            </p:cNvPr>
            <p:cNvSpPr/>
            <p:nvPr/>
          </p:nvSpPr>
          <p:spPr>
            <a:xfrm>
              <a:off x="3147821" y="4557400"/>
              <a:ext cx="522964" cy="593713"/>
            </a:xfrm>
            <a:custGeom>
              <a:avLst/>
              <a:gdLst>
                <a:gd name="connsiteX0" fmla="*/ 42738 w 522964"/>
                <a:gd name="connsiteY0" fmla="*/ 0 h 593713"/>
                <a:gd name="connsiteX1" fmla="*/ 72915 w 522964"/>
                <a:gd name="connsiteY1" fmla="*/ 12562 h 593713"/>
                <a:gd name="connsiteX2" fmla="*/ 85476 w 522964"/>
                <a:gd name="connsiteY2" fmla="*/ 42738 h 593713"/>
                <a:gd name="connsiteX3" fmla="*/ 85476 w 522964"/>
                <a:gd name="connsiteY3" fmla="*/ 275488 h 593713"/>
                <a:gd name="connsiteX4" fmla="*/ 85476 w 522964"/>
                <a:gd name="connsiteY4" fmla="*/ 508237 h 593713"/>
                <a:gd name="connsiteX5" fmla="*/ 282851 w 522964"/>
                <a:gd name="connsiteY5" fmla="*/ 508237 h 593713"/>
                <a:gd name="connsiteX6" fmla="*/ 480226 w 522964"/>
                <a:gd name="connsiteY6" fmla="*/ 508237 h 593713"/>
                <a:gd name="connsiteX7" fmla="*/ 510403 w 522964"/>
                <a:gd name="connsiteY7" fmla="*/ 520798 h 593713"/>
                <a:gd name="connsiteX8" fmla="*/ 522964 w 522964"/>
                <a:gd name="connsiteY8" fmla="*/ 550975 h 593713"/>
                <a:gd name="connsiteX9" fmla="*/ 510403 w 522964"/>
                <a:gd name="connsiteY9" fmla="*/ 581152 h 593713"/>
                <a:gd name="connsiteX10" fmla="*/ 480226 w 522964"/>
                <a:gd name="connsiteY10" fmla="*/ 593713 h 593713"/>
                <a:gd name="connsiteX11" fmla="*/ 282851 w 522964"/>
                <a:gd name="connsiteY11" fmla="*/ 593713 h 593713"/>
                <a:gd name="connsiteX12" fmla="*/ 85476 w 522964"/>
                <a:gd name="connsiteY12" fmla="*/ 593713 h 593713"/>
                <a:gd name="connsiteX13" fmla="*/ 55299 w 522964"/>
                <a:gd name="connsiteY13" fmla="*/ 581152 h 593713"/>
                <a:gd name="connsiteX14" fmla="*/ 42738 w 522964"/>
                <a:gd name="connsiteY14" fmla="*/ 550975 h 593713"/>
                <a:gd name="connsiteX15" fmla="*/ 12561 w 522964"/>
                <a:gd name="connsiteY15" fmla="*/ 538414 h 593713"/>
                <a:gd name="connsiteX16" fmla="*/ 0 w 522964"/>
                <a:gd name="connsiteY16" fmla="*/ 508237 h 593713"/>
                <a:gd name="connsiteX17" fmla="*/ 0 w 522964"/>
                <a:gd name="connsiteY17" fmla="*/ 275488 h 593713"/>
                <a:gd name="connsiteX18" fmla="*/ 0 w 522964"/>
                <a:gd name="connsiteY18" fmla="*/ 42738 h 593713"/>
                <a:gd name="connsiteX19" fmla="*/ 12561 w 522964"/>
                <a:gd name="connsiteY19" fmla="*/ 12562 h 593713"/>
                <a:gd name="connsiteX20" fmla="*/ 42738 w 522964"/>
                <a:gd name="connsiteY20" fmla="*/ 0 h 59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22964" h="593713">
                  <a:moveTo>
                    <a:pt x="42738" y="0"/>
                  </a:moveTo>
                  <a:cubicBezTo>
                    <a:pt x="54578" y="0"/>
                    <a:pt x="65262" y="4765"/>
                    <a:pt x="72915" y="12562"/>
                  </a:cubicBezTo>
                  <a:cubicBezTo>
                    <a:pt x="80567" y="20358"/>
                    <a:pt x="85476" y="31043"/>
                    <a:pt x="85476" y="42738"/>
                  </a:cubicBezTo>
                  <a:lnTo>
                    <a:pt x="85476" y="275488"/>
                  </a:lnTo>
                  <a:cubicBezTo>
                    <a:pt x="85476" y="275488"/>
                    <a:pt x="85476" y="508237"/>
                    <a:pt x="85476" y="508237"/>
                  </a:cubicBezTo>
                  <a:lnTo>
                    <a:pt x="282851" y="508237"/>
                  </a:lnTo>
                  <a:cubicBezTo>
                    <a:pt x="282851" y="508237"/>
                    <a:pt x="480226" y="508237"/>
                    <a:pt x="480226" y="508237"/>
                  </a:cubicBezTo>
                  <a:cubicBezTo>
                    <a:pt x="492066" y="508237"/>
                    <a:pt x="502750" y="513002"/>
                    <a:pt x="510403" y="520798"/>
                  </a:cubicBezTo>
                  <a:cubicBezTo>
                    <a:pt x="518055" y="528595"/>
                    <a:pt x="522964" y="539280"/>
                    <a:pt x="522964" y="550975"/>
                  </a:cubicBezTo>
                  <a:cubicBezTo>
                    <a:pt x="522964" y="562815"/>
                    <a:pt x="518200" y="573499"/>
                    <a:pt x="510403" y="581152"/>
                  </a:cubicBezTo>
                  <a:cubicBezTo>
                    <a:pt x="502606" y="588804"/>
                    <a:pt x="491921" y="593713"/>
                    <a:pt x="480226" y="593713"/>
                  </a:cubicBezTo>
                  <a:lnTo>
                    <a:pt x="282851" y="593713"/>
                  </a:lnTo>
                  <a:cubicBezTo>
                    <a:pt x="282851" y="593713"/>
                    <a:pt x="85476" y="593713"/>
                    <a:pt x="85476" y="593713"/>
                  </a:cubicBezTo>
                  <a:cubicBezTo>
                    <a:pt x="73636" y="593713"/>
                    <a:pt x="62952" y="588948"/>
                    <a:pt x="55299" y="581152"/>
                  </a:cubicBezTo>
                  <a:cubicBezTo>
                    <a:pt x="47647" y="573355"/>
                    <a:pt x="42738" y="562670"/>
                    <a:pt x="42738" y="550975"/>
                  </a:cubicBezTo>
                  <a:cubicBezTo>
                    <a:pt x="30898" y="550975"/>
                    <a:pt x="20214" y="546211"/>
                    <a:pt x="12561" y="538414"/>
                  </a:cubicBezTo>
                  <a:cubicBezTo>
                    <a:pt x="4909" y="530617"/>
                    <a:pt x="0" y="519932"/>
                    <a:pt x="0" y="508237"/>
                  </a:cubicBezTo>
                  <a:lnTo>
                    <a:pt x="0" y="275488"/>
                  </a:lnTo>
                  <a:cubicBezTo>
                    <a:pt x="0" y="275488"/>
                    <a:pt x="0" y="42738"/>
                    <a:pt x="0" y="42738"/>
                  </a:cubicBezTo>
                  <a:cubicBezTo>
                    <a:pt x="0" y="30898"/>
                    <a:pt x="4765" y="20214"/>
                    <a:pt x="12561" y="12562"/>
                  </a:cubicBezTo>
                  <a:cubicBezTo>
                    <a:pt x="20358" y="4909"/>
                    <a:pt x="31043" y="0"/>
                    <a:pt x="42738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456D8A09-9825-BB89-FFE7-96B6D381ADB6}"/>
                </a:ext>
              </a:extLst>
            </p:cNvPr>
            <p:cNvSpPr/>
            <p:nvPr/>
          </p:nvSpPr>
          <p:spPr>
            <a:xfrm>
              <a:off x="3073174" y="4990990"/>
              <a:ext cx="234770" cy="234770"/>
            </a:xfrm>
            <a:custGeom>
              <a:avLst/>
              <a:gdLst>
                <a:gd name="connsiteX0" fmla="*/ 234771 w 234770"/>
                <a:gd name="connsiteY0" fmla="*/ 117385 h 234770"/>
                <a:gd name="connsiteX1" fmla="*/ 117385 w 234770"/>
                <a:gd name="connsiteY1" fmla="*/ 234771 h 234770"/>
                <a:gd name="connsiteX2" fmla="*/ 0 w 234770"/>
                <a:gd name="connsiteY2" fmla="*/ 117385 h 234770"/>
                <a:gd name="connsiteX3" fmla="*/ 117385 w 234770"/>
                <a:gd name="connsiteY3" fmla="*/ 0 h 234770"/>
                <a:gd name="connsiteX4" fmla="*/ 234771 w 234770"/>
                <a:gd name="connsiteY4" fmla="*/ 117385 h 23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70" h="234770">
                  <a:moveTo>
                    <a:pt x="234771" y="117385"/>
                  </a:moveTo>
                  <a:cubicBezTo>
                    <a:pt x="234771" y="182216"/>
                    <a:pt x="182216" y="234771"/>
                    <a:pt x="117385" y="234771"/>
                  </a:cubicBezTo>
                  <a:cubicBezTo>
                    <a:pt x="52555" y="234771"/>
                    <a:pt x="0" y="182216"/>
                    <a:pt x="0" y="117385"/>
                  </a:cubicBezTo>
                  <a:cubicBezTo>
                    <a:pt x="0" y="52555"/>
                    <a:pt x="52555" y="0"/>
                    <a:pt x="117385" y="0"/>
                  </a:cubicBezTo>
                  <a:cubicBezTo>
                    <a:pt x="182216" y="0"/>
                    <a:pt x="234771" y="52555"/>
                    <a:pt x="234771" y="117385"/>
                  </a:cubicBezTo>
                  <a:close/>
                </a:path>
              </a:pathLst>
            </a:custGeom>
            <a:solidFill>
              <a:schemeClr val="accent3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D283ADC6-D149-7E8C-759D-9837564A7D1F}"/>
                </a:ext>
              </a:extLst>
            </p:cNvPr>
            <p:cNvSpPr/>
            <p:nvPr/>
          </p:nvSpPr>
          <p:spPr>
            <a:xfrm>
              <a:off x="3126452" y="5044268"/>
              <a:ext cx="128214" cy="128214"/>
            </a:xfrm>
            <a:custGeom>
              <a:avLst/>
              <a:gdLst>
                <a:gd name="connsiteX0" fmla="*/ 128214 w 128214"/>
                <a:gd name="connsiteY0" fmla="*/ 64107 h 128214"/>
                <a:gd name="connsiteX1" fmla="*/ 64107 w 128214"/>
                <a:gd name="connsiteY1" fmla="*/ 128214 h 128214"/>
                <a:gd name="connsiteX2" fmla="*/ 0 w 128214"/>
                <a:gd name="connsiteY2" fmla="*/ 64107 h 128214"/>
                <a:gd name="connsiteX3" fmla="*/ 64107 w 128214"/>
                <a:gd name="connsiteY3" fmla="*/ 0 h 128214"/>
                <a:gd name="connsiteX4" fmla="*/ 128214 w 128214"/>
                <a:gd name="connsiteY4" fmla="*/ 64107 h 12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14" h="128214">
                  <a:moveTo>
                    <a:pt x="128214" y="64107"/>
                  </a:moveTo>
                  <a:cubicBezTo>
                    <a:pt x="128214" y="99513"/>
                    <a:pt x="99513" y="128214"/>
                    <a:pt x="64107" y="128214"/>
                  </a:cubicBezTo>
                  <a:cubicBezTo>
                    <a:pt x="28702" y="128214"/>
                    <a:pt x="0" y="99513"/>
                    <a:pt x="0" y="64107"/>
                  </a:cubicBezTo>
                  <a:cubicBezTo>
                    <a:pt x="0" y="28702"/>
                    <a:pt x="28702" y="0"/>
                    <a:pt x="64107" y="0"/>
                  </a:cubicBezTo>
                  <a:cubicBezTo>
                    <a:pt x="99513" y="0"/>
                    <a:pt x="128214" y="28702"/>
                    <a:pt x="128214" y="6410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9549F32C-DF92-9B2E-69A3-9673C7CEA272}"/>
                </a:ext>
              </a:extLst>
            </p:cNvPr>
            <p:cNvSpPr/>
            <p:nvPr/>
          </p:nvSpPr>
          <p:spPr>
            <a:xfrm>
              <a:off x="2145208" y="4063024"/>
              <a:ext cx="2090847" cy="2090847"/>
            </a:xfrm>
            <a:custGeom>
              <a:avLst/>
              <a:gdLst>
                <a:gd name="connsiteX0" fmla="*/ 1045351 w 2090847"/>
                <a:gd name="connsiteY0" fmla="*/ 1925814 h 2090847"/>
                <a:gd name="connsiteX1" fmla="*/ 1067009 w 2090847"/>
                <a:gd name="connsiteY1" fmla="*/ 1947472 h 2090847"/>
                <a:gd name="connsiteX2" fmla="*/ 1067009 w 2090847"/>
                <a:gd name="connsiteY2" fmla="*/ 2069189 h 2090847"/>
                <a:gd name="connsiteX3" fmla="*/ 1045351 w 2090847"/>
                <a:gd name="connsiteY3" fmla="*/ 2090847 h 2090847"/>
                <a:gd name="connsiteX4" fmla="*/ 1023693 w 2090847"/>
                <a:gd name="connsiteY4" fmla="*/ 2069189 h 2090847"/>
                <a:gd name="connsiteX5" fmla="*/ 1023693 w 2090847"/>
                <a:gd name="connsiteY5" fmla="*/ 1947472 h 2090847"/>
                <a:gd name="connsiteX6" fmla="*/ 1045351 w 2090847"/>
                <a:gd name="connsiteY6" fmla="*/ 1925814 h 2090847"/>
                <a:gd name="connsiteX7" fmla="*/ 1683391 w 2090847"/>
                <a:gd name="connsiteY7" fmla="*/ 1661697 h 2090847"/>
                <a:gd name="connsiteX8" fmla="*/ 1698696 w 2090847"/>
                <a:gd name="connsiteY8" fmla="*/ 1668086 h 2090847"/>
                <a:gd name="connsiteX9" fmla="*/ 1784750 w 2090847"/>
                <a:gd name="connsiteY9" fmla="*/ 1754140 h 2090847"/>
                <a:gd name="connsiteX10" fmla="*/ 1784750 w 2090847"/>
                <a:gd name="connsiteY10" fmla="*/ 1784750 h 2090847"/>
                <a:gd name="connsiteX11" fmla="*/ 1769445 w 2090847"/>
                <a:gd name="connsiteY11" fmla="*/ 1791103 h 2090847"/>
                <a:gd name="connsiteX12" fmla="*/ 1754140 w 2090847"/>
                <a:gd name="connsiteY12" fmla="*/ 1784750 h 2090847"/>
                <a:gd name="connsiteX13" fmla="*/ 1668086 w 2090847"/>
                <a:gd name="connsiteY13" fmla="*/ 1698696 h 2090847"/>
                <a:gd name="connsiteX14" fmla="*/ 1668086 w 2090847"/>
                <a:gd name="connsiteY14" fmla="*/ 1668086 h 2090847"/>
                <a:gd name="connsiteX15" fmla="*/ 1683391 w 2090847"/>
                <a:gd name="connsiteY15" fmla="*/ 1661697 h 2090847"/>
                <a:gd name="connsiteX16" fmla="*/ 407510 w 2090847"/>
                <a:gd name="connsiteY16" fmla="*/ 1661697 h 2090847"/>
                <a:gd name="connsiteX17" fmla="*/ 422761 w 2090847"/>
                <a:gd name="connsiteY17" fmla="*/ 1668086 h 2090847"/>
                <a:gd name="connsiteX18" fmla="*/ 422761 w 2090847"/>
                <a:gd name="connsiteY18" fmla="*/ 1698696 h 2090847"/>
                <a:gd name="connsiteX19" fmla="*/ 336707 w 2090847"/>
                <a:gd name="connsiteY19" fmla="*/ 1784750 h 2090847"/>
                <a:gd name="connsiteX20" fmla="*/ 321402 w 2090847"/>
                <a:gd name="connsiteY20" fmla="*/ 1791103 h 2090847"/>
                <a:gd name="connsiteX21" fmla="*/ 306097 w 2090847"/>
                <a:gd name="connsiteY21" fmla="*/ 1784750 h 2090847"/>
                <a:gd name="connsiteX22" fmla="*/ 306097 w 2090847"/>
                <a:gd name="connsiteY22" fmla="*/ 1754140 h 2090847"/>
                <a:gd name="connsiteX23" fmla="*/ 392151 w 2090847"/>
                <a:gd name="connsiteY23" fmla="*/ 1668086 h 2090847"/>
                <a:gd name="connsiteX24" fmla="*/ 407510 w 2090847"/>
                <a:gd name="connsiteY24" fmla="*/ 1661697 h 2090847"/>
                <a:gd name="connsiteX25" fmla="*/ 1947472 w 2090847"/>
                <a:gd name="connsiteY25" fmla="*/ 1023693 h 2090847"/>
                <a:gd name="connsiteX26" fmla="*/ 2069189 w 2090847"/>
                <a:gd name="connsiteY26" fmla="*/ 1023693 h 2090847"/>
                <a:gd name="connsiteX27" fmla="*/ 2090847 w 2090847"/>
                <a:gd name="connsiteY27" fmla="*/ 1045351 h 2090847"/>
                <a:gd name="connsiteX28" fmla="*/ 2069189 w 2090847"/>
                <a:gd name="connsiteY28" fmla="*/ 1067009 h 2090847"/>
                <a:gd name="connsiteX29" fmla="*/ 1947472 w 2090847"/>
                <a:gd name="connsiteY29" fmla="*/ 1067009 h 2090847"/>
                <a:gd name="connsiteX30" fmla="*/ 1925814 w 2090847"/>
                <a:gd name="connsiteY30" fmla="*/ 1045351 h 2090847"/>
                <a:gd name="connsiteX31" fmla="*/ 1947472 w 2090847"/>
                <a:gd name="connsiteY31" fmla="*/ 1023693 h 2090847"/>
                <a:gd name="connsiteX32" fmla="*/ 21658 w 2090847"/>
                <a:gd name="connsiteY32" fmla="*/ 1023693 h 2090847"/>
                <a:gd name="connsiteX33" fmla="*/ 143375 w 2090847"/>
                <a:gd name="connsiteY33" fmla="*/ 1023693 h 2090847"/>
                <a:gd name="connsiteX34" fmla="*/ 165033 w 2090847"/>
                <a:gd name="connsiteY34" fmla="*/ 1045351 h 2090847"/>
                <a:gd name="connsiteX35" fmla="*/ 143375 w 2090847"/>
                <a:gd name="connsiteY35" fmla="*/ 1067009 h 2090847"/>
                <a:gd name="connsiteX36" fmla="*/ 21658 w 2090847"/>
                <a:gd name="connsiteY36" fmla="*/ 1067009 h 2090847"/>
                <a:gd name="connsiteX37" fmla="*/ 0 w 2090847"/>
                <a:gd name="connsiteY37" fmla="*/ 1045351 h 2090847"/>
                <a:gd name="connsiteX38" fmla="*/ 21658 w 2090847"/>
                <a:gd name="connsiteY38" fmla="*/ 1023693 h 2090847"/>
                <a:gd name="connsiteX39" fmla="*/ 1769354 w 2090847"/>
                <a:gd name="connsiteY39" fmla="*/ 299852 h 2090847"/>
                <a:gd name="connsiteX40" fmla="*/ 1784605 w 2090847"/>
                <a:gd name="connsiteY40" fmla="*/ 306241 h 2090847"/>
                <a:gd name="connsiteX41" fmla="*/ 1784605 w 2090847"/>
                <a:gd name="connsiteY41" fmla="*/ 336851 h 2090847"/>
                <a:gd name="connsiteX42" fmla="*/ 1698551 w 2090847"/>
                <a:gd name="connsiteY42" fmla="*/ 422905 h 2090847"/>
                <a:gd name="connsiteX43" fmla="*/ 1683246 w 2090847"/>
                <a:gd name="connsiteY43" fmla="*/ 429258 h 2090847"/>
                <a:gd name="connsiteX44" fmla="*/ 1667941 w 2090847"/>
                <a:gd name="connsiteY44" fmla="*/ 422905 h 2090847"/>
                <a:gd name="connsiteX45" fmla="*/ 1667941 w 2090847"/>
                <a:gd name="connsiteY45" fmla="*/ 392295 h 2090847"/>
                <a:gd name="connsiteX46" fmla="*/ 1753995 w 2090847"/>
                <a:gd name="connsiteY46" fmla="*/ 306241 h 2090847"/>
                <a:gd name="connsiteX47" fmla="*/ 1769354 w 2090847"/>
                <a:gd name="connsiteY47" fmla="*/ 299852 h 2090847"/>
                <a:gd name="connsiteX48" fmla="*/ 321600 w 2090847"/>
                <a:gd name="connsiteY48" fmla="*/ 299852 h 2090847"/>
                <a:gd name="connsiteX49" fmla="*/ 336851 w 2090847"/>
                <a:gd name="connsiteY49" fmla="*/ 306241 h 2090847"/>
                <a:gd name="connsiteX50" fmla="*/ 422905 w 2090847"/>
                <a:gd name="connsiteY50" fmla="*/ 392295 h 2090847"/>
                <a:gd name="connsiteX51" fmla="*/ 422905 w 2090847"/>
                <a:gd name="connsiteY51" fmla="*/ 422905 h 2090847"/>
                <a:gd name="connsiteX52" fmla="*/ 407600 w 2090847"/>
                <a:gd name="connsiteY52" fmla="*/ 429258 h 2090847"/>
                <a:gd name="connsiteX53" fmla="*/ 392295 w 2090847"/>
                <a:gd name="connsiteY53" fmla="*/ 422905 h 2090847"/>
                <a:gd name="connsiteX54" fmla="*/ 306241 w 2090847"/>
                <a:gd name="connsiteY54" fmla="*/ 336851 h 2090847"/>
                <a:gd name="connsiteX55" fmla="*/ 306241 w 2090847"/>
                <a:gd name="connsiteY55" fmla="*/ 306241 h 2090847"/>
                <a:gd name="connsiteX56" fmla="*/ 321600 w 2090847"/>
                <a:gd name="connsiteY56" fmla="*/ 299852 h 2090847"/>
                <a:gd name="connsiteX57" fmla="*/ 1045351 w 2090847"/>
                <a:gd name="connsiteY57" fmla="*/ 0 h 2090847"/>
                <a:gd name="connsiteX58" fmla="*/ 1067009 w 2090847"/>
                <a:gd name="connsiteY58" fmla="*/ 21658 h 2090847"/>
                <a:gd name="connsiteX59" fmla="*/ 1067009 w 2090847"/>
                <a:gd name="connsiteY59" fmla="*/ 143375 h 2090847"/>
                <a:gd name="connsiteX60" fmla="*/ 1045351 w 2090847"/>
                <a:gd name="connsiteY60" fmla="*/ 165033 h 2090847"/>
                <a:gd name="connsiteX61" fmla="*/ 1023693 w 2090847"/>
                <a:gd name="connsiteY61" fmla="*/ 143375 h 2090847"/>
                <a:gd name="connsiteX62" fmla="*/ 1023693 w 2090847"/>
                <a:gd name="connsiteY62" fmla="*/ 21658 h 2090847"/>
                <a:gd name="connsiteX63" fmla="*/ 1045351 w 2090847"/>
                <a:gd name="connsiteY63" fmla="*/ 0 h 2090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2090847" h="2090847">
                  <a:moveTo>
                    <a:pt x="1045351" y="1925814"/>
                  </a:moveTo>
                  <a:cubicBezTo>
                    <a:pt x="1057335" y="1925814"/>
                    <a:pt x="1067009" y="1935488"/>
                    <a:pt x="1067009" y="1947472"/>
                  </a:cubicBezTo>
                  <a:lnTo>
                    <a:pt x="1067009" y="2069189"/>
                  </a:lnTo>
                  <a:cubicBezTo>
                    <a:pt x="1067009" y="2081173"/>
                    <a:pt x="1057335" y="2090847"/>
                    <a:pt x="1045351" y="2090847"/>
                  </a:cubicBezTo>
                  <a:cubicBezTo>
                    <a:pt x="1033367" y="2090847"/>
                    <a:pt x="1023693" y="2081173"/>
                    <a:pt x="1023693" y="2069189"/>
                  </a:cubicBezTo>
                  <a:lnTo>
                    <a:pt x="1023693" y="1947472"/>
                  </a:lnTo>
                  <a:cubicBezTo>
                    <a:pt x="1023693" y="1935488"/>
                    <a:pt x="1033367" y="1925814"/>
                    <a:pt x="1045351" y="1925814"/>
                  </a:cubicBezTo>
                  <a:close/>
                  <a:moveTo>
                    <a:pt x="1683391" y="1661697"/>
                  </a:moveTo>
                  <a:cubicBezTo>
                    <a:pt x="1688950" y="1661697"/>
                    <a:pt x="1694509" y="1663827"/>
                    <a:pt x="1698696" y="1668086"/>
                  </a:cubicBezTo>
                  <a:lnTo>
                    <a:pt x="1784750" y="1754140"/>
                  </a:lnTo>
                  <a:cubicBezTo>
                    <a:pt x="1793268" y="1762659"/>
                    <a:pt x="1793268" y="1776375"/>
                    <a:pt x="1784750" y="1784750"/>
                  </a:cubicBezTo>
                  <a:cubicBezTo>
                    <a:pt x="1780562" y="1788937"/>
                    <a:pt x="1774931" y="1791103"/>
                    <a:pt x="1769445" y="1791103"/>
                  </a:cubicBezTo>
                  <a:cubicBezTo>
                    <a:pt x="1763958" y="1791103"/>
                    <a:pt x="1758327" y="1788937"/>
                    <a:pt x="1754140" y="1784750"/>
                  </a:cubicBezTo>
                  <a:lnTo>
                    <a:pt x="1668086" y="1698696"/>
                  </a:lnTo>
                  <a:cubicBezTo>
                    <a:pt x="1659567" y="1690177"/>
                    <a:pt x="1659567" y="1676460"/>
                    <a:pt x="1668086" y="1668086"/>
                  </a:cubicBezTo>
                  <a:cubicBezTo>
                    <a:pt x="1672273" y="1663827"/>
                    <a:pt x="1677832" y="1661697"/>
                    <a:pt x="1683391" y="1661697"/>
                  </a:cubicBezTo>
                  <a:close/>
                  <a:moveTo>
                    <a:pt x="407510" y="1661697"/>
                  </a:moveTo>
                  <a:cubicBezTo>
                    <a:pt x="413051" y="1661697"/>
                    <a:pt x="418573" y="1663827"/>
                    <a:pt x="422761" y="1668086"/>
                  </a:cubicBezTo>
                  <a:cubicBezTo>
                    <a:pt x="431279" y="1676605"/>
                    <a:pt x="431279" y="1690321"/>
                    <a:pt x="422761" y="1698696"/>
                  </a:cubicBezTo>
                  <a:lnTo>
                    <a:pt x="336707" y="1784750"/>
                  </a:lnTo>
                  <a:cubicBezTo>
                    <a:pt x="332520" y="1788937"/>
                    <a:pt x="326889" y="1791103"/>
                    <a:pt x="321402" y="1791103"/>
                  </a:cubicBezTo>
                  <a:cubicBezTo>
                    <a:pt x="315915" y="1791103"/>
                    <a:pt x="310284" y="1788937"/>
                    <a:pt x="306097" y="1784750"/>
                  </a:cubicBezTo>
                  <a:cubicBezTo>
                    <a:pt x="297578" y="1776231"/>
                    <a:pt x="297578" y="1762514"/>
                    <a:pt x="306097" y="1754140"/>
                  </a:cubicBezTo>
                  <a:lnTo>
                    <a:pt x="392151" y="1668086"/>
                  </a:lnTo>
                  <a:cubicBezTo>
                    <a:pt x="396410" y="1663827"/>
                    <a:pt x="401969" y="1661697"/>
                    <a:pt x="407510" y="1661697"/>
                  </a:cubicBezTo>
                  <a:close/>
                  <a:moveTo>
                    <a:pt x="1947472" y="1023693"/>
                  </a:moveTo>
                  <a:lnTo>
                    <a:pt x="2069189" y="1023693"/>
                  </a:lnTo>
                  <a:cubicBezTo>
                    <a:pt x="2081173" y="1023693"/>
                    <a:pt x="2090847" y="1033367"/>
                    <a:pt x="2090847" y="1045351"/>
                  </a:cubicBezTo>
                  <a:cubicBezTo>
                    <a:pt x="2090847" y="1057335"/>
                    <a:pt x="2081173" y="1067009"/>
                    <a:pt x="2069189" y="1067009"/>
                  </a:cubicBezTo>
                  <a:lnTo>
                    <a:pt x="1947472" y="1067009"/>
                  </a:lnTo>
                  <a:cubicBezTo>
                    <a:pt x="1935488" y="1067009"/>
                    <a:pt x="1925814" y="1057335"/>
                    <a:pt x="1925814" y="1045351"/>
                  </a:cubicBezTo>
                  <a:cubicBezTo>
                    <a:pt x="1925814" y="1033367"/>
                    <a:pt x="1935488" y="1023693"/>
                    <a:pt x="1947472" y="1023693"/>
                  </a:cubicBezTo>
                  <a:close/>
                  <a:moveTo>
                    <a:pt x="21658" y="1023693"/>
                  </a:moveTo>
                  <a:lnTo>
                    <a:pt x="143375" y="1023693"/>
                  </a:lnTo>
                  <a:cubicBezTo>
                    <a:pt x="155359" y="1023693"/>
                    <a:pt x="165033" y="1033367"/>
                    <a:pt x="165033" y="1045351"/>
                  </a:cubicBezTo>
                  <a:cubicBezTo>
                    <a:pt x="165033" y="1057335"/>
                    <a:pt x="155359" y="1067009"/>
                    <a:pt x="143375" y="1067009"/>
                  </a:cubicBezTo>
                  <a:lnTo>
                    <a:pt x="21658" y="1067009"/>
                  </a:lnTo>
                  <a:cubicBezTo>
                    <a:pt x="9674" y="1067009"/>
                    <a:pt x="0" y="1057335"/>
                    <a:pt x="0" y="1045351"/>
                  </a:cubicBezTo>
                  <a:cubicBezTo>
                    <a:pt x="0" y="1033367"/>
                    <a:pt x="9674" y="1023693"/>
                    <a:pt x="21658" y="1023693"/>
                  </a:cubicBezTo>
                  <a:close/>
                  <a:moveTo>
                    <a:pt x="1769354" y="299852"/>
                  </a:moveTo>
                  <a:cubicBezTo>
                    <a:pt x="1774895" y="299852"/>
                    <a:pt x="1780418" y="301982"/>
                    <a:pt x="1784605" y="306241"/>
                  </a:cubicBezTo>
                  <a:cubicBezTo>
                    <a:pt x="1792979" y="314760"/>
                    <a:pt x="1793123" y="328476"/>
                    <a:pt x="1784605" y="336851"/>
                  </a:cubicBezTo>
                  <a:lnTo>
                    <a:pt x="1698551" y="422905"/>
                  </a:lnTo>
                  <a:cubicBezTo>
                    <a:pt x="1694364" y="427092"/>
                    <a:pt x="1688733" y="429258"/>
                    <a:pt x="1683246" y="429258"/>
                  </a:cubicBezTo>
                  <a:cubicBezTo>
                    <a:pt x="1677759" y="429258"/>
                    <a:pt x="1672128" y="427092"/>
                    <a:pt x="1667941" y="422905"/>
                  </a:cubicBezTo>
                  <a:cubicBezTo>
                    <a:pt x="1659422" y="414386"/>
                    <a:pt x="1659422" y="400669"/>
                    <a:pt x="1667941" y="392295"/>
                  </a:cubicBezTo>
                  <a:lnTo>
                    <a:pt x="1753995" y="306241"/>
                  </a:lnTo>
                  <a:cubicBezTo>
                    <a:pt x="1758255" y="301982"/>
                    <a:pt x="1763813" y="299852"/>
                    <a:pt x="1769354" y="299852"/>
                  </a:cubicBezTo>
                  <a:close/>
                  <a:moveTo>
                    <a:pt x="321600" y="299852"/>
                  </a:moveTo>
                  <a:cubicBezTo>
                    <a:pt x="327141" y="299852"/>
                    <a:pt x="332663" y="301982"/>
                    <a:pt x="336851" y="306241"/>
                  </a:cubicBezTo>
                  <a:lnTo>
                    <a:pt x="422905" y="392295"/>
                  </a:lnTo>
                  <a:cubicBezTo>
                    <a:pt x="431423" y="400814"/>
                    <a:pt x="431423" y="414530"/>
                    <a:pt x="422905" y="422905"/>
                  </a:cubicBezTo>
                  <a:cubicBezTo>
                    <a:pt x="418717" y="427092"/>
                    <a:pt x="413086" y="429258"/>
                    <a:pt x="407600" y="429258"/>
                  </a:cubicBezTo>
                  <a:cubicBezTo>
                    <a:pt x="402113" y="429258"/>
                    <a:pt x="396482" y="427092"/>
                    <a:pt x="392295" y="422905"/>
                  </a:cubicBezTo>
                  <a:lnTo>
                    <a:pt x="306241" y="336851"/>
                  </a:lnTo>
                  <a:cubicBezTo>
                    <a:pt x="297722" y="328332"/>
                    <a:pt x="297722" y="314615"/>
                    <a:pt x="306241" y="306241"/>
                  </a:cubicBezTo>
                  <a:cubicBezTo>
                    <a:pt x="310500" y="301982"/>
                    <a:pt x="316059" y="299852"/>
                    <a:pt x="321600" y="299852"/>
                  </a:cubicBezTo>
                  <a:close/>
                  <a:moveTo>
                    <a:pt x="1045351" y="0"/>
                  </a:moveTo>
                  <a:cubicBezTo>
                    <a:pt x="1057335" y="0"/>
                    <a:pt x="1067009" y="9674"/>
                    <a:pt x="1067009" y="21658"/>
                  </a:cubicBezTo>
                  <a:lnTo>
                    <a:pt x="1067009" y="143375"/>
                  </a:lnTo>
                  <a:cubicBezTo>
                    <a:pt x="1067009" y="155359"/>
                    <a:pt x="1057335" y="165033"/>
                    <a:pt x="1045351" y="165033"/>
                  </a:cubicBezTo>
                  <a:cubicBezTo>
                    <a:pt x="1033367" y="165033"/>
                    <a:pt x="1023693" y="155359"/>
                    <a:pt x="1023693" y="143375"/>
                  </a:cubicBezTo>
                  <a:lnTo>
                    <a:pt x="1023693" y="21658"/>
                  </a:lnTo>
                  <a:cubicBezTo>
                    <a:pt x="1023693" y="9674"/>
                    <a:pt x="1033367" y="0"/>
                    <a:pt x="1045351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152015E2-DA91-9F6D-0550-EDC35FA5F43E}"/>
              </a:ext>
            </a:extLst>
          </p:cNvPr>
          <p:cNvSpPr/>
          <p:nvPr/>
        </p:nvSpPr>
        <p:spPr>
          <a:xfrm rot="7720371">
            <a:off x="694323" y="10205745"/>
            <a:ext cx="3126855" cy="2710856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BDAAFF7-17DF-02D3-56EA-F2C79AA62AB1}"/>
              </a:ext>
            </a:extLst>
          </p:cNvPr>
          <p:cNvGrpSpPr/>
          <p:nvPr/>
        </p:nvGrpSpPr>
        <p:grpSpPr>
          <a:xfrm rot="1470331">
            <a:off x="823134" y="120130"/>
            <a:ext cx="2763863" cy="3750078"/>
            <a:chOff x="11669554" y="2339188"/>
            <a:chExt cx="2951851" cy="4005145"/>
          </a:xfrm>
        </p:grpSpPr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81E83952-656D-DFBF-B502-D5F1B3CED329}"/>
                </a:ext>
              </a:extLst>
            </p:cNvPr>
            <p:cNvSpPr/>
            <p:nvPr/>
          </p:nvSpPr>
          <p:spPr>
            <a:xfrm rot="2094523">
              <a:off x="12812723" y="2657132"/>
              <a:ext cx="462576" cy="3575851"/>
            </a:xfrm>
            <a:custGeom>
              <a:avLst/>
              <a:gdLst>
                <a:gd name="connsiteX0" fmla="*/ 0 w 462576"/>
                <a:gd name="connsiteY0" fmla="*/ 0 h 3575851"/>
                <a:gd name="connsiteX1" fmla="*/ 462576 w 462576"/>
                <a:gd name="connsiteY1" fmla="*/ 0 h 3575851"/>
                <a:gd name="connsiteX2" fmla="*/ 462576 w 462576"/>
                <a:gd name="connsiteY2" fmla="*/ 3575852 h 3575851"/>
                <a:gd name="connsiteX3" fmla="*/ 0 w 462576"/>
                <a:gd name="connsiteY3" fmla="*/ 3575852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575851">
                  <a:moveTo>
                    <a:pt x="0" y="0"/>
                  </a:moveTo>
                  <a:lnTo>
                    <a:pt x="462576" y="0"/>
                  </a:lnTo>
                  <a:lnTo>
                    <a:pt x="462576" y="3575852"/>
                  </a:lnTo>
                  <a:lnTo>
                    <a:pt x="0" y="3575852"/>
                  </a:lnTo>
                  <a:close/>
                </a:path>
              </a:pathLst>
            </a:custGeom>
            <a:solidFill>
              <a:schemeClr val="accent3"/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1D50AA9-0CA8-D947-0840-8873D9F485BE}"/>
                </a:ext>
              </a:extLst>
            </p:cNvPr>
            <p:cNvSpPr/>
            <p:nvPr/>
          </p:nvSpPr>
          <p:spPr>
            <a:xfrm rot="2094523">
              <a:off x="13946354" y="2627820"/>
              <a:ext cx="462576" cy="385483"/>
            </a:xfrm>
            <a:custGeom>
              <a:avLst/>
              <a:gdLst>
                <a:gd name="connsiteX0" fmla="*/ 0 w 462576"/>
                <a:gd name="connsiteY0" fmla="*/ 0 h 385483"/>
                <a:gd name="connsiteX1" fmla="*/ 462576 w 462576"/>
                <a:gd name="connsiteY1" fmla="*/ 0 h 385483"/>
                <a:gd name="connsiteX2" fmla="*/ 462576 w 462576"/>
                <a:gd name="connsiteY2" fmla="*/ 385484 h 385483"/>
                <a:gd name="connsiteX3" fmla="*/ 0 w 462576"/>
                <a:gd name="connsiteY3" fmla="*/ 385484 h 38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85483">
                  <a:moveTo>
                    <a:pt x="0" y="0"/>
                  </a:moveTo>
                  <a:lnTo>
                    <a:pt x="462576" y="0"/>
                  </a:lnTo>
                  <a:lnTo>
                    <a:pt x="462576" y="385484"/>
                  </a:lnTo>
                  <a:lnTo>
                    <a:pt x="0" y="3854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46F2C3B-5D60-9A08-DE8E-F82E985DDEB6}"/>
                </a:ext>
              </a:extLst>
            </p:cNvPr>
            <p:cNvSpPr/>
            <p:nvPr/>
          </p:nvSpPr>
          <p:spPr>
            <a:xfrm rot="2094523">
              <a:off x="13891088" y="2803319"/>
              <a:ext cx="462576" cy="192876"/>
            </a:xfrm>
            <a:custGeom>
              <a:avLst/>
              <a:gdLst>
                <a:gd name="connsiteX0" fmla="*/ 0 w 462576"/>
                <a:gd name="connsiteY0" fmla="*/ 0 h 192876"/>
                <a:gd name="connsiteX1" fmla="*/ 462576 w 462576"/>
                <a:gd name="connsiteY1" fmla="*/ 0 h 192876"/>
                <a:gd name="connsiteX2" fmla="*/ 462576 w 462576"/>
                <a:gd name="connsiteY2" fmla="*/ 192876 h 192876"/>
                <a:gd name="connsiteX3" fmla="*/ 0 w 462576"/>
                <a:gd name="connsiteY3" fmla="*/ 192876 h 19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192876">
                  <a:moveTo>
                    <a:pt x="0" y="0"/>
                  </a:moveTo>
                  <a:lnTo>
                    <a:pt x="462576" y="0"/>
                  </a:lnTo>
                  <a:lnTo>
                    <a:pt x="462576" y="192876"/>
                  </a:lnTo>
                  <a:lnTo>
                    <a:pt x="0" y="192876"/>
                  </a:ln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4C5A0F1-A739-D1A3-2DEC-942E3ABF3D45}"/>
                </a:ext>
              </a:extLst>
            </p:cNvPr>
            <p:cNvSpPr/>
            <p:nvPr/>
          </p:nvSpPr>
          <p:spPr>
            <a:xfrm rot="2094523">
              <a:off x="14158311" y="2339188"/>
              <a:ext cx="463094" cy="355439"/>
            </a:xfrm>
            <a:custGeom>
              <a:avLst/>
              <a:gdLst>
                <a:gd name="connsiteX0" fmla="*/ 462576 w 463094"/>
                <a:gd name="connsiteY0" fmla="*/ 355439 h 355439"/>
                <a:gd name="connsiteX1" fmla="*/ 0 w 463094"/>
                <a:gd name="connsiteY1" fmla="*/ 355439 h 355439"/>
                <a:gd name="connsiteX2" fmla="*/ 0 w 463094"/>
                <a:gd name="connsiteY2" fmla="*/ 247869 h 355439"/>
                <a:gd name="connsiteX3" fmla="*/ 0 w 463094"/>
                <a:gd name="connsiteY3" fmla="*/ 140298 h 355439"/>
                <a:gd name="connsiteX4" fmla="*/ 39672 w 463094"/>
                <a:gd name="connsiteY4" fmla="*/ 41043 h 355439"/>
                <a:gd name="connsiteX5" fmla="*/ 135610 w 463094"/>
                <a:gd name="connsiteY5" fmla="*/ 0 h 355439"/>
                <a:gd name="connsiteX6" fmla="*/ 231547 w 463094"/>
                <a:gd name="connsiteY6" fmla="*/ 0 h 355439"/>
                <a:gd name="connsiteX7" fmla="*/ 327485 w 463094"/>
                <a:gd name="connsiteY7" fmla="*/ 0 h 355439"/>
                <a:gd name="connsiteX8" fmla="*/ 423423 w 463094"/>
                <a:gd name="connsiteY8" fmla="*/ 41043 h 355439"/>
                <a:gd name="connsiteX9" fmla="*/ 463095 w 463094"/>
                <a:gd name="connsiteY9" fmla="*/ 140298 h 355439"/>
                <a:gd name="connsiteX10" fmla="*/ 463095 w 463094"/>
                <a:gd name="connsiteY10" fmla="*/ 247869 h 355439"/>
                <a:gd name="connsiteX11" fmla="*/ 463095 w 463094"/>
                <a:gd name="connsiteY11" fmla="*/ 355439 h 35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3094" h="355439">
                  <a:moveTo>
                    <a:pt x="462576" y="355439"/>
                  </a:moveTo>
                  <a:lnTo>
                    <a:pt x="0" y="355439"/>
                  </a:lnTo>
                  <a:lnTo>
                    <a:pt x="0" y="247869"/>
                  </a:lnTo>
                  <a:cubicBezTo>
                    <a:pt x="0" y="247869"/>
                    <a:pt x="0" y="140298"/>
                    <a:pt x="0" y="140298"/>
                  </a:cubicBezTo>
                  <a:cubicBezTo>
                    <a:pt x="0" y="101669"/>
                    <a:pt x="15298" y="66527"/>
                    <a:pt x="39672" y="41043"/>
                  </a:cubicBezTo>
                  <a:cubicBezTo>
                    <a:pt x="64045" y="15559"/>
                    <a:pt x="98012" y="0"/>
                    <a:pt x="135610" y="0"/>
                  </a:cubicBezTo>
                  <a:lnTo>
                    <a:pt x="231547" y="0"/>
                  </a:lnTo>
                  <a:cubicBezTo>
                    <a:pt x="231547" y="0"/>
                    <a:pt x="327485" y="0"/>
                    <a:pt x="327485" y="0"/>
                  </a:cubicBezTo>
                  <a:cubicBezTo>
                    <a:pt x="364823" y="0"/>
                    <a:pt x="398791" y="15827"/>
                    <a:pt x="423423" y="41043"/>
                  </a:cubicBezTo>
                  <a:cubicBezTo>
                    <a:pt x="448056" y="66259"/>
                    <a:pt x="463095" y="101401"/>
                    <a:pt x="463095" y="140298"/>
                  </a:cubicBezTo>
                  <a:lnTo>
                    <a:pt x="463095" y="247869"/>
                  </a:lnTo>
                  <a:cubicBezTo>
                    <a:pt x="463095" y="247869"/>
                    <a:pt x="463095" y="355439"/>
                    <a:pt x="463095" y="355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87472443-C69B-F416-C1AF-89E91A3EEA98}"/>
                </a:ext>
              </a:extLst>
            </p:cNvPr>
            <p:cNvSpPr/>
            <p:nvPr/>
          </p:nvSpPr>
          <p:spPr>
            <a:xfrm rot="2094523">
              <a:off x="11669554" y="5822106"/>
              <a:ext cx="462576" cy="522227"/>
            </a:xfrm>
            <a:custGeom>
              <a:avLst/>
              <a:gdLst>
                <a:gd name="connsiteX0" fmla="*/ 462576 w 462576"/>
                <a:gd name="connsiteY0" fmla="*/ 51438 h 522227"/>
                <a:gd name="connsiteX1" fmla="*/ 450130 w 462576"/>
                <a:gd name="connsiteY1" fmla="*/ 34001 h 522227"/>
                <a:gd name="connsiteX2" fmla="*/ 320485 w 462576"/>
                <a:gd name="connsiteY2" fmla="*/ 34001 h 522227"/>
                <a:gd name="connsiteX3" fmla="*/ 308039 w 462576"/>
                <a:gd name="connsiteY3" fmla="*/ 51438 h 522227"/>
                <a:gd name="connsiteX4" fmla="*/ 295852 w 462576"/>
                <a:gd name="connsiteY4" fmla="*/ 34001 h 522227"/>
                <a:gd name="connsiteX5" fmla="*/ 166206 w 462576"/>
                <a:gd name="connsiteY5" fmla="*/ 34001 h 522227"/>
                <a:gd name="connsiteX6" fmla="*/ 154019 w 462576"/>
                <a:gd name="connsiteY6" fmla="*/ 51438 h 522227"/>
                <a:gd name="connsiteX7" fmla="*/ 141833 w 462576"/>
                <a:gd name="connsiteY7" fmla="*/ 34001 h 522227"/>
                <a:gd name="connsiteX8" fmla="*/ 12187 w 462576"/>
                <a:gd name="connsiteY8" fmla="*/ 34001 h 522227"/>
                <a:gd name="connsiteX9" fmla="*/ 0 w 462576"/>
                <a:gd name="connsiteY9" fmla="*/ 51438 h 522227"/>
                <a:gd name="connsiteX10" fmla="*/ 231288 w 462576"/>
                <a:gd name="connsiteY10" fmla="*/ 522227 h 522227"/>
                <a:gd name="connsiteX11" fmla="*/ 462576 w 462576"/>
                <a:gd name="connsiteY11" fmla="*/ 51438 h 5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576" h="522227">
                  <a:moveTo>
                    <a:pt x="462576" y="51438"/>
                  </a:moveTo>
                  <a:lnTo>
                    <a:pt x="450130" y="34001"/>
                  </a:lnTo>
                  <a:cubicBezTo>
                    <a:pt x="417978" y="-11334"/>
                    <a:pt x="352637" y="-11334"/>
                    <a:pt x="320485" y="34001"/>
                  </a:cubicBezTo>
                  <a:lnTo>
                    <a:pt x="308039" y="51438"/>
                  </a:lnTo>
                  <a:lnTo>
                    <a:pt x="295852" y="34001"/>
                  </a:lnTo>
                  <a:cubicBezTo>
                    <a:pt x="263700" y="-11334"/>
                    <a:pt x="198358" y="-11334"/>
                    <a:pt x="166206" y="34001"/>
                  </a:cubicBezTo>
                  <a:lnTo>
                    <a:pt x="154019" y="51438"/>
                  </a:lnTo>
                  <a:lnTo>
                    <a:pt x="141833" y="34001"/>
                  </a:lnTo>
                  <a:cubicBezTo>
                    <a:pt x="109680" y="-11334"/>
                    <a:pt x="44339" y="-11334"/>
                    <a:pt x="12187" y="34001"/>
                  </a:cubicBezTo>
                  <a:lnTo>
                    <a:pt x="0" y="51438"/>
                  </a:lnTo>
                  <a:lnTo>
                    <a:pt x="231288" y="522227"/>
                  </a:lnTo>
                  <a:lnTo>
                    <a:pt x="462576" y="5143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690B250-88FF-64E1-3E5B-835C0E2794AC}"/>
                </a:ext>
              </a:extLst>
            </p:cNvPr>
            <p:cNvSpPr/>
            <p:nvPr/>
          </p:nvSpPr>
          <p:spPr>
            <a:xfrm rot="2094523">
              <a:off x="12966765" y="2657057"/>
              <a:ext cx="154278" cy="3575851"/>
            </a:xfrm>
            <a:custGeom>
              <a:avLst/>
              <a:gdLst>
                <a:gd name="connsiteX0" fmla="*/ 142092 w 154278"/>
                <a:gd name="connsiteY0" fmla="*/ 3558415 h 3575851"/>
                <a:gd name="connsiteX1" fmla="*/ 154279 w 154278"/>
                <a:gd name="connsiteY1" fmla="*/ 3575852 h 3575851"/>
                <a:gd name="connsiteX2" fmla="*/ 154279 w 154278"/>
                <a:gd name="connsiteY2" fmla="*/ 0 h 3575851"/>
                <a:gd name="connsiteX3" fmla="*/ 0 w 154278"/>
                <a:gd name="connsiteY3" fmla="*/ 0 h 3575851"/>
                <a:gd name="connsiteX4" fmla="*/ 0 w 154278"/>
                <a:gd name="connsiteY4" fmla="*/ 3575852 h 3575851"/>
                <a:gd name="connsiteX5" fmla="*/ 12187 w 154278"/>
                <a:gd name="connsiteY5" fmla="*/ 3558415 h 3575851"/>
                <a:gd name="connsiteX6" fmla="*/ 141833 w 154278"/>
                <a:gd name="connsiteY6" fmla="*/ 3558415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78" h="3575851">
                  <a:moveTo>
                    <a:pt x="142092" y="3558415"/>
                  </a:moveTo>
                  <a:lnTo>
                    <a:pt x="154279" y="3575852"/>
                  </a:lnTo>
                  <a:lnTo>
                    <a:pt x="154279" y="0"/>
                  </a:lnTo>
                  <a:lnTo>
                    <a:pt x="0" y="0"/>
                  </a:lnTo>
                  <a:lnTo>
                    <a:pt x="0" y="3575852"/>
                  </a:lnTo>
                  <a:lnTo>
                    <a:pt x="12187" y="3558415"/>
                  </a:lnTo>
                  <a:cubicBezTo>
                    <a:pt x="44339" y="3513080"/>
                    <a:pt x="109680" y="3513080"/>
                    <a:pt x="141833" y="3558415"/>
                  </a:cubicBez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115AF7EF-4313-3896-4B17-60FF5F3BB1D4}"/>
                </a:ext>
              </a:extLst>
            </p:cNvPr>
            <p:cNvSpPr/>
            <p:nvPr/>
          </p:nvSpPr>
          <p:spPr>
            <a:xfrm rot="2094523">
              <a:off x="11714842" y="6134376"/>
              <a:ext cx="176059" cy="178926"/>
            </a:xfrm>
            <a:custGeom>
              <a:avLst/>
              <a:gdLst>
                <a:gd name="connsiteX0" fmla="*/ 0 w 176059"/>
                <a:gd name="connsiteY0" fmla="*/ 0 h 178926"/>
                <a:gd name="connsiteX1" fmla="*/ 87900 w 176059"/>
                <a:gd name="connsiteY1" fmla="*/ 178927 h 178926"/>
                <a:gd name="connsiteX2" fmla="*/ 176059 w 176059"/>
                <a:gd name="connsiteY2" fmla="*/ 0 h 178926"/>
                <a:gd name="connsiteX3" fmla="*/ 0 w 176059"/>
                <a:gd name="connsiteY3" fmla="*/ 0 h 17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59" h="178926">
                  <a:moveTo>
                    <a:pt x="0" y="0"/>
                  </a:moveTo>
                  <a:lnTo>
                    <a:pt x="87900" y="178927"/>
                  </a:lnTo>
                  <a:lnTo>
                    <a:pt x="176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" name="Gráfico 8">
            <a:extLst>
              <a:ext uri="{FF2B5EF4-FFF2-40B4-BE49-F238E27FC236}">
                <a16:creationId xmlns:a16="http://schemas.microsoft.com/office/drawing/2014/main" id="{7430D88C-1F59-7641-3C52-37E1C003B251}"/>
              </a:ext>
            </a:extLst>
          </p:cNvPr>
          <p:cNvSpPr/>
          <p:nvPr/>
        </p:nvSpPr>
        <p:spPr>
          <a:xfrm>
            <a:off x="8301515" y="12038966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3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060438B-CE94-5E33-8392-AF08D057C7CF}"/>
              </a:ext>
            </a:extLst>
          </p:cNvPr>
          <p:cNvGrpSpPr/>
          <p:nvPr/>
        </p:nvGrpSpPr>
        <p:grpSpPr>
          <a:xfrm rot="14447354">
            <a:off x="19671182" y="9275876"/>
            <a:ext cx="3151525" cy="3484282"/>
            <a:chOff x="7796516" y="9474490"/>
            <a:chExt cx="3151525" cy="3484282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9BCA461-571E-6504-E16C-CECFFD93E14E}"/>
                </a:ext>
              </a:extLst>
            </p:cNvPr>
            <p:cNvSpPr/>
            <p:nvPr/>
          </p:nvSpPr>
          <p:spPr>
            <a:xfrm>
              <a:off x="7796516" y="9474490"/>
              <a:ext cx="3151525" cy="3484282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4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88BDF549-74A0-75A3-3626-5335F0AB045B}"/>
                </a:ext>
              </a:extLst>
            </p:cNvPr>
            <p:cNvGrpSpPr/>
            <p:nvPr/>
          </p:nvGrpSpPr>
          <p:grpSpPr>
            <a:xfrm>
              <a:off x="8105309" y="9935794"/>
              <a:ext cx="2538543" cy="2773938"/>
              <a:chOff x="8105309" y="9935794"/>
              <a:chExt cx="2538543" cy="2773938"/>
            </a:xfrm>
          </p:grpSpPr>
          <p:sp>
            <p:nvSpPr>
              <p:cNvPr id="27" name="Forma libre 26">
                <a:extLst>
                  <a:ext uri="{FF2B5EF4-FFF2-40B4-BE49-F238E27FC236}">
                    <a16:creationId xmlns:a16="http://schemas.microsoft.com/office/drawing/2014/main" id="{B7F9FFDD-8489-91FF-16A9-E756581BF178}"/>
                  </a:ext>
                </a:extLst>
              </p:cNvPr>
              <p:cNvSpPr/>
              <p:nvPr/>
            </p:nvSpPr>
            <p:spPr>
              <a:xfrm>
                <a:off x="8105309" y="993579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8" name="Forma libre 27">
                <a:extLst>
                  <a:ext uri="{FF2B5EF4-FFF2-40B4-BE49-F238E27FC236}">
                    <a16:creationId xmlns:a16="http://schemas.microsoft.com/office/drawing/2014/main" id="{7A505272-7D57-4727-A9A1-ABC051776E20}"/>
                  </a:ext>
                </a:extLst>
              </p:cNvPr>
              <p:cNvSpPr/>
              <p:nvPr/>
            </p:nvSpPr>
            <p:spPr>
              <a:xfrm>
                <a:off x="8429534" y="10249561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9" name="Forma libre 28">
                <a:extLst>
                  <a:ext uri="{FF2B5EF4-FFF2-40B4-BE49-F238E27FC236}">
                    <a16:creationId xmlns:a16="http://schemas.microsoft.com/office/drawing/2014/main" id="{A60A2291-DA63-DDB8-832D-9B9B6C9C7378}"/>
                  </a:ext>
                </a:extLst>
              </p:cNvPr>
              <p:cNvSpPr/>
              <p:nvPr/>
            </p:nvSpPr>
            <p:spPr>
              <a:xfrm>
                <a:off x="8670167" y="10563175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0" name="Forma libre 29">
                <a:extLst>
                  <a:ext uri="{FF2B5EF4-FFF2-40B4-BE49-F238E27FC236}">
                    <a16:creationId xmlns:a16="http://schemas.microsoft.com/office/drawing/2014/main" id="{FE15B1AB-1FCE-800A-035A-E8114FD836CC}"/>
                  </a:ext>
                </a:extLst>
              </p:cNvPr>
              <p:cNvSpPr/>
              <p:nvPr/>
            </p:nvSpPr>
            <p:spPr>
              <a:xfrm>
                <a:off x="8994391" y="10876943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1" name="Forma libre 30">
                <a:extLst>
                  <a:ext uri="{FF2B5EF4-FFF2-40B4-BE49-F238E27FC236}">
                    <a16:creationId xmlns:a16="http://schemas.microsoft.com/office/drawing/2014/main" id="{7474A189-5E2F-37D1-E2F9-09524CEB455C}"/>
                  </a:ext>
                </a:extLst>
              </p:cNvPr>
              <p:cNvSpPr/>
              <p:nvPr/>
            </p:nvSpPr>
            <p:spPr>
              <a:xfrm>
                <a:off x="9235024" y="11190711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2" name="Forma libre 31">
                <a:extLst>
                  <a:ext uri="{FF2B5EF4-FFF2-40B4-BE49-F238E27FC236}">
                    <a16:creationId xmlns:a16="http://schemas.microsoft.com/office/drawing/2014/main" id="{249DBD25-291A-C0C5-190F-93DFFB4611A8}"/>
                  </a:ext>
                </a:extLst>
              </p:cNvPr>
              <p:cNvSpPr/>
              <p:nvPr/>
            </p:nvSpPr>
            <p:spPr>
              <a:xfrm>
                <a:off x="9559249" y="11504325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3" name="Forma libre 32">
                <a:extLst>
                  <a:ext uri="{FF2B5EF4-FFF2-40B4-BE49-F238E27FC236}">
                    <a16:creationId xmlns:a16="http://schemas.microsoft.com/office/drawing/2014/main" id="{E65FBEB0-24FC-5FAF-2A13-2825925B42D1}"/>
                  </a:ext>
                </a:extLst>
              </p:cNvPr>
              <p:cNvSpPr/>
              <p:nvPr/>
            </p:nvSpPr>
            <p:spPr>
              <a:xfrm>
                <a:off x="9799882" y="11818092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4" name="Forma libre 33">
                <a:extLst>
                  <a:ext uri="{FF2B5EF4-FFF2-40B4-BE49-F238E27FC236}">
                    <a16:creationId xmlns:a16="http://schemas.microsoft.com/office/drawing/2014/main" id="{EE706DD9-ECDE-4B2A-E558-AD3BD20DD588}"/>
                  </a:ext>
                </a:extLst>
              </p:cNvPr>
              <p:cNvSpPr/>
              <p:nvPr/>
            </p:nvSpPr>
            <p:spPr>
              <a:xfrm>
                <a:off x="10124106" y="12131706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5" name="Forma libre 34">
                <a:extLst>
                  <a:ext uri="{FF2B5EF4-FFF2-40B4-BE49-F238E27FC236}">
                    <a16:creationId xmlns:a16="http://schemas.microsoft.com/office/drawing/2014/main" id="{448A918C-2562-0CB4-2F85-098F6D9165AF}"/>
                  </a:ext>
                </a:extLst>
              </p:cNvPr>
              <p:cNvSpPr/>
              <p:nvPr/>
            </p:nvSpPr>
            <p:spPr>
              <a:xfrm>
                <a:off x="10364586" y="1244547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2301" y="613547"/>
            <a:ext cx="16662003" cy="2616788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2CD96F5B-2BAB-3A09-B796-50CF1908C933}"/>
              </a:ext>
            </a:extLst>
          </p:cNvPr>
          <p:cNvGrpSpPr/>
          <p:nvPr/>
        </p:nvGrpSpPr>
        <p:grpSpPr>
          <a:xfrm>
            <a:off x="20254958" y="1818779"/>
            <a:ext cx="2975041" cy="2975041"/>
            <a:chOff x="18791218" y="1268925"/>
            <a:chExt cx="2975041" cy="2975041"/>
          </a:xfrm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C492661B-7434-7F30-1E6F-3A528E946E37}"/>
                </a:ext>
              </a:extLst>
            </p:cNvPr>
            <p:cNvSpPr/>
            <p:nvPr/>
          </p:nvSpPr>
          <p:spPr>
            <a:xfrm>
              <a:off x="18791218" y="1268925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3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5C04D0CD-3293-9A23-9F11-68ADC1732B19}"/>
                </a:ext>
              </a:extLst>
            </p:cNvPr>
            <p:cNvSpPr/>
            <p:nvPr/>
          </p:nvSpPr>
          <p:spPr>
            <a:xfrm>
              <a:off x="19049996" y="1908392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4BB20DD1-B24A-15E8-50BE-1FD39F32ADBC}"/>
                </a:ext>
              </a:extLst>
            </p:cNvPr>
            <p:cNvSpPr/>
            <p:nvPr/>
          </p:nvSpPr>
          <p:spPr>
            <a:xfrm>
              <a:off x="19430685" y="1527703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D36F62F3-071B-1E20-EDB9-88EBC4504AC6}"/>
                </a:ext>
              </a:extLst>
            </p:cNvPr>
            <p:cNvSpPr/>
            <p:nvPr/>
          </p:nvSpPr>
          <p:spPr>
            <a:xfrm>
              <a:off x="19049996" y="2785903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B65B26F-7F2A-99C4-A11A-7E5A9DB6719E}"/>
                </a:ext>
              </a:extLst>
            </p:cNvPr>
            <p:cNvSpPr/>
            <p:nvPr/>
          </p:nvSpPr>
          <p:spPr>
            <a:xfrm>
              <a:off x="20308196" y="1527703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F52B43C-622B-1752-03E2-343A70AC4FC4}"/>
                </a:ext>
              </a:extLst>
            </p:cNvPr>
            <p:cNvSpPr/>
            <p:nvPr/>
          </p:nvSpPr>
          <p:spPr>
            <a:xfrm>
              <a:off x="20349664" y="2785903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6749350D-648F-1579-9C6C-CAD78024539F}"/>
                </a:ext>
              </a:extLst>
            </p:cNvPr>
            <p:cNvSpPr/>
            <p:nvPr/>
          </p:nvSpPr>
          <p:spPr>
            <a:xfrm>
              <a:off x="20349664" y="1908392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D90B313-1D4E-D4CE-BA80-65AF06697AF7}"/>
                </a:ext>
              </a:extLst>
            </p:cNvPr>
            <p:cNvSpPr/>
            <p:nvPr/>
          </p:nvSpPr>
          <p:spPr>
            <a:xfrm>
              <a:off x="19430685" y="2827371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6407A38F-B8B1-EA97-BF1B-D77337894535}"/>
                </a:ext>
              </a:extLst>
            </p:cNvPr>
            <p:cNvSpPr/>
            <p:nvPr/>
          </p:nvSpPr>
          <p:spPr>
            <a:xfrm>
              <a:off x="20308196" y="2827371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9" name="Picture 8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84"/>
          <a:stretch/>
        </p:blipFill>
        <p:spPr>
          <a:xfrm>
            <a:off x="4548863" y="3506702"/>
            <a:ext cx="15015004" cy="2610196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765" y="6331835"/>
            <a:ext cx="15379777" cy="883375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895" y="7332987"/>
            <a:ext cx="10577614" cy="3631122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9725891" y="1378388"/>
            <a:ext cx="565266" cy="93255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8</a:t>
            </a:r>
            <a:endParaRPr lang="bg-BG" dirty="0"/>
          </a:p>
        </p:txBody>
      </p:sp>
      <p:sp>
        <p:nvSpPr>
          <p:cNvPr id="49" name="Rounded Rectangle 48"/>
          <p:cNvSpPr/>
          <p:nvPr/>
        </p:nvSpPr>
        <p:spPr>
          <a:xfrm>
            <a:off x="10915012" y="2397961"/>
            <a:ext cx="795251" cy="93255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17</a:t>
            </a:r>
            <a:endParaRPr lang="bg-BG" dirty="0"/>
          </a:p>
        </p:txBody>
      </p:sp>
      <p:sp>
        <p:nvSpPr>
          <p:cNvPr id="50" name="Rounded Rectangle 49"/>
          <p:cNvSpPr/>
          <p:nvPr/>
        </p:nvSpPr>
        <p:spPr>
          <a:xfrm>
            <a:off x="14428952" y="1363559"/>
            <a:ext cx="565266" cy="93255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7</a:t>
            </a:r>
            <a:endParaRPr lang="bg-BG" dirty="0"/>
          </a:p>
        </p:txBody>
      </p:sp>
      <p:sp>
        <p:nvSpPr>
          <p:cNvPr id="60" name="Rounded Rectangle 59"/>
          <p:cNvSpPr/>
          <p:nvPr/>
        </p:nvSpPr>
        <p:spPr>
          <a:xfrm>
            <a:off x="18674708" y="1363559"/>
            <a:ext cx="565266" cy="93255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5</a:t>
            </a:r>
            <a:endParaRPr lang="bg-BG" dirty="0"/>
          </a:p>
        </p:txBody>
      </p:sp>
      <p:sp>
        <p:nvSpPr>
          <p:cNvPr id="61" name="Rounded Rectangle 60"/>
          <p:cNvSpPr/>
          <p:nvPr/>
        </p:nvSpPr>
        <p:spPr>
          <a:xfrm>
            <a:off x="18664456" y="2395914"/>
            <a:ext cx="730883" cy="93255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11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4876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9" grpId="0" animBg="1"/>
      <p:bldP spid="50" grpId="0" animBg="1"/>
      <p:bldP spid="60" grpId="0" animBg="1"/>
      <p:bldP spid="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rma libre 36">
            <a:extLst>
              <a:ext uri="{FF2B5EF4-FFF2-40B4-BE49-F238E27FC236}">
                <a16:creationId xmlns:a16="http://schemas.microsoft.com/office/drawing/2014/main" id="{687F3DA7-F144-9B13-5D27-511914FD9DAE}"/>
              </a:ext>
            </a:extLst>
          </p:cNvPr>
          <p:cNvSpPr/>
          <p:nvPr/>
        </p:nvSpPr>
        <p:spPr>
          <a:xfrm>
            <a:off x="20740570" y="-1111463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657" y="515362"/>
            <a:ext cx="16156936" cy="3636248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5"/>
          <a:stretch/>
        </p:blipFill>
        <p:spPr>
          <a:xfrm>
            <a:off x="950657" y="4151611"/>
            <a:ext cx="14677270" cy="3834152"/>
          </a:xfrm>
          <a:prstGeom prst="rect">
            <a:avLst/>
          </a:prstGeom>
        </p:spPr>
      </p:pic>
      <p:pic>
        <p:nvPicPr>
          <p:cNvPr id="32" name="Picture 31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5669" y="4307572"/>
            <a:ext cx="5071502" cy="471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64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8868149" y="1544756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431540" y="6798362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3832771" y="6308533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365274" y="9221287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4688039" y="11513562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pic>
        <p:nvPicPr>
          <p:cNvPr id="49" name="Picture 48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301" b="231"/>
          <a:stretch/>
        </p:blipFill>
        <p:spPr>
          <a:xfrm>
            <a:off x="1190357" y="590958"/>
            <a:ext cx="21856605" cy="7157749"/>
          </a:xfrm>
          <a:prstGeom prst="rect">
            <a:avLst/>
          </a:prstGeom>
          <a:ln/>
        </p:spPr>
      </p:pic>
      <p:sp>
        <p:nvSpPr>
          <p:cNvPr id="50" name="Rounded Rectangle 49"/>
          <p:cNvSpPr/>
          <p:nvPr/>
        </p:nvSpPr>
        <p:spPr>
          <a:xfrm>
            <a:off x="5757382" y="2826165"/>
            <a:ext cx="825244" cy="1272005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u="heavy" dirty="0" smtClean="0">
                <a:solidFill>
                  <a:schemeClr val="accent1"/>
                </a:solidFill>
              </a:rPr>
              <a:t>11</a:t>
            </a:r>
          </a:p>
          <a:p>
            <a:pPr algn="ctr"/>
            <a:r>
              <a:rPr lang="bg-BG" b="1" dirty="0" smtClean="0">
                <a:solidFill>
                  <a:schemeClr val="accent1"/>
                </a:solidFill>
              </a:rPr>
              <a:t>17</a:t>
            </a:r>
            <a:endParaRPr lang="bg-BG" b="1" dirty="0">
              <a:solidFill>
                <a:schemeClr val="accent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12796161" y="2932863"/>
            <a:ext cx="720334" cy="116530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u="heavy" dirty="0" smtClean="0">
                <a:solidFill>
                  <a:schemeClr val="accent1"/>
                </a:solidFill>
              </a:rPr>
              <a:t>4</a:t>
            </a:r>
            <a:endParaRPr lang="bg-BG" b="1" u="heavy" dirty="0">
              <a:solidFill>
                <a:schemeClr val="accent1"/>
              </a:solidFill>
            </a:endParaRPr>
          </a:p>
          <a:p>
            <a:pPr algn="ctr"/>
            <a:r>
              <a:rPr lang="bg-BG" b="1" dirty="0" smtClean="0">
                <a:solidFill>
                  <a:schemeClr val="accent1"/>
                </a:solidFill>
              </a:rPr>
              <a:t>5</a:t>
            </a:r>
            <a:endParaRPr lang="bg-BG" b="1" dirty="0">
              <a:solidFill>
                <a:schemeClr val="accent1"/>
              </a:solidFill>
            </a:endParaRPr>
          </a:p>
        </p:txBody>
      </p:sp>
      <p:pic>
        <p:nvPicPr>
          <p:cNvPr id="53" name="Picture 52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24" t="28429" r="1159" b="5330"/>
          <a:stretch/>
        </p:blipFill>
        <p:spPr>
          <a:xfrm>
            <a:off x="8826818" y="8436747"/>
            <a:ext cx="6583681" cy="392360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>
            <a:off x="21076873" y="2518274"/>
            <a:ext cx="3199267" cy="5176565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54" name="Rounded Rectangle 53"/>
          <p:cNvSpPr/>
          <p:nvPr/>
        </p:nvSpPr>
        <p:spPr>
          <a:xfrm>
            <a:off x="5585785" y="4654664"/>
            <a:ext cx="720334" cy="116530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u="heavy" dirty="0" smtClean="0">
                <a:solidFill>
                  <a:schemeClr val="accent1"/>
                </a:solidFill>
              </a:rPr>
              <a:t>9</a:t>
            </a:r>
            <a:endParaRPr lang="bg-BG" b="1" u="heavy" dirty="0">
              <a:solidFill>
                <a:schemeClr val="accent1"/>
              </a:solidFill>
            </a:endParaRPr>
          </a:p>
          <a:p>
            <a:pPr algn="ctr"/>
            <a:r>
              <a:rPr lang="bg-BG" b="1" dirty="0" smtClean="0">
                <a:solidFill>
                  <a:schemeClr val="accent1"/>
                </a:solidFill>
              </a:rPr>
              <a:t>7</a:t>
            </a:r>
            <a:endParaRPr lang="bg-BG" b="1" dirty="0">
              <a:solidFill>
                <a:schemeClr val="accent1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12971162" y="4627518"/>
            <a:ext cx="720334" cy="116530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b="1" u="heavy" dirty="0" smtClean="0">
                <a:solidFill>
                  <a:schemeClr val="accent1"/>
                </a:solidFill>
              </a:rPr>
              <a:t>19</a:t>
            </a:r>
            <a:endParaRPr lang="bg-BG" b="1" u="heavy" dirty="0">
              <a:solidFill>
                <a:schemeClr val="accent1"/>
              </a:solidFill>
            </a:endParaRPr>
          </a:p>
          <a:p>
            <a:pPr algn="ctr"/>
            <a:r>
              <a:rPr lang="bg-BG" b="1" dirty="0" smtClean="0">
                <a:solidFill>
                  <a:schemeClr val="accent1"/>
                </a:solidFill>
              </a:rPr>
              <a:t>5</a:t>
            </a:r>
            <a:endParaRPr lang="bg-BG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40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4" grpId="0" animBg="1"/>
      <p:bldP spid="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8868149" y="1544756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431540" y="6798362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408180" y="30399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365274" y="9221287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21021184" y="4734657"/>
            <a:ext cx="3199267" cy="3985326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184" y="346781"/>
            <a:ext cx="10542752" cy="12956154"/>
          </a:xfrm>
          <a:prstGeom prst="rect">
            <a:avLst/>
          </a:prstGeom>
        </p:spPr>
      </p:pic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4688039" y="11513562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15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rma libre 30">
            <a:extLst>
              <a:ext uri="{FF2B5EF4-FFF2-40B4-BE49-F238E27FC236}">
                <a16:creationId xmlns:a16="http://schemas.microsoft.com/office/drawing/2014/main" id="{488AC306-0D62-9562-FC2A-27A735C6080B}"/>
              </a:ext>
            </a:extLst>
          </p:cNvPr>
          <p:cNvSpPr/>
          <p:nvPr/>
        </p:nvSpPr>
        <p:spPr>
          <a:xfrm rot="7421951">
            <a:off x="542098" y="408098"/>
            <a:ext cx="2686873" cy="2329410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33" name="Forma libre 32">
            <a:extLst>
              <a:ext uri="{FF2B5EF4-FFF2-40B4-BE49-F238E27FC236}">
                <a16:creationId xmlns:a16="http://schemas.microsoft.com/office/drawing/2014/main" id="{36E1D1D3-6B35-EFF2-18C9-D5A307B48908}"/>
              </a:ext>
            </a:extLst>
          </p:cNvPr>
          <p:cNvSpPr/>
          <p:nvPr/>
        </p:nvSpPr>
        <p:spPr>
          <a:xfrm flipH="1">
            <a:off x="-1270119" y="1572803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3"/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4F14815A-4130-A8EB-DD2E-878B223817B4}"/>
              </a:ext>
            </a:extLst>
          </p:cNvPr>
          <p:cNvGrpSpPr/>
          <p:nvPr/>
        </p:nvGrpSpPr>
        <p:grpSpPr>
          <a:xfrm rot="1339737">
            <a:off x="18625044" y="7065914"/>
            <a:ext cx="3600701" cy="4255777"/>
            <a:chOff x="1802091" y="820235"/>
            <a:chExt cx="2337874" cy="3032013"/>
          </a:xfrm>
        </p:grpSpPr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D7047262-693C-1DF9-43A0-372142043BE3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8" name="Forma libre 7">
              <a:extLst>
                <a:ext uri="{FF2B5EF4-FFF2-40B4-BE49-F238E27FC236}">
                  <a16:creationId xmlns:a16="http://schemas.microsoft.com/office/drawing/2014/main" id="{F1764C9C-47F6-5E2E-6EE9-B8D173D93A9E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9" name="Forma libre 8">
              <a:extLst>
                <a:ext uri="{FF2B5EF4-FFF2-40B4-BE49-F238E27FC236}">
                  <a16:creationId xmlns:a16="http://schemas.microsoft.com/office/drawing/2014/main" id="{C0B1D92C-67DC-6B1D-7C4C-ADD2DD3B99FF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3332F717-42E4-D847-6D37-4E4F460E5470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7E0038A0-714C-139C-55C1-DF287B4A95EF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2879B4EB-0FC9-CD7B-83BF-0B42360CD0D9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50EB31E7-2B73-6C88-B06D-91BDDEABAABE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1367454A-4C65-1165-14FE-23CE426916DE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D2CD3506-F4EC-FD1C-6ADB-C7B994BFF158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275D1AE1-DFF0-EBF6-EE6A-C4CA1A893B22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C9D68F79-B9E6-42E3-00A1-49BB069CB83A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0A5226AF-8072-3F89-E548-69E331DA962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EC736E86-06E1-1827-0EBE-934F7BB53393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AE82F165-6403-6F29-6A1D-BE5E8C99641C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E1BD02A2-9E59-4021-E1AE-87E4969001A4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36586ACC-E86D-5C6F-33F9-EF27C6126E64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98F88637-7FB9-C5EE-2945-B7B4F7848EF5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81A691F8-C60D-5ED3-45EE-A5E016947ABF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724A8A0E-AB8D-A1E4-BDC8-E9A9E544D2F9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4FBAF62-9872-1401-D003-CC430F45A927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6B2DC88B-ECA6-31EE-AE9C-E148652194C4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8B166BF4-7864-A6AB-4F50-BFA2DA3A8245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874D7A18-CD4F-B594-3BAC-F06A92E4CF19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B835DAFE-7934-507B-F4E5-E2416309F372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345" y="553889"/>
            <a:ext cx="11242801" cy="12463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85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9149790" y="1544757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5736259" y="10280290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20964532" y="783872"/>
            <a:ext cx="2668704" cy="3461070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1879100" y="7157581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408180" y="30399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2325648" y="3024618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03432" y="1984374"/>
            <a:ext cx="12370785" cy="3922275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8000" b="1" dirty="0" smtClean="0"/>
              <a:t>Домашна работа </a:t>
            </a:r>
            <a:endParaRPr lang="bg-BG" sz="8000" b="1" dirty="0" smtClean="0"/>
          </a:p>
          <a:p>
            <a:pPr algn="ctr"/>
            <a:r>
              <a:rPr lang="bg-BG" sz="8000" b="1" dirty="0" smtClean="0"/>
              <a:t> </a:t>
            </a:r>
            <a:r>
              <a:rPr lang="bg-BG" sz="8000" b="1" dirty="0" smtClean="0"/>
              <a:t>учебна тетрадка стр. </a:t>
            </a:r>
            <a:r>
              <a:rPr lang="bg-BG" sz="8000" b="1" dirty="0" smtClean="0"/>
              <a:t>22</a:t>
            </a:r>
            <a:endParaRPr lang="bg-BG" sz="8000" b="1" dirty="0"/>
          </a:p>
        </p:txBody>
      </p:sp>
    </p:spTree>
    <p:extLst>
      <p:ext uri="{BB962C8B-B14F-4D97-AF65-F5344CB8AC3E}">
        <p14:creationId xmlns:p14="http://schemas.microsoft.com/office/powerpoint/2010/main" val="82960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27 Fractions Math">
      <a:dk1>
        <a:srgbClr val="68686E"/>
      </a:dk1>
      <a:lt1>
        <a:srgbClr val="FFFFFF"/>
      </a:lt1>
      <a:dk2>
        <a:srgbClr val="13133A"/>
      </a:dk2>
      <a:lt2>
        <a:srgbClr val="FFFFFF"/>
      </a:lt2>
      <a:accent1>
        <a:srgbClr val="2E46B8"/>
      </a:accent1>
      <a:accent2>
        <a:srgbClr val="D92B2F"/>
      </a:accent2>
      <a:accent3>
        <a:srgbClr val="F2B044"/>
      </a:accent3>
      <a:accent4>
        <a:srgbClr val="48AB71"/>
      </a:accent4>
      <a:accent5>
        <a:srgbClr val="F7A6B8"/>
      </a:accent5>
      <a:accent6>
        <a:srgbClr val="C8C8C8"/>
      </a:accent6>
      <a:hlink>
        <a:srgbClr val="335FFE"/>
      </a:hlink>
      <a:folHlink>
        <a:srgbClr val="CA64D4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93900</TotalTime>
  <Words>116</Words>
  <Application>Microsoft Office PowerPoint</Application>
  <PresentationFormat>Custom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Arimo</vt:lpstr>
      <vt:lpstr>Calibri</vt:lpstr>
      <vt:lpstr>Lato Light</vt:lpstr>
      <vt:lpstr>Open Sans</vt:lpstr>
      <vt:lpstr>Open Sans Light</vt:lpstr>
      <vt:lpstr>Varela Round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subject>Templates</dc:subject>
  <dc:creator>User</dc:creator>
  <cp:keywords/>
  <dc:description/>
  <cp:lastModifiedBy>User</cp:lastModifiedBy>
  <cp:revision>10022</cp:revision>
  <cp:lastPrinted>2019-09-18T23:04:43Z</cp:lastPrinted>
  <dcterms:created xsi:type="dcterms:W3CDTF">2014-11-12T21:47:38Z</dcterms:created>
  <dcterms:modified xsi:type="dcterms:W3CDTF">2023-11-21T06:53:16Z</dcterms:modified>
  <cp:category/>
</cp:coreProperties>
</file>