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48" r:id="rId2"/>
    <p:sldId id="4092" r:id="rId3"/>
    <p:sldId id="4139" r:id="rId4"/>
    <p:sldId id="4140" r:id="rId5"/>
    <p:sldId id="4149" r:id="rId6"/>
    <p:sldId id="4145" r:id="rId7"/>
    <p:sldId id="4146" r:id="rId8"/>
    <p:sldId id="4143" r:id="rId9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D166"/>
    <a:srgbClr val="000000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56" d="100"/>
          <a:sy n="56" d="100"/>
        </p:scale>
        <p:origin x="138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11/19/2023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 dirty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038966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62869" y="161627"/>
            <a:ext cx="16904052" cy="1255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Нека припомним: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Какво означават числителят, знаменателят и дробната черта?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Кое число не може да бъде в знаменател и защо?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Кои дроби наричаме правилни? Как ги сравняваме спрямо единицата?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Кои дроби наричаме 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неправилни? </a:t>
            </a:r>
            <a:r>
              <a:rPr kumimoji="0" lang="bg-BG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 ги сравняваме спрямо единицата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 можем да 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представим ест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ствено 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число като обикновена дроб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А единицата?</a:t>
            </a:r>
            <a:endParaRPr kumimoji="0" lang="bg-BG" sz="5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Какво гласи основното свойство на дробите?</a:t>
            </a:r>
            <a:endParaRPr lang="en-US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Какво означава две числа да са взаимно прости</a:t>
            </a: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?</a:t>
            </a:r>
            <a:endParaRPr lang="en-US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събираме или изваждаме обикновени дроби?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трябва да бъде записан отговорът?</a:t>
            </a:r>
            <a:endParaRPr lang="bg-BG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7217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881743" y="3751837"/>
            <a:ext cx="12442371" cy="70988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6997884"/>
            <a:ext cx="14723639" cy="269514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12279512" y="692331"/>
            <a:ext cx="2666502" cy="345821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575865" y="10631875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10365545" y="10015574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377089" y="4343601"/>
            <a:ext cx="12309057" cy="544764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9600" b="1" dirty="0">
                <a:latin typeface="Varela Round" pitchFamily="2" charset="-79"/>
                <a:cs typeface="Varela Round" pitchFamily="2" charset="-79"/>
              </a:rPr>
              <a:t>Смесени числа. Преминаване от смесено число в неправилна дроб</a:t>
            </a:r>
            <a:endParaRPr lang="ru-RU" sz="9600" b="1" dirty="0"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486570" y="-1135767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144308" y="6400800"/>
            <a:ext cx="1299668" cy="1311564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1.</a:t>
            </a:r>
            <a:endParaRPr lang="bg-BG" sz="6600" dirty="0"/>
          </a:p>
        </p:txBody>
      </p:sp>
      <p:pic>
        <p:nvPicPr>
          <p:cNvPr id="36" name="Picture 3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776" y="703729"/>
            <a:ext cx="18248716" cy="2835338"/>
          </a:xfrm>
          <a:prstGeom prst="rect">
            <a:avLst/>
          </a:prstGeom>
        </p:spPr>
      </p:pic>
      <p:pic>
        <p:nvPicPr>
          <p:cNvPr id="38" name="Picture 37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7" r="1049"/>
          <a:stretch/>
        </p:blipFill>
        <p:spPr>
          <a:xfrm>
            <a:off x="3583516" y="6400799"/>
            <a:ext cx="19155068" cy="6570133"/>
          </a:xfrm>
          <a:prstGeom prst="rect">
            <a:avLst/>
          </a:prstGeom>
        </p:spPr>
      </p:pic>
      <p:pic>
        <p:nvPicPr>
          <p:cNvPr id="39" name="Picture 3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162" y="3835375"/>
            <a:ext cx="14301062" cy="212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303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21960" y="-3696652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279215" y="3956133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939870" y="12552354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4447354">
            <a:off x="20401784" y="4501918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1292108" y="844770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771" y="296986"/>
            <a:ext cx="16937839" cy="807238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74139" y="570012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971" y="8515470"/>
            <a:ext cx="12028908" cy="3521978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18184483" y="9493593"/>
            <a:ext cx="5607170" cy="3315455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accent5">
                    <a:lumMod val="25000"/>
                  </a:schemeClr>
                </a:solidFill>
              </a:rPr>
              <a:t>Смесените числа са равни на неправилни дроби</a:t>
            </a:r>
            <a:endParaRPr lang="bg-BG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8781690" y="3121333"/>
            <a:ext cx="845389" cy="862641"/>
          </a:xfrm>
          <a:prstGeom prst="ellipse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48767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8868149" y="1544756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431540" y="6798362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1090899" y="78532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365274" y="9221287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4688039" y="11513562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>
            <a:off x="21076873" y="2518274"/>
            <a:ext cx="3199267" cy="5176565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914" y="418239"/>
            <a:ext cx="14016511" cy="1848067"/>
          </a:xfrm>
          <a:prstGeom prst="rect">
            <a:avLst/>
          </a:prstGeom>
        </p:spPr>
      </p:pic>
      <p:sp>
        <p:nvSpPr>
          <p:cNvPr id="56" name="Oval 55"/>
          <p:cNvSpPr/>
          <p:nvPr/>
        </p:nvSpPr>
        <p:spPr>
          <a:xfrm>
            <a:off x="3113360" y="686490"/>
            <a:ext cx="1299668" cy="1311564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2</a:t>
            </a:r>
            <a:r>
              <a:rPr lang="en-US" sz="6600" dirty="0" smtClean="0"/>
              <a:t>.</a:t>
            </a:r>
            <a:endParaRPr lang="bg-BG" sz="66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0" r="1794"/>
          <a:stretch/>
        </p:blipFill>
        <p:spPr>
          <a:xfrm>
            <a:off x="9316528" y="2198439"/>
            <a:ext cx="4554747" cy="155188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203" y="3899943"/>
            <a:ext cx="15237381" cy="7157926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709318" y="6791205"/>
            <a:ext cx="15149150" cy="42882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1406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740570" y="-1111463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34" name="Picture 3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74"/>
          <a:stretch/>
        </p:blipFill>
        <p:spPr>
          <a:xfrm>
            <a:off x="725200" y="397133"/>
            <a:ext cx="19825588" cy="3346731"/>
          </a:xfrm>
          <a:prstGeom prst="rect">
            <a:avLst/>
          </a:prstGeom>
        </p:spPr>
      </p:pic>
      <p:sp>
        <p:nvSpPr>
          <p:cNvPr id="38" name="Oval 37"/>
          <p:cNvSpPr/>
          <p:nvPr/>
        </p:nvSpPr>
        <p:spPr>
          <a:xfrm>
            <a:off x="1673524" y="2605178"/>
            <a:ext cx="845389" cy="862641"/>
          </a:xfrm>
          <a:prstGeom prst="ellipse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40" name="Picture 3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951" y="3588589"/>
            <a:ext cx="12344119" cy="942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643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8478456" y="1544756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431540" y="6798362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365274" y="9221287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1021184" y="4734657"/>
            <a:ext cx="3199267" cy="3985326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644" y="830605"/>
            <a:ext cx="14055373" cy="11888245"/>
          </a:xfrm>
          <a:prstGeom prst="rect">
            <a:avLst/>
          </a:prstGeom>
        </p:spPr>
      </p:pic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2212779" y="1183666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151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736259" y="10280290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03432" y="1984374"/>
            <a:ext cx="12370785" cy="392227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Домашна работа </a:t>
            </a:r>
            <a:endParaRPr lang="bg-BG" sz="8000" b="1" dirty="0" smtClean="0"/>
          </a:p>
          <a:p>
            <a:pPr algn="ctr"/>
            <a:r>
              <a:rPr lang="bg-BG" sz="8000" b="1" dirty="0" smtClean="0"/>
              <a:t> </a:t>
            </a:r>
            <a:r>
              <a:rPr lang="bg-BG" sz="8000" b="1" dirty="0" smtClean="0"/>
              <a:t>учебна тетрадка стр. </a:t>
            </a:r>
            <a:r>
              <a:rPr lang="bg-BG" sz="8000" b="1" dirty="0" smtClean="0"/>
              <a:t>23</a:t>
            </a:r>
            <a:endParaRPr lang="bg-BG" sz="8000" b="1" dirty="0"/>
          </a:p>
        </p:txBody>
      </p:sp>
    </p:spTree>
    <p:extLst>
      <p:ext uri="{BB962C8B-B14F-4D97-AF65-F5344CB8AC3E}">
        <p14:creationId xmlns:p14="http://schemas.microsoft.com/office/powerpoint/2010/main" val="829604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94575</TotalTime>
  <Words>119</Words>
  <Application>Microsoft Office PowerPoint</Application>
  <PresentationFormat>Custom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Arimo</vt:lpstr>
      <vt:lpstr>Calibri</vt:lpstr>
      <vt:lpstr>Lato Light</vt:lpstr>
      <vt:lpstr>Open Sans</vt:lpstr>
      <vt:lpstr>Open Sans Light</vt:lpstr>
      <vt:lpstr>Varela Round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User</cp:lastModifiedBy>
  <cp:revision>10032</cp:revision>
  <cp:lastPrinted>2019-09-18T23:04:43Z</cp:lastPrinted>
  <dcterms:created xsi:type="dcterms:W3CDTF">2014-11-12T21:47:38Z</dcterms:created>
  <dcterms:modified xsi:type="dcterms:W3CDTF">2023-11-21T18:07:57Z</dcterms:modified>
  <cp:category/>
</cp:coreProperties>
</file>