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48" r:id="rId2"/>
    <p:sldId id="4092" r:id="rId3"/>
    <p:sldId id="4139" r:id="rId4"/>
    <p:sldId id="4140" r:id="rId5"/>
    <p:sldId id="4149" r:id="rId6"/>
    <p:sldId id="4145" r:id="rId7"/>
    <p:sldId id="4146" r:id="rId8"/>
    <p:sldId id="4143" r:id="rId9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D166"/>
    <a:srgbClr val="000000"/>
    <a:srgbClr val="FFFFFF"/>
    <a:srgbClr val="E2ECF1"/>
    <a:srgbClr val="F1F6F8"/>
    <a:srgbClr val="DBE9F0"/>
    <a:srgbClr val="073B4C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92" autoAdjust="0"/>
    <p:restoredTop sz="97155" autoAdjust="0"/>
  </p:normalViewPr>
  <p:slideViewPr>
    <p:cSldViewPr snapToGrid="0" snapToObjects="1">
      <p:cViewPr varScale="1">
        <p:scale>
          <a:sx n="57" d="100"/>
          <a:sy n="57" d="100"/>
        </p:scale>
        <p:origin x="630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11/22/2023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 1">
            <a:extLst>
              <a:ext uri="{FF2B5EF4-FFF2-40B4-BE49-F238E27FC236}">
                <a16:creationId xmlns:a16="http://schemas.microsoft.com/office/drawing/2014/main" id="{A510B4E2-B712-1EBA-B3B4-99924A662A68}"/>
              </a:ext>
            </a:extLst>
          </p:cNvPr>
          <p:cNvSpPr/>
          <p:nvPr userDrawn="1"/>
        </p:nvSpPr>
        <p:spPr>
          <a:xfrm flipH="1">
            <a:off x="11309684" y="0"/>
            <a:ext cx="13067962" cy="13716000"/>
          </a:xfrm>
          <a:custGeom>
            <a:avLst/>
            <a:gdLst>
              <a:gd name="connsiteX0" fmla="*/ 0 w 9624577"/>
              <a:gd name="connsiteY0" fmla="*/ 0 h 13716000"/>
              <a:gd name="connsiteX1" fmla="*/ 0 w 9624577"/>
              <a:gd name="connsiteY1" fmla="*/ 13716000 h 13716000"/>
              <a:gd name="connsiteX2" fmla="*/ 8769889 w 9624577"/>
              <a:gd name="connsiteY2" fmla="*/ 13716000 h 13716000"/>
              <a:gd name="connsiteX3" fmla="*/ 8905179 w 9624577"/>
              <a:gd name="connsiteY3" fmla="*/ 13424297 h 13716000"/>
              <a:gd name="connsiteX4" fmla="*/ 9624577 w 9624577"/>
              <a:gd name="connsiteY4" fmla="*/ 9998765 h 13716000"/>
              <a:gd name="connsiteX5" fmla="*/ 81098 w 9624577"/>
              <a:gd name="connsiteY5" fmla="*/ 1516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4577" h="13716000">
                <a:moveTo>
                  <a:pt x="0" y="0"/>
                </a:moveTo>
                <a:lnTo>
                  <a:pt x="0" y="13716000"/>
                </a:lnTo>
                <a:lnTo>
                  <a:pt x="8769889" y="13716000"/>
                </a:lnTo>
                <a:lnTo>
                  <a:pt x="8905179" y="13424297"/>
                </a:lnTo>
                <a:cubicBezTo>
                  <a:pt x="9371119" y="12352547"/>
                  <a:pt x="9624577" y="11199637"/>
                  <a:pt x="9624577" y="9998765"/>
                </a:cubicBezTo>
                <a:cubicBezTo>
                  <a:pt x="9624577" y="5195279"/>
                  <a:pt x="5569248" y="1159176"/>
                  <a:pt x="81098" y="15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731C36-5791-6E28-F11C-737B8C7CF93F}"/>
              </a:ext>
            </a:extLst>
          </p:cNvPr>
          <p:cNvGrpSpPr/>
          <p:nvPr userDrawn="1"/>
        </p:nvGrpSpPr>
        <p:grpSpPr>
          <a:xfrm>
            <a:off x="11768596" y="4177327"/>
            <a:ext cx="11088229" cy="8776673"/>
            <a:chOff x="18596217" y="9100042"/>
            <a:chExt cx="5061074" cy="4005995"/>
          </a:xfrm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F8C7E756-DDD3-E5F1-F560-010A047DA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9100042"/>
              <a:ext cx="5061074" cy="3027854"/>
            </a:xfrm>
            <a:custGeom>
              <a:avLst/>
              <a:gdLst>
                <a:gd name="T0" fmla="*/ 3948 w 4060"/>
                <a:gd name="T1" fmla="*/ 0 h 2430"/>
                <a:gd name="T2" fmla="*/ 118 w 4060"/>
                <a:gd name="T3" fmla="*/ 0 h 2430"/>
                <a:gd name="T4" fmla="*/ 118 w 4060"/>
                <a:gd name="T5" fmla="*/ 0 h 2430"/>
                <a:gd name="T6" fmla="*/ 0 w 4060"/>
                <a:gd name="T7" fmla="*/ 118 h 2430"/>
                <a:gd name="T8" fmla="*/ 0 w 4060"/>
                <a:gd name="T9" fmla="*/ 2429 h 2430"/>
                <a:gd name="T10" fmla="*/ 4059 w 4060"/>
                <a:gd name="T11" fmla="*/ 2429 h 2430"/>
                <a:gd name="T12" fmla="*/ 4059 w 4060"/>
                <a:gd name="T13" fmla="*/ 111 h 2430"/>
                <a:gd name="T14" fmla="*/ 4059 w 4060"/>
                <a:gd name="T15" fmla="*/ 111 h 2430"/>
                <a:gd name="T16" fmla="*/ 3948 w 4060"/>
                <a:gd name="T17" fmla="*/ 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60" h="2430">
                  <a:moveTo>
                    <a:pt x="3948" y="0"/>
                  </a:moveTo>
                  <a:lnTo>
                    <a:pt x="118" y="0"/>
                  </a:lnTo>
                  <a:lnTo>
                    <a:pt x="118" y="0"/>
                  </a:lnTo>
                  <a:cubicBezTo>
                    <a:pt x="53" y="0"/>
                    <a:pt x="0" y="54"/>
                    <a:pt x="0" y="118"/>
                  </a:cubicBezTo>
                  <a:lnTo>
                    <a:pt x="0" y="2429"/>
                  </a:lnTo>
                  <a:lnTo>
                    <a:pt x="4059" y="2429"/>
                  </a:lnTo>
                  <a:lnTo>
                    <a:pt x="4059" y="111"/>
                  </a:lnTo>
                  <a:lnTo>
                    <a:pt x="4059" y="111"/>
                  </a:lnTo>
                  <a:cubicBezTo>
                    <a:pt x="4059" y="50"/>
                    <a:pt x="4009" y="0"/>
                    <a:pt x="3948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E6EB2F6C-F79A-026E-C7C2-024072410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4046" y="9281385"/>
              <a:ext cx="4670914" cy="2560760"/>
            </a:xfrm>
            <a:custGeom>
              <a:avLst/>
              <a:gdLst>
                <a:gd name="T0" fmla="*/ 0 w 3747"/>
                <a:gd name="T1" fmla="*/ 2055 h 2056"/>
                <a:gd name="T2" fmla="*/ 3746 w 3747"/>
                <a:gd name="T3" fmla="*/ 2055 h 2056"/>
                <a:gd name="T4" fmla="*/ 3746 w 3747"/>
                <a:gd name="T5" fmla="*/ 0 h 2056"/>
                <a:gd name="T6" fmla="*/ 0 w 3747"/>
                <a:gd name="T7" fmla="*/ 0 h 2056"/>
                <a:gd name="T8" fmla="*/ 0 w 3747"/>
                <a:gd name="T9" fmla="*/ 2055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056">
                  <a:moveTo>
                    <a:pt x="0" y="2055"/>
                  </a:moveTo>
                  <a:lnTo>
                    <a:pt x="3746" y="2055"/>
                  </a:lnTo>
                  <a:lnTo>
                    <a:pt x="3746" y="0"/>
                  </a:lnTo>
                  <a:lnTo>
                    <a:pt x="0" y="0"/>
                  </a:lnTo>
                  <a:lnTo>
                    <a:pt x="0" y="2055"/>
                  </a:ln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9F81B749-DA08-B36D-3960-269B7E641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12127893"/>
              <a:ext cx="5061074" cy="461595"/>
            </a:xfrm>
            <a:custGeom>
              <a:avLst/>
              <a:gdLst>
                <a:gd name="T0" fmla="*/ 0 w 4060"/>
                <a:gd name="T1" fmla="*/ 0 h 371"/>
                <a:gd name="T2" fmla="*/ 0 w 4060"/>
                <a:gd name="T3" fmla="*/ 266 h 371"/>
                <a:gd name="T4" fmla="*/ 0 w 4060"/>
                <a:gd name="T5" fmla="*/ 266 h 371"/>
                <a:gd name="T6" fmla="*/ 104 w 4060"/>
                <a:gd name="T7" fmla="*/ 370 h 371"/>
                <a:gd name="T8" fmla="*/ 1554 w 4060"/>
                <a:gd name="T9" fmla="*/ 370 h 371"/>
                <a:gd name="T10" fmla="*/ 1568 w 4060"/>
                <a:gd name="T11" fmla="*/ 370 h 371"/>
                <a:gd name="T12" fmla="*/ 2486 w 4060"/>
                <a:gd name="T13" fmla="*/ 370 h 371"/>
                <a:gd name="T14" fmla="*/ 2570 w 4060"/>
                <a:gd name="T15" fmla="*/ 370 h 371"/>
                <a:gd name="T16" fmla="*/ 3952 w 4060"/>
                <a:gd name="T17" fmla="*/ 370 h 371"/>
                <a:gd name="T18" fmla="*/ 3952 w 4060"/>
                <a:gd name="T19" fmla="*/ 370 h 371"/>
                <a:gd name="T20" fmla="*/ 4059 w 4060"/>
                <a:gd name="T21" fmla="*/ 263 h 371"/>
                <a:gd name="T22" fmla="*/ 4059 w 4060"/>
                <a:gd name="T23" fmla="*/ 0 h 371"/>
                <a:gd name="T24" fmla="*/ 0 w 4060"/>
                <a:gd name="T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60" h="371">
                  <a:moveTo>
                    <a:pt x="0" y="0"/>
                  </a:moveTo>
                  <a:lnTo>
                    <a:pt x="0" y="266"/>
                  </a:lnTo>
                  <a:lnTo>
                    <a:pt x="0" y="266"/>
                  </a:lnTo>
                  <a:cubicBezTo>
                    <a:pt x="0" y="324"/>
                    <a:pt x="47" y="370"/>
                    <a:pt x="104" y="370"/>
                  </a:cubicBezTo>
                  <a:lnTo>
                    <a:pt x="1554" y="370"/>
                  </a:lnTo>
                  <a:lnTo>
                    <a:pt x="1568" y="370"/>
                  </a:lnTo>
                  <a:lnTo>
                    <a:pt x="2486" y="370"/>
                  </a:lnTo>
                  <a:lnTo>
                    <a:pt x="2570" y="370"/>
                  </a:lnTo>
                  <a:lnTo>
                    <a:pt x="3952" y="370"/>
                  </a:lnTo>
                  <a:lnTo>
                    <a:pt x="3952" y="370"/>
                  </a:lnTo>
                  <a:cubicBezTo>
                    <a:pt x="4011" y="370"/>
                    <a:pt x="4059" y="323"/>
                    <a:pt x="4059" y="263"/>
                  </a:cubicBezTo>
                  <a:lnTo>
                    <a:pt x="4059" y="0"/>
                  </a:lnTo>
                  <a:lnTo>
                    <a:pt x="0" y="0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C2A4BE7D-E291-78F5-C98C-D6F69988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8064" y="12292749"/>
              <a:ext cx="137381" cy="131884"/>
            </a:xfrm>
            <a:custGeom>
              <a:avLst/>
              <a:gdLst>
                <a:gd name="T0" fmla="*/ 55 w 109"/>
                <a:gd name="T1" fmla="*/ 0 h 108"/>
                <a:gd name="T2" fmla="*/ 55 w 109"/>
                <a:gd name="T3" fmla="*/ 0 h 108"/>
                <a:gd name="T4" fmla="*/ 0 w 109"/>
                <a:gd name="T5" fmla="*/ 54 h 108"/>
                <a:gd name="T6" fmla="*/ 0 w 109"/>
                <a:gd name="T7" fmla="*/ 54 h 108"/>
                <a:gd name="T8" fmla="*/ 55 w 109"/>
                <a:gd name="T9" fmla="*/ 107 h 108"/>
                <a:gd name="T10" fmla="*/ 55 w 109"/>
                <a:gd name="T11" fmla="*/ 107 h 108"/>
                <a:gd name="T12" fmla="*/ 108 w 109"/>
                <a:gd name="T13" fmla="*/ 54 h 108"/>
                <a:gd name="T14" fmla="*/ 108 w 109"/>
                <a:gd name="T15" fmla="*/ 54 h 108"/>
                <a:gd name="T16" fmla="*/ 55 w 109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08">
                  <a:moveTo>
                    <a:pt x="55" y="0"/>
                  </a:moveTo>
                  <a:lnTo>
                    <a:pt x="55" y="0"/>
                  </a:lnTo>
                  <a:cubicBezTo>
                    <a:pt x="24" y="0"/>
                    <a:pt x="0" y="24"/>
                    <a:pt x="0" y="54"/>
                  </a:cubicBezTo>
                  <a:lnTo>
                    <a:pt x="0" y="54"/>
                  </a:lnTo>
                  <a:cubicBezTo>
                    <a:pt x="0" y="83"/>
                    <a:pt x="24" y="107"/>
                    <a:pt x="55" y="107"/>
                  </a:cubicBezTo>
                  <a:lnTo>
                    <a:pt x="55" y="107"/>
                  </a:lnTo>
                  <a:cubicBezTo>
                    <a:pt x="84" y="107"/>
                    <a:pt x="108" y="83"/>
                    <a:pt x="108" y="54"/>
                  </a:cubicBezTo>
                  <a:lnTo>
                    <a:pt x="108" y="54"/>
                  </a:lnTo>
                  <a:cubicBezTo>
                    <a:pt x="108" y="24"/>
                    <a:pt x="84" y="0"/>
                    <a:pt x="55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5CB5317-DB70-BD97-7042-31C4FFE43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7747" y="12589490"/>
              <a:ext cx="1687026" cy="516547"/>
            </a:xfrm>
            <a:custGeom>
              <a:avLst/>
              <a:gdLst>
                <a:gd name="T0" fmla="*/ 728 w 1354"/>
                <a:gd name="T1" fmla="*/ 411 h 413"/>
                <a:gd name="T2" fmla="*/ 1353 w 1354"/>
                <a:gd name="T3" fmla="*/ 410 h 413"/>
                <a:gd name="T4" fmla="*/ 1353 w 1354"/>
                <a:gd name="T5" fmla="*/ 410 h 413"/>
                <a:gd name="T6" fmla="*/ 1353 w 1354"/>
                <a:gd name="T7" fmla="*/ 410 h 413"/>
                <a:gd name="T8" fmla="*/ 1320 w 1354"/>
                <a:gd name="T9" fmla="*/ 371 h 413"/>
                <a:gd name="T10" fmla="*/ 1320 w 1354"/>
                <a:gd name="T11" fmla="*/ 371 h 413"/>
                <a:gd name="T12" fmla="*/ 1247 w 1354"/>
                <a:gd name="T13" fmla="*/ 361 h 413"/>
                <a:gd name="T14" fmla="*/ 1247 w 1354"/>
                <a:gd name="T15" fmla="*/ 361 h 413"/>
                <a:gd name="T16" fmla="*/ 1218 w 1354"/>
                <a:gd name="T17" fmla="*/ 358 h 413"/>
                <a:gd name="T18" fmla="*/ 1218 w 1354"/>
                <a:gd name="T19" fmla="*/ 358 h 413"/>
                <a:gd name="T20" fmla="*/ 1195 w 1354"/>
                <a:gd name="T21" fmla="*/ 337 h 413"/>
                <a:gd name="T22" fmla="*/ 1140 w 1354"/>
                <a:gd name="T23" fmla="*/ 0 h 413"/>
                <a:gd name="T24" fmla="*/ 717 w 1354"/>
                <a:gd name="T25" fmla="*/ 0 h 413"/>
                <a:gd name="T26" fmla="*/ 636 w 1354"/>
                <a:gd name="T27" fmla="*/ 0 h 413"/>
                <a:gd name="T28" fmla="*/ 212 w 1354"/>
                <a:gd name="T29" fmla="*/ 0 h 413"/>
                <a:gd name="T30" fmla="*/ 158 w 1354"/>
                <a:gd name="T31" fmla="*/ 337 h 413"/>
                <a:gd name="T32" fmla="*/ 158 w 1354"/>
                <a:gd name="T33" fmla="*/ 337 h 413"/>
                <a:gd name="T34" fmla="*/ 134 w 1354"/>
                <a:gd name="T35" fmla="*/ 358 h 413"/>
                <a:gd name="T36" fmla="*/ 134 w 1354"/>
                <a:gd name="T37" fmla="*/ 358 h 413"/>
                <a:gd name="T38" fmla="*/ 105 w 1354"/>
                <a:gd name="T39" fmla="*/ 361 h 413"/>
                <a:gd name="T40" fmla="*/ 105 w 1354"/>
                <a:gd name="T41" fmla="*/ 361 h 413"/>
                <a:gd name="T42" fmla="*/ 33 w 1354"/>
                <a:gd name="T43" fmla="*/ 371 h 413"/>
                <a:gd name="T44" fmla="*/ 33 w 1354"/>
                <a:gd name="T45" fmla="*/ 371 h 413"/>
                <a:gd name="T46" fmla="*/ 0 w 1354"/>
                <a:gd name="T47" fmla="*/ 410 h 413"/>
                <a:gd name="T48" fmla="*/ 0 w 1354"/>
                <a:gd name="T49" fmla="*/ 410 h 413"/>
                <a:gd name="T50" fmla="*/ 625 w 1354"/>
                <a:gd name="T51" fmla="*/ 411 h 413"/>
                <a:gd name="T52" fmla="*/ 625 w 1354"/>
                <a:gd name="T53" fmla="*/ 412 h 413"/>
                <a:gd name="T54" fmla="*/ 676 w 1354"/>
                <a:gd name="T55" fmla="*/ 411 h 413"/>
                <a:gd name="T56" fmla="*/ 728 w 1354"/>
                <a:gd name="T57" fmla="*/ 412 h 413"/>
                <a:gd name="T58" fmla="*/ 728 w 1354"/>
                <a:gd name="T59" fmla="*/ 4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54" h="413">
                  <a:moveTo>
                    <a:pt x="728" y="411"/>
                  </a:moveTo>
                  <a:lnTo>
                    <a:pt x="1353" y="410"/>
                  </a:lnTo>
                  <a:lnTo>
                    <a:pt x="1353" y="410"/>
                  </a:lnTo>
                  <a:lnTo>
                    <a:pt x="1353" y="410"/>
                  </a:lnTo>
                  <a:cubicBezTo>
                    <a:pt x="1352" y="391"/>
                    <a:pt x="1338" y="376"/>
                    <a:pt x="1320" y="371"/>
                  </a:cubicBezTo>
                  <a:lnTo>
                    <a:pt x="1320" y="371"/>
                  </a:lnTo>
                  <a:cubicBezTo>
                    <a:pt x="1299" y="367"/>
                    <a:pt x="1271" y="363"/>
                    <a:pt x="1247" y="361"/>
                  </a:cubicBezTo>
                  <a:lnTo>
                    <a:pt x="1247" y="361"/>
                  </a:lnTo>
                  <a:cubicBezTo>
                    <a:pt x="1236" y="360"/>
                    <a:pt x="1227" y="359"/>
                    <a:pt x="1218" y="358"/>
                  </a:cubicBezTo>
                  <a:lnTo>
                    <a:pt x="1218" y="358"/>
                  </a:lnTo>
                  <a:cubicBezTo>
                    <a:pt x="1207" y="358"/>
                    <a:pt x="1197" y="348"/>
                    <a:pt x="1195" y="337"/>
                  </a:cubicBezTo>
                  <a:lnTo>
                    <a:pt x="1140" y="0"/>
                  </a:lnTo>
                  <a:lnTo>
                    <a:pt x="717" y="0"/>
                  </a:lnTo>
                  <a:lnTo>
                    <a:pt x="636" y="0"/>
                  </a:lnTo>
                  <a:lnTo>
                    <a:pt x="212" y="0"/>
                  </a:lnTo>
                  <a:lnTo>
                    <a:pt x="158" y="337"/>
                  </a:lnTo>
                  <a:lnTo>
                    <a:pt x="158" y="337"/>
                  </a:lnTo>
                  <a:cubicBezTo>
                    <a:pt x="156" y="348"/>
                    <a:pt x="146" y="358"/>
                    <a:pt x="134" y="358"/>
                  </a:cubicBezTo>
                  <a:lnTo>
                    <a:pt x="134" y="358"/>
                  </a:lnTo>
                  <a:cubicBezTo>
                    <a:pt x="126" y="359"/>
                    <a:pt x="116" y="360"/>
                    <a:pt x="105" y="361"/>
                  </a:cubicBezTo>
                  <a:lnTo>
                    <a:pt x="105" y="361"/>
                  </a:lnTo>
                  <a:cubicBezTo>
                    <a:pt x="81" y="363"/>
                    <a:pt x="54" y="367"/>
                    <a:pt x="33" y="371"/>
                  </a:cubicBezTo>
                  <a:lnTo>
                    <a:pt x="33" y="371"/>
                  </a:lnTo>
                  <a:cubicBezTo>
                    <a:pt x="15" y="376"/>
                    <a:pt x="1" y="391"/>
                    <a:pt x="0" y="410"/>
                  </a:cubicBezTo>
                  <a:lnTo>
                    <a:pt x="0" y="410"/>
                  </a:lnTo>
                  <a:lnTo>
                    <a:pt x="625" y="411"/>
                  </a:lnTo>
                  <a:lnTo>
                    <a:pt x="625" y="412"/>
                  </a:lnTo>
                  <a:lnTo>
                    <a:pt x="676" y="411"/>
                  </a:lnTo>
                  <a:lnTo>
                    <a:pt x="728" y="412"/>
                  </a:lnTo>
                  <a:lnTo>
                    <a:pt x="728" y="411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84A56B0-9CD8-82DE-F998-0D3441D3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1517" y="12589490"/>
              <a:ext cx="1225429" cy="401147"/>
            </a:xfrm>
            <a:custGeom>
              <a:avLst/>
              <a:gdLst>
                <a:gd name="T0" fmla="*/ 929 w 982"/>
                <a:gd name="T1" fmla="*/ 0 h 323"/>
                <a:gd name="T2" fmla="*/ 506 w 982"/>
                <a:gd name="T3" fmla="*/ 0 h 323"/>
                <a:gd name="T4" fmla="*/ 425 w 982"/>
                <a:gd name="T5" fmla="*/ 0 h 323"/>
                <a:gd name="T6" fmla="*/ 1 w 982"/>
                <a:gd name="T7" fmla="*/ 0 h 323"/>
                <a:gd name="T8" fmla="*/ 0 w 982"/>
                <a:gd name="T9" fmla="*/ 7 h 323"/>
                <a:gd name="T10" fmla="*/ 981 w 982"/>
                <a:gd name="T11" fmla="*/ 322 h 323"/>
                <a:gd name="T12" fmla="*/ 929 w 982"/>
                <a:gd name="T1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2" h="323">
                  <a:moveTo>
                    <a:pt x="929" y="0"/>
                  </a:moveTo>
                  <a:lnTo>
                    <a:pt x="506" y="0"/>
                  </a:lnTo>
                  <a:lnTo>
                    <a:pt x="425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981" y="322"/>
                  </a:lnTo>
                  <a:lnTo>
                    <a:pt x="929" y="0"/>
                  </a:ln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2" name="Picture Placeholder 133">
            <a:extLst>
              <a:ext uri="{FF2B5EF4-FFF2-40B4-BE49-F238E27FC236}">
                <a16:creationId xmlns:a16="http://schemas.microsoft.com/office/drawing/2014/main" id="{48410FE3-6256-E72E-2475-D0038925846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2204746" y="4574624"/>
            <a:ext cx="10230704" cy="5607602"/>
          </a:xfrm>
          <a:custGeom>
            <a:avLst/>
            <a:gdLst>
              <a:gd name="connsiteX0" fmla="*/ 0 w 4669668"/>
              <a:gd name="connsiteY0" fmla="*/ 0 h 2559515"/>
              <a:gd name="connsiteX1" fmla="*/ 4669668 w 4669668"/>
              <a:gd name="connsiteY1" fmla="*/ 0 h 2559515"/>
              <a:gd name="connsiteX2" fmla="*/ 4669668 w 4669668"/>
              <a:gd name="connsiteY2" fmla="*/ 2559515 h 2559515"/>
              <a:gd name="connsiteX3" fmla="*/ 0 w 4669668"/>
              <a:gd name="connsiteY3" fmla="*/ 2559515 h 255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9668" h="2559515">
                <a:moveTo>
                  <a:pt x="0" y="0"/>
                </a:moveTo>
                <a:lnTo>
                  <a:pt x="4669668" y="0"/>
                </a:lnTo>
                <a:lnTo>
                  <a:pt x="4669668" y="2559515"/>
                </a:lnTo>
                <a:lnTo>
                  <a:pt x="0" y="255951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1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667EE3B-A7E9-AB0C-FC0F-7670FD1CD2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-1986046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7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CD7B641-1B14-F82E-9324-A427D769E3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11509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8">
            <a:extLst>
              <a:ext uri="{FF2B5EF4-FFF2-40B4-BE49-F238E27FC236}">
                <a16:creationId xmlns:a16="http://schemas.microsoft.com/office/drawing/2014/main" id="{D7316085-BDB5-E1DC-2024-B555406CF6F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916552"/>
            <a:ext cx="13621407" cy="7882897"/>
          </a:xfrm>
          <a:custGeom>
            <a:avLst/>
            <a:gdLst>
              <a:gd name="connsiteX0" fmla="*/ 0 w 5039969"/>
              <a:gd name="connsiteY0" fmla="*/ 0 h 2916700"/>
              <a:gd name="connsiteX1" fmla="*/ 4738815 w 5039969"/>
              <a:gd name="connsiteY1" fmla="*/ 0 h 2916700"/>
              <a:gd name="connsiteX2" fmla="*/ 4697685 w 5039969"/>
              <a:gd name="connsiteY2" fmla="*/ 919882 h 2916700"/>
              <a:gd name="connsiteX3" fmla="*/ 5026735 w 5039969"/>
              <a:gd name="connsiteY3" fmla="*/ 1755006 h 2916700"/>
              <a:gd name="connsiteX4" fmla="*/ 4712641 w 5039969"/>
              <a:gd name="connsiteY4" fmla="*/ 2916700 h 2916700"/>
              <a:gd name="connsiteX5" fmla="*/ 0 w 5039969"/>
              <a:gd name="connsiteY5" fmla="*/ 2916700 h 29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969" h="2916700">
                <a:moveTo>
                  <a:pt x="0" y="0"/>
                </a:moveTo>
                <a:lnTo>
                  <a:pt x="4738815" y="0"/>
                </a:lnTo>
                <a:cubicBezTo>
                  <a:pt x="4622902" y="291670"/>
                  <a:pt x="4599219" y="620734"/>
                  <a:pt x="4697685" y="919882"/>
                </a:cubicBezTo>
                <a:cubicBezTo>
                  <a:pt x="4789918" y="1205321"/>
                  <a:pt x="4978125" y="1458350"/>
                  <a:pt x="5026735" y="1755006"/>
                </a:cubicBezTo>
                <a:cubicBezTo>
                  <a:pt x="5092793" y="2155117"/>
                  <a:pt x="4899601" y="2536532"/>
                  <a:pt x="4712641" y="2916700"/>
                </a:cubicBezTo>
                <a:lnTo>
                  <a:pt x="0" y="29167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8">
            <a:extLst>
              <a:ext uri="{FF2B5EF4-FFF2-40B4-BE49-F238E27FC236}">
                <a16:creationId xmlns:a16="http://schemas.microsoft.com/office/drawing/2014/main" id="{9FA26BC9-5875-A80C-C33E-87756660649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765628" y="1911962"/>
            <a:ext cx="15612022" cy="9892076"/>
          </a:xfrm>
          <a:custGeom>
            <a:avLst/>
            <a:gdLst>
              <a:gd name="connsiteX0" fmla="*/ 4169604 w 4169604"/>
              <a:gd name="connsiteY0" fmla="*/ 0 h 2641941"/>
              <a:gd name="connsiteX1" fmla="*/ 4169604 w 4169604"/>
              <a:gd name="connsiteY1" fmla="*/ 2641941 h 2641941"/>
              <a:gd name="connsiteX2" fmla="*/ 942368 w 4169604"/>
              <a:gd name="connsiteY2" fmla="*/ 2421261 h 2641941"/>
              <a:gd name="connsiteX3" fmla="*/ 0 w 4169604"/>
              <a:gd name="connsiteY3" fmla="*/ 1411363 h 2641941"/>
              <a:gd name="connsiteX4" fmla="*/ 903726 w 4169604"/>
              <a:gd name="connsiteY4" fmla="*/ 405206 h 2641941"/>
              <a:gd name="connsiteX5" fmla="*/ 4169604 w 4169604"/>
              <a:gd name="connsiteY5" fmla="*/ 0 h 264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9604" h="2641941">
                <a:moveTo>
                  <a:pt x="4169604" y="0"/>
                </a:moveTo>
                <a:lnTo>
                  <a:pt x="4169604" y="2641941"/>
                </a:lnTo>
                <a:cubicBezTo>
                  <a:pt x="4099799" y="2639449"/>
                  <a:pt x="1007187" y="2423754"/>
                  <a:pt x="942368" y="2421261"/>
                </a:cubicBezTo>
                <a:cubicBezTo>
                  <a:pt x="415091" y="2385103"/>
                  <a:pt x="0" y="1947481"/>
                  <a:pt x="0" y="1411363"/>
                </a:cubicBezTo>
                <a:cubicBezTo>
                  <a:pt x="0" y="888959"/>
                  <a:pt x="396393" y="460065"/>
                  <a:pt x="903726" y="405206"/>
                </a:cubicBezTo>
                <a:cubicBezTo>
                  <a:pt x="1058294" y="387751"/>
                  <a:pt x="4031241" y="16208"/>
                  <a:pt x="4169604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5">
            <a:extLst>
              <a:ext uri="{FF2B5EF4-FFF2-40B4-BE49-F238E27FC236}">
                <a16:creationId xmlns:a16="http://schemas.microsoft.com/office/drawing/2014/main" id="{19793A0D-FFF5-E7FC-16A9-5487869F5FA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4171" y="0"/>
            <a:ext cx="10828038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9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0">
            <a:extLst>
              <a:ext uri="{FF2B5EF4-FFF2-40B4-BE49-F238E27FC236}">
                <a16:creationId xmlns:a16="http://schemas.microsoft.com/office/drawing/2014/main" id="{E915FE47-A1B9-34F3-3B86-2A18F6E6318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1499" y="212979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3" name="Picture Placeholder 50">
            <a:extLst>
              <a:ext uri="{FF2B5EF4-FFF2-40B4-BE49-F238E27FC236}">
                <a16:creationId xmlns:a16="http://schemas.microsoft.com/office/drawing/2014/main" id="{98D74193-341C-8BFD-1896-C9D8F0CCF9A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2251477" y="35433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4" name="Picture Placeholder 50">
            <a:extLst>
              <a:ext uri="{FF2B5EF4-FFF2-40B4-BE49-F238E27FC236}">
                <a16:creationId xmlns:a16="http://schemas.microsoft.com/office/drawing/2014/main" id="{183A23F1-DAD8-B145-AB11-4BD5BEC1BD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204538" y="76200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5">
            <a:extLst>
              <a:ext uri="{FF2B5EF4-FFF2-40B4-BE49-F238E27FC236}">
                <a16:creationId xmlns:a16="http://schemas.microsoft.com/office/drawing/2014/main" id="{7E4D6997-8F18-9FEB-B4C5-98005C589D3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36075" y="0"/>
            <a:ext cx="10905501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6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2">
            <a:extLst>
              <a:ext uri="{FF2B5EF4-FFF2-40B4-BE49-F238E27FC236}">
                <a16:creationId xmlns:a16="http://schemas.microsoft.com/office/drawing/2014/main" id="{28D4DC62-912D-15BD-B7DA-0EC19034A52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226622" y="1"/>
            <a:ext cx="11630203" cy="13716000"/>
          </a:xfrm>
          <a:custGeom>
            <a:avLst/>
            <a:gdLst>
              <a:gd name="connsiteX0" fmla="*/ 241766 w 2268138"/>
              <a:gd name="connsiteY0" fmla="*/ 0 h 2674913"/>
              <a:gd name="connsiteX1" fmla="*/ 2061518 w 2268138"/>
              <a:gd name="connsiteY1" fmla="*/ 0 h 2674913"/>
              <a:gd name="connsiteX2" fmla="*/ 2042848 w 2268138"/>
              <a:gd name="connsiteY2" fmla="*/ 1244552 h 2674913"/>
              <a:gd name="connsiteX3" fmla="*/ 2268138 w 2268138"/>
              <a:gd name="connsiteY3" fmla="*/ 2674913 h 2674913"/>
              <a:gd name="connsiteX4" fmla="*/ 35146 w 2268138"/>
              <a:gd name="connsiteY4" fmla="*/ 2674913 h 2674913"/>
              <a:gd name="connsiteX5" fmla="*/ 61284 w 2268138"/>
              <a:gd name="connsiteY5" fmla="*/ 953990 h 2674913"/>
              <a:gd name="connsiteX6" fmla="*/ 241766 w 2268138"/>
              <a:gd name="connsiteY6" fmla="*/ 0 h 267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138" h="2674913">
                <a:moveTo>
                  <a:pt x="241766" y="0"/>
                </a:moveTo>
                <a:lnTo>
                  <a:pt x="2061518" y="0"/>
                </a:lnTo>
                <a:cubicBezTo>
                  <a:pt x="2027912" y="357902"/>
                  <a:pt x="2012974" y="778157"/>
                  <a:pt x="2042848" y="1244552"/>
                </a:cubicBezTo>
                <a:cubicBezTo>
                  <a:pt x="2078944" y="1796993"/>
                  <a:pt x="2168562" y="2279600"/>
                  <a:pt x="2268138" y="2674913"/>
                </a:cubicBezTo>
                <a:lnTo>
                  <a:pt x="35146" y="2674913"/>
                </a:lnTo>
                <a:cubicBezTo>
                  <a:pt x="-9662" y="2194801"/>
                  <a:pt x="-22110" y="1609936"/>
                  <a:pt x="61284" y="953990"/>
                </a:cubicBezTo>
                <a:cubicBezTo>
                  <a:pt x="104850" y="604817"/>
                  <a:pt x="169574" y="285574"/>
                  <a:pt x="24176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8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B28AF1-2E2B-22D1-861B-44E96518D0DE}"/>
              </a:ext>
            </a:extLst>
          </p:cNvPr>
          <p:cNvGrpSpPr/>
          <p:nvPr userDrawn="1"/>
        </p:nvGrpSpPr>
        <p:grpSpPr>
          <a:xfrm>
            <a:off x="1520825" y="762000"/>
            <a:ext cx="4819798" cy="9549717"/>
            <a:chOff x="19601840" y="3549898"/>
            <a:chExt cx="2357437" cy="4670913"/>
          </a:xfrm>
        </p:grpSpPr>
        <p:sp>
          <p:nvSpPr>
            <p:cNvPr id="5" name="Freeform 15">
              <a:extLst>
                <a:ext uri="{FF2B5EF4-FFF2-40B4-BE49-F238E27FC236}">
                  <a16:creationId xmlns:a16="http://schemas.microsoft.com/office/drawing/2014/main" id="{48C60144-D756-4772-2E61-C68A0058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9C474E7-4764-AE2C-385C-B46D5915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C98AF5D7-97D7-47AB-0322-BE7CC847E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B0374869-0F27-C149-C4FD-BE0BBB62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DDE565CC-1D08-2A33-A809-44BDA6DE8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78F38063-E610-FB38-40E9-C4011037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BFF3264F-7D4E-58EC-19F8-33FB5CCA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3" name="Picture Placeholder 130">
            <a:extLst>
              <a:ext uri="{FF2B5EF4-FFF2-40B4-BE49-F238E27FC236}">
                <a16:creationId xmlns:a16="http://schemas.microsoft.com/office/drawing/2014/main" id="{C7973B5A-47EF-9524-8206-E5C99B4B17B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837958" y="1011717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114140C-FA48-C754-F25E-7D2F6EF24E97}"/>
              </a:ext>
            </a:extLst>
          </p:cNvPr>
          <p:cNvGrpSpPr/>
          <p:nvPr userDrawn="1"/>
        </p:nvGrpSpPr>
        <p:grpSpPr>
          <a:xfrm>
            <a:off x="7369027" y="3662686"/>
            <a:ext cx="4819798" cy="9549717"/>
            <a:chOff x="19601840" y="3549898"/>
            <a:chExt cx="2357437" cy="4670913"/>
          </a:xfrm>
        </p:grpSpPr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ABF22D99-E87D-C12C-78D4-A48187607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6F607BCF-718C-B8F9-3342-C56CE13D6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CC93421E-993C-7E66-BDC1-89B9A0073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754155E-254D-E67F-5DB9-43F9C6C48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D461779-4ADE-2290-5598-D6481B48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C1A3C70F-5AF1-2899-D6F1-CE29A100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7920192-38C7-D3F1-05C0-BCF7EDAD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9" name="Picture Placeholder 130">
            <a:extLst>
              <a:ext uri="{FF2B5EF4-FFF2-40B4-BE49-F238E27FC236}">
                <a16:creationId xmlns:a16="http://schemas.microsoft.com/office/drawing/2014/main" id="{885A1C23-4407-8E2D-E387-C5165C9E7BE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686160" y="3912403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2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21" r:id="rId2"/>
    <p:sldLayoutId id="2147484022" r:id="rId3"/>
    <p:sldLayoutId id="2147484023" r:id="rId4"/>
    <p:sldLayoutId id="2147484024" r:id="rId5"/>
    <p:sldLayoutId id="2147484031" r:id="rId6"/>
    <p:sldLayoutId id="2147484032" r:id="rId7"/>
    <p:sldLayoutId id="2147484033" r:id="rId8"/>
    <p:sldLayoutId id="2147484027" r:id="rId9"/>
    <p:sldLayoutId id="2147484029" r:id="rId10"/>
    <p:sldLayoutId id="214748403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800" b="0" i="0" kern="1200">
          <a:solidFill>
            <a:schemeClr val="tx2"/>
          </a:solidFill>
          <a:latin typeface="Lato Light" panose="020F0302020204030203" pitchFamily="34" charset="0"/>
          <a:ea typeface="Arimo" panose="020B0604020202020204" pitchFamily="34" charset="0"/>
          <a:cs typeface="Arimo" panose="020B0604020202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ts val="42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  <p15:guide id="3" pos="958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tmp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89725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468344" y="2756445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21774319" y="9242477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23134" y="120130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875447" y="312694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 dirty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301515" y="12038966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62869" y="161627"/>
            <a:ext cx="16904052" cy="1255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Нека припомним: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Какво означават числителят, знаменателят и дробната 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черта?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Кои 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дроби наричаме правилни? Как ги сравняваме спрямо единицата?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Кои дроби наричаме 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неправилни? </a:t>
            </a:r>
            <a:r>
              <a:rPr kumimoji="0" lang="bg-BG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Как ги сравняваме спрямо единицата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Как можем да представим ест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ствено число като обикновена дроб?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А единицата?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Какво гласи основното свойство на дробите?</a:t>
            </a:r>
            <a:endParaRPr lang="en-US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Какво означава две числа да са взаимно прости?</a:t>
            </a:r>
            <a:endParaRPr lang="en-US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 събираме или изваждаме обикновени дроби?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 трябва да бъде записан отговорът</a:t>
            </a: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 записваме смесените числа?</a:t>
            </a:r>
            <a:endParaRPr lang="bg-BG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721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>
            <a:extLst>
              <a:ext uri="{FF2B5EF4-FFF2-40B4-BE49-F238E27FC236}">
                <a16:creationId xmlns:a16="http://schemas.microsoft.com/office/drawing/2014/main" id="{7DE8EA9D-7E65-E649-15AD-588BE37AE0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4" name="Rectángulo redondeado 143">
            <a:extLst>
              <a:ext uri="{FF2B5EF4-FFF2-40B4-BE49-F238E27FC236}">
                <a16:creationId xmlns:a16="http://schemas.microsoft.com/office/drawing/2014/main" id="{E708F4A8-CC00-967D-6AD8-719B84009C79}"/>
              </a:ext>
            </a:extLst>
          </p:cNvPr>
          <p:cNvSpPr/>
          <p:nvPr/>
        </p:nvSpPr>
        <p:spPr>
          <a:xfrm>
            <a:off x="881743" y="3751837"/>
            <a:ext cx="12442371" cy="70988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D40B0F2B-A35D-0433-1C91-C0EB98E06A55}"/>
              </a:ext>
            </a:extLst>
          </p:cNvPr>
          <p:cNvSpPr/>
          <p:nvPr/>
        </p:nvSpPr>
        <p:spPr>
          <a:xfrm>
            <a:off x="-773723" y="6997884"/>
            <a:ext cx="14723639" cy="269514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8B29A6E6-F543-EE19-6C75-E5D069B40EB8}"/>
              </a:ext>
            </a:extLst>
          </p:cNvPr>
          <p:cNvSpPr/>
          <p:nvPr/>
        </p:nvSpPr>
        <p:spPr>
          <a:xfrm>
            <a:off x="1520859" y="1007982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5A5395F9-128A-A5F7-F20E-DFE82B0B2E50}"/>
              </a:ext>
            </a:extLst>
          </p:cNvPr>
          <p:cNvGrpSpPr/>
          <p:nvPr/>
        </p:nvGrpSpPr>
        <p:grpSpPr>
          <a:xfrm rot="1183583">
            <a:off x="12279512" y="692331"/>
            <a:ext cx="2666502" cy="3458214"/>
            <a:chOff x="1802091" y="820235"/>
            <a:chExt cx="2337874" cy="3032013"/>
          </a:xfrm>
        </p:grpSpPr>
        <p:sp>
          <p:nvSpPr>
            <p:cNvPr id="141" name="Forma libre 140">
              <a:extLst>
                <a:ext uri="{FF2B5EF4-FFF2-40B4-BE49-F238E27FC236}">
                  <a16:creationId xmlns:a16="http://schemas.microsoft.com/office/drawing/2014/main" id="{71CD551A-7F65-35DC-429C-7D7EF70A5739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0" name="Forma libre 139">
              <a:extLst>
                <a:ext uri="{FF2B5EF4-FFF2-40B4-BE49-F238E27FC236}">
                  <a16:creationId xmlns:a16="http://schemas.microsoft.com/office/drawing/2014/main" id="{2AF79520-8C66-42EB-BC37-355AD84AC418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46778ED-B816-A413-6C89-E698C3743C6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1CC12BC3-BD11-BAFE-04A6-79F7053668CF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E7F9DE31-5350-54BC-BB8F-7C7BC1E8CB7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E3E866A4-8C71-52C9-959D-C9D1DFB97E08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BBEA78FA-C350-60BA-891E-15DDFAA39296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FB30C407-46AE-92C5-F8C2-3FBA89124762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4A17CA0D-3464-ABD4-750D-4F29421A80F4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AD6978E8-D2DC-0CF9-6796-F8EAD60BB4F8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27B08CBD-78D6-7689-3032-E422FBAAF1A7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3665A234-6628-1388-2D7E-E0F56D2003E0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5B60EAE1-D0A3-60F6-5FE2-B236490BE34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6AB0862A-E5AF-9431-3501-6A1653D7D9C6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51B4610-E306-D481-45F1-442C3CE997FE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84782536-5920-FB2E-B732-FE8BA34A2C4E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2504F414-04CF-C24D-5FE0-8362FAF957F8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072406A2-7E6C-FCFA-19EC-F435F67A858C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63436F63-ECB2-22C1-6FE7-32E8D3C565D3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E68AC0E9-F0AB-8D9A-90CA-9DE556196FD1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EE5BC6DD-33EE-EF76-9A7D-5142C1EBBC1F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3E0F883-D9E4-6B1F-7854-3C7A74C6DF2F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F45224CF-BF8D-764B-ED9E-043ADE4275FD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D683DF38-DF92-AF6D-494E-2879D9827CC3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1B511FCC-1B84-95AA-EA6B-1E29BCBA5F03}"/>
              </a:ext>
            </a:extLst>
          </p:cNvPr>
          <p:cNvGrpSpPr/>
          <p:nvPr/>
        </p:nvGrpSpPr>
        <p:grpSpPr>
          <a:xfrm rot="20391402">
            <a:off x="575865" y="10631875"/>
            <a:ext cx="3041571" cy="2641187"/>
            <a:chOff x="2058830" y="1115506"/>
            <a:chExt cx="2518961" cy="2187372"/>
          </a:xfrm>
        </p:grpSpPr>
        <p:sp>
          <p:nvSpPr>
            <p:cNvPr id="145" name="Rectángulo redondeado 144">
              <a:extLst>
                <a:ext uri="{FF2B5EF4-FFF2-40B4-BE49-F238E27FC236}">
                  <a16:creationId xmlns:a16="http://schemas.microsoft.com/office/drawing/2014/main" id="{05340AD4-9E24-67A3-D241-99F7D2633F5A}"/>
                </a:ext>
              </a:extLst>
            </p:cNvPr>
            <p:cNvSpPr/>
            <p:nvPr/>
          </p:nvSpPr>
          <p:spPr>
            <a:xfrm>
              <a:off x="2058830" y="1920784"/>
              <a:ext cx="2518961" cy="59031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C28253E5-4284-A9D0-A7FD-E29A6EC8E116}"/>
                </a:ext>
              </a:extLst>
            </p:cNvPr>
            <p:cNvSpPr/>
            <p:nvPr/>
          </p:nvSpPr>
          <p:spPr>
            <a:xfrm>
              <a:off x="2876068" y="1115506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BEE1548C-8068-8B8B-C7F3-1B3EE88F9F4C}"/>
                </a:ext>
              </a:extLst>
            </p:cNvPr>
            <p:cNvSpPr/>
            <p:nvPr/>
          </p:nvSpPr>
          <p:spPr>
            <a:xfrm>
              <a:off x="2876068" y="2589200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157" name="Forma libre 156">
            <a:extLst>
              <a:ext uri="{FF2B5EF4-FFF2-40B4-BE49-F238E27FC236}">
                <a16:creationId xmlns:a16="http://schemas.microsoft.com/office/drawing/2014/main" id="{6CF024F5-EBCB-056E-6E5C-538D5FC5ECFE}"/>
              </a:ext>
            </a:extLst>
          </p:cNvPr>
          <p:cNvSpPr/>
          <p:nvPr/>
        </p:nvSpPr>
        <p:spPr>
          <a:xfrm rot="9900000">
            <a:off x="10365545" y="10015574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4"/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CE1E3B6A-371F-7E9D-9E6B-D48B0E2D768E}"/>
              </a:ext>
            </a:extLst>
          </p:cNvPr>
          <p:cNvSpPr txBox="1"/>
          <p:nvPr/>
        </p:nvSpPr>
        <p:spPr>
          <a:xfrm>
            <a:off x="261079" y="2911353"/>
            <a:ext cx="12309057" cy="67772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bg-BG" sz="9600" b="1" dirty="0"/>
              <a:t>Преминаване от  неправилна дроб в смесено число. Сравняване на смесени числа</a:t>
            </a:r>
            <a:endParaRPr lang="ru-RU" sz="9600" b="1" dirty="0"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668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486570" y="-1135767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757138" y="3341387"/>
            <a:ext cx="1299668" cy="1311564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1.</a:t>
            </a:r>
            <a:endParaRPr lang="bg-BG" sz="66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472" y="680458"/>
            <a:ext cx="16557887" cy="143345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955" y="2483223"/>
            <a:ext cx="10241086" cy="347155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497" y="4452492"/>
            <a:ext cx="9133038" cy="329497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750" y="10212812"/>
            <a:ext cx="8902562" cy="233162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19" y="7924046"/>
            <a:ext cx="20878214" cy="242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30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21960" y="-3696652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279215" y="3956133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939870" y="12552354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4447354">
            <a:off x="20401784" y="4501918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1292108" y="844770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391" y="797568"/>
            <a:ext cx="18613677" cy="2138209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3268737">
            <a:off x="16754134" y="-1232609"/>
            <a:ext cx="3426505" cy="4495180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822" y="3491213"/>
            <a:ext cx="16551070" cy="181564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482" y="5919135"/>
            <a:ext cx="16634971" cy="173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76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8868149" y="1544756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431540" y="6798362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1090899" y="78532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365274" y="9221287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4688039" y="11513562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>
            <a:off x="21076873" y="2518274"/>
            <a:ext cx="3199267" cy="5176565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49" name="Picture 4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168" y="591278"/>
            <a:ext cx="14868353" cy="555234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5"/>
          <a:stretch/>
        </p:blipFill>
        <p:spPr>
          <a:xfrm>
            <a:off x="4261837" y="6552664"/>
            <a:ext cx="15140684" cy="2028305"/>
          </a:xfrm>
          <a:prstGeom prst="rect">
            <a:avLst/>
          </a:prstGeom>
        </p:spPr>
      </p:pic>
      <p:sp>
        <p:nvSpPr>
          <p:cNvPr id="50" name="Oval 49"/>
          <p:cNvSpPr/>
          <p:nvPr/>
        </p:nvSpPr>
        <p:spPr>
          <a:xfrm>
            <a:off x="5970756" y="4600361"/>
            <a:ext cx="1141243" cy="1165188"/>
          </a:xfrm>
          <a:prstGeom prst="ellipse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140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740570" y="-1111463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508" y="616666"/>
            <a:ext cx="13090636" cy="12506667"/>
          </a:xfrm>
          <a:prstGeom prst="rect">
            <a:avLst/>
          </a:prstGeom>
        </p:spPr>
      </p:pic>
      <p:sp>
        <p:nvSpPr>
          <p:cNvPr id="8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7797503" y="6827550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9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1232000" y="1931354"/>
            <a:ext cx="2556309" cy="2826219"/>
            <a:chOff x="11174516" y="8136352"/>
            <a:chExt cx="4200104" cy="4643576"/>
          </a:xfrm>
          <a:solidFill>
            <a:schemeClr val="accent2">
              <a:lumMod val="50000"/>
            </a:schemeClr>
          </a:solidFill>
        </p:grpSpPr>
        <p:sp>
          <p:nvSpPr>
            <p:cNvPr id="10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grpFill/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11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  <a:grpFill/>
          </p:grpSpPr>
          <p:sp>
            <p:nvSpPr>
              <p:cNvPr id="12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3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4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5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6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7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8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9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0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21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17943507">
            <a:off x="4070166" y="10179433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64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8478456" y="1544756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431540" y="6798362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365274" y="9221287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1021184" y="4734657"/>
            <a:ext cx="3199267" cy="3985326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554" y="544330"/>
            <a:ext cx="11788387" cy="12174520"/>
          </a:xfrm>
          <a:prstGeom prst="rect">
            <a:avLst/>
          </a:prstGeom>
        </p:spPr>
      </p:pic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2212779" y="1183666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15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736259" y="10280290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964532" y="783872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325648" y="3024618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03432" y="1984374"/>
            <a:ext cx="12370785" cy="392227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Домашна работа </a:t>
            </a:r>
          </a:p>
          <a:p>
            <a:pPr algn="ctr"/>
            <a:r>
              <a:rPr lang="bg-BG" sz="8000" b="1" dirty="0" smtClean="0"/>
              <a:t> учебна тетрадка стр. </a:t>
            </a:r>
            <a:r>
              <a:rPr lang="bg-BG" sz="8000" b="1" dirty="0" smtClean="0"/>
              <a:t>24</a:t>
            </a:r>
            <a:endParaRPr lang="bg-BG" sz="8000" b="1" dirty="0"/>
          </a:p>
        </p:txBody>
      </p:sp>
    </p:spTree>
    <p:extLst>
      <p:ext uri="{BB962C8B-B14F-4D97-AF65-F5344CB8AC3E}">
        <p14:creationId xmlns:p14="http://schemas.microsoft.com/office/powerpoint/2010/main" val="82960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27 Fractions Math">
      <a:dk1>
        <a:srgbClr val="68686E"/>
      </a:dk1>
      <a:lt1>
        <a:srgbClr val="FFFFFF"/>
      </a:lt1>
      <a:dk2>
        <a:srgbClr val="13133A"/>
      </a:dk2>
      <a:lt2>
        <a:srgbClr val="FFFFFF"/>
      </a:lt2>
      <a:accent1>
        <a:srgbClr val="2E46B8"/>
      </a:accent1>
      <a:accent2>
        <a:srgbClr val="D92B2F"/>
      </a:accent2>
      <a:accent3>
        <a:srgbClr val="F2B044"/>
      </a:accent3>
      <a:accent4>
        <a:srgbClr val="48AB71"/>
      </a:accent4>
      <a:accent5>
        <a:srgbClr val="F7A6B8"/>
      </a:accent5>
      <a:accent6>
        <a:srgbClr val="C8C8C8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94607</TotalTime>
  <Words>106</Words>
  <Application>Microsoft Office PowerPoint</Application>
  <PresentationFormat>Custom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Arimo</vt:lpstr>
      <vt:lpstr>Calibri</vt:lpstr>
      <vt:lpstr>Heebo Medium</vt:lpstr>
      <vt:lpstr>Lato Light</vt:lpstr>
      <vt:lpstr>Open Sans</vt:lpstr>
      <vt:lpstr>Open Sans Light</vt:lpstr>
      <vt:lpstr>Varela Round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User</dc:creator>
  <cp:keywords/>
  <dc:description/>
  <cp:lastModifiedBy>User</cp:lastModifiedBy>
  <cp:revision>10037</cp:revision>
  <cp:lastPrinted>2019-09-18T23:04:43Z</cp:lastPrinted>
  <dcterms:created xsi:type="dcterms:W3CDTF">2014-11-12T21:47:38Z</dcterms:created>
  <dcterms:modified xsi:type="dcterms:W3CDTF">2023-11-22T20:23:51Z</dcterms:modified>
  <cp:category/>
</cp:coreProperties>
</file>