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148" r:id="rId2"/>
    <p:sldId id="4092" r:id="rId3"/>
    <p:sldId id="4139" r:id="rId4"/>
    <p:sldId id="4140" r:id="rId5"/>
    <p:sldId id="4149" r:id="rId6"/>
    <p:sldId id="4145" r:id="rId7"/>
    <p:sldId id="4150" r:id="rId8"/>
    <p:sldId id="4146" r:id="rId9"/>
    <p:sldId id="4151" r:id="rId10"/>
    <p:sldId id="4143" r:id="rId1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D166"/>
    <a:srgbClr val="000000"/>
    <a:srgbClr val="FFFFF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92" autoAdjust="0"/>
    <p:restoredTop sz="97155" autoAdjust="0"/>
  </p:normalViewPr>
  <p:slideViewPr>
    <p:cSldViewPr snapToGrid="0" snapToObjects="1">
      <p:cViewPr varScale="1">
        <p:scale>
          <a:sx n="35" d="100"/>
          <a:sy n="35" d="100"/>
        </p:scale>
        <p:origin x="198" y="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11/23/2023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1">
            <a:extLst>
              <a:ext uri="{FF2B5EF4-FFF2-40B4-BE49-F238E27FC236}">
                <a16:creationId xmlns:a16="http://schemas.microsoft.com/office/drawing/2014/main" id="{A510B4E2-B712-1EBA-B3B4-99924A662A68}"/>
              </a:ext>
            </a:extLst>
          </p:cNvPr>
          <p:cNvSpPr/>
          <p:nvPr userDrawn="1"/>
        </p:nvSpPr>
        <p:spPr>
          <a:xfrm flipH="1">
            <a:off x="11309684" y="0"/>
            <a:ext cx="13067962" cy="13716000"/>
          </a:xfrm>
          <a:custGeom>
            <a:avLst/>
            <a:gdLst>
              <a:gd name="connsiteX0" fmla="*/ 0 w 9624577"/>
              <a:gd name="connsiteY0" fmla="*/ 0 h 13716000"/>
              <a:gd name="connsiteX1" fmla="*/ 0 w 9624577"/>
              <a:gd name="connsiteY1" fmla="*/ 13716000 h 13716000"/>
              <a:gd name="connsiteX2" fmla="*/ 8769889 w 9624577"/>
              <a:gd name="connsiteY2" fmla="*/ 13716000 h 13716000"/>
              <a:gd name="connsiteX3" fmla="*/ 8905179 w 9624577"/>
              <a:gd name="connsiteY3" fmla="*/ 13424297 h 13716000"/>
              <a:gd name="connsiteX4" fmla="*/ 9624577 w 9624577"/>
              <a:gd name="connsiteY4" fmla="*/ 9998765 h 13716000"/>
              <a:gd name="connsiteX5" fmla="*/ 81098 w 9624577"/>
              <a:gd name="connsiteY5" fmla="*/ 1516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4577" h="13716000">
                <a:moveTo>
                  <a:pt x="0" y="0"/>
                </a:moveTo>
                <a:lnTo>
                  <a:pt x="0" y="13716000"/>
                </a:lnTo>
                <a:lnTo>
                  <a:pt x="8769889" y="13716000"/>
                </a:lnTo>
                <a:lnTo>
                  <a:pt x="8905179" y="13424297"/>
                </a:lnTo>
                <a:cubicBezTo>
                  <a:pt x="9371119" y="12352547"/>
                  <a:pt x="9624577" y="11199637"/>
                  <a:pt x="9624577" y="9998765"/>
                </a:cubicBezTo>
                <a:cubicBezTo>
                  <a:pt x="9624577" y="5195279"/>
                  <a:pt x="5569248" y="1159176"/>
                  <a:pt x="81098" y="15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11768596" y="4177327"/>
            <a:ext cx="11088229" cy="8776673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04746" y="4574624"/>
            <a:ext cx="10230704" cy="5607602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667EE3B-A7E9-AB0C-FC0F-7670FD1CD2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-1986046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CD7B641-1B14-F82E-9324-A427D769E3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11509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8">
            <a:extLst>
              <a:ext uri="{FF2B5EF4-FFF2-40B4-BE49-F238E27FC236}">
                <a16:creationId xmlns:a16="http://schemas.microsoft.com/office/drawing/2014/main" id="{D7316085-BDB5-E1DC-2024-B555406CF6F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916552"/>
            <a:ext cx="13621407" cy="7882897"/>
          </a:xfrm>
          <a:custGeom>
            <a:avLst/>
            <a:gdLst>
              <a:gd name="connsiteX0" fmla="*/ 0 w 5039969"/>
              <a:gd name="connsiteY0" fmla="*/ 0 h 2916700"/>
              <a:gd name="connsiteX1" fmla="*/ 4738815 w 5039969"/>
              <a:gd name="connsiteY1" fmla="*/ 0 h 2916700"/>
              <a:gd name="connsiteX2" fmla="*/ 4697685 w 5039969"/>
              <a:gd name="connsiteY2" fmla="*/ 919882 h 2916700"/>
              <a:gd name="connsiteX3" fmla="*/ 5026735 w 5039969"/>
              <a:gd name="connsiteY3" fmla="*/ 1755006 h 2916700"/>
              <a:gd name="connsiteX4" fmla="*/ 4712641 w 5039969"/>
              <a:gd name="connsiteY4" fmla="*/ 2916700 h 2916700"/>
              <a:gd name="connsiteX5" fmla="*/ 0 w 5039969"/>
              <a:gd name="connsiteY5" fmla="*/ 2916700 h 29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969" h="2916700">
                <a:moveTo>
                  <a:pt x="0" y="0"/>
                </a:moveTo>
                <a:lnTo>
                  <a:pt x="4738815" y="0"/>
                </a:lnTo>
                <a:cubicBezTo>
                  <a:pt x="4622902" y="291670"/>
                  <a:pt x="4599219" y="620734"/>
                  <a:pt x="4697685" y="919882"/>
                </a:cubicBezTo>
                <a:cubicBezTo>
                  <a:pt x="4789918" y="1205321"/>
                  <a:pt x="4978125" y="1458350"/>
                  <a:pt x="5026735" y="1755006"/>
                </a:cubicBezTo>
                <a:cubicBezTo>
                  <a:pt x="5092793" y="2155117"/>
                  <a:pt x="4899601" y="2536532"/>
                  <a:pt x="4712641" y="2916700"/>
                </a:cubicBezTo>
                <a:lnTo>
                  <a:pt x="0" y="29167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8">
            <a:extLst>
              <a:ext uri="{FF2B5EF4-FFF2-40B4-BE49-F238E27FC236}">
                <a16:creationId xmlns:a16="http://schemas.microsoft.com/office/drawing/2014/main" id="{9FA26BC9-5875-A80C-C33E-87756660649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765628" y="1911962"/>
            <a:ext cx="15612022" cy="9892076"/>
          </a:xfrm>
          <a:custGeom>
            <a:avLst/>
            <a:gdLst>
              <a:gd name="connsiteX0" fmla="*/ 4169604 w 4169604"/>
              <a:gd name="connsiteY0" fmla="*/ 0 h 2641941"/>
              <a:gd name="connsiteX1" fmla="*/ 4169604 w 4169604"/>
              <a:gd name="connsiteY1" fmla="*/ 2641941 h 2641941"/>
              <a:gd name="connsiteX2" fmla="*/ 942368 w 4169604"/>
              <a:gd name="connsiteY2" fmla="*/ 2421261 h 2641941"/>
              <a:gd name="connsiteX3" fmla="*/ 0 w 4169604"/>
              <a:gd name="connsiteY3" fmla="*/ 1411363 h 2641941"/>
              <a:gd name="connsiteX4" fmla="*/ 903726 w 4169604"/>
              <a:gd name="connsiteY4" fmla="*/ 405206 h 2641941"/>
              <a:gd name="connsiteX5" fmla="*/ 4169604 w 4169604"/>
              <a:gd name="connsiteY5" fmla="*/ 0 h 26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04" h="2641941">
                <a:moveTo>
                  <a:pt x="4169604" y="0"/>
                </a:moveTo>
                <a:lnTo>
                  <a:pt x="4169604" y="2641941"/>
                </a:lnTo>
                <a:cubicBezTo>
                  <a:pt x="4099799" y="2639449"/>
                  <a:pt x="1007187" y="2423754"/>
                  <a:pt x="942368" y="2421261"/>
                </a:cubicBezTo>
                <a:cubicBezTo>
                  <a:pt x="415091" y="2385103"/>
                  <a:pt x="0" y="1947481"/>
                  <a:pt x="0" y="1411363"/>
                </a:cubicBezTo>
                <a:cubicBezTo>
                  <a:pt x="0" y="888959"/>
                  <a:pt x="396393" y="460065"/>
                  <a:pt x="903726" y="405206"/>
                </a:cubicBezTo>
                <a:cubicBezTo>
                  <a:pt x="1058294" y="387751"/>
                  <a:pt x="4031241" y="16208"/>
                  <a:pt x="41696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5">
            <a:extLst>
              <a:ext uri="{FF2B5EF4-FFF2-40B4-BE49-F238E27FC236}">
                <a16:creationId xmlns:a16="http://schemas.microsoft.com/office/drawing/2014/main" id="{19793A0D-FFF5-E7FC-16A9-5487869F5FA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4171" y="0"/>
            <a:ext cx="10828038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0">
            <a:extLst>
              <a:ext uri="{FF2B5EF4-FFF2-40B4-BE49-F238E27FC236}">
                <a16:creationId xmlns:a16="http://schemas.microsoft.com/office/drawing/2014/main" id="{E915FE47-A1B9-34F3-3B86-2A18F6E6318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1499" y="212979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50">
            <a:extLst>
              <a:ext uri="{FF2B5EF4-FFF2-40B4-BE49-F238E27FC236}">
                <a16:creationId xmlns:a16="http://schemas.microsoft.com/office/drawing/2014/main" id="{98D74193-341C-8BFD-1896-C9D8F0CCF9A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2251477" y="35433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4" name="Picture Placeholder 50">
            <a:extLst>
              <a:ext uri="{FF2B5EF4-FFF2-40B4-BE49-F238E27FC236}">
                <a16:creationId xmlns:a16="http://schemas.microsoft.com/office/drawing/2014/main" id="{183A23F1-DAD8-B145-AB11-4BD5BEC1BD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204538" y="76200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5">
            <a:extLst>
              <a:ext uri="{FF2B5EF4-FFF2-40B4-BE49-F238E27FC236}">
                <a16:creationId xmlns:a16="http://schemas.microsoft.com/office/drawing/2014/main" id="{7E4D6997-8F18-9FEB-B4C5-98005C589D3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36075" y="0"/>
            <a:ext cx="10905501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2">
            <a:extLst>
              <a:ext uri="{FF2B5EF4-FFF2-40B4-BE49-F238E27FC236}">
                <a16:creationId xmlns:a16="http://schemas.microsoft.com/office/drawing/2014/main" id="{28D4DC62-912D-15BD-B7DA-0EC19034A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26622" y="1"/>
            <a:ext cx="11630203" cy="13716000"/>
          </a:xfrm>
          <a:custGeom>
            <a:avLst/>
            <a:gdLst>
              <a:gd name="connsiteX0" fmla="*/ 241766 w 2268138"/>
              <a:gd name="connsiteY0" fmla="*/ 0 h 2674913"/>
              <a:gd name="connsiteX1" fmla="*/ 2061518 w 2268138"/>
              <a:gd name="connsiteY1" fmla="*/ 0 h 2674913"/>
              <a:gd name="connsiteX2" fmla="*/ 2042848 w 2268138"/>
              <a:gd name="connsiteY2" fmla="*/ 1244552 h 2674913"/>
              <a:gd name="connsiteX3" fmla="*/ 2268138 w 2268138"/>
              <a:gd name="connsiteY3" fmla="*/ 2674913 h 2674913"/>
              <a:gd name="connsiteX4" fmla="*/ 35146 w 2268138"/>
              <a:gd name="connsiteY4" fmla="*/ 2674913 h 2674913"/>
              <a:gd name="connsiteX5" fmla="*/ 61284 w 2268138"/>
              <a:gd name="connsiteY5" fmla="*/ 953990 h 2674913"/>
              <a:gd name="connsiteX6" fmla="*/ 241766 w 2268138"/>
              <a:gd name="connsiteY6" fmla="*/ 0 h 26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38" h="2674913">
                <a:moveTo>
                  <a:pt x="241766" y="0"/>
                </a:moveTo>
                <a:lnTo>
                  <a:pt x="2061518" y="0"/>
                </a:lnTo>
                <a:cubicBezTo>
                  <a:pt x="2027912" y="357902"/>
                  <a:pt x="2012974" y="778157"/>
                  <a:pt x="2042848" y="1244552"/>
                </a:cubicBezTo>
                <a:cubicBezTo>
                  <a:pt x="2078944" y="1796993"/>
                  <a:pt x="2168562" y="2279600"/>
                  <a:pt x="2268138" y="2674913"/>
                </a:cubicBezTo>
                <a:lnTo>
                  <a:pt x="35146" y="2674913"/>
                </a:lnTo>
                <a:cubicBezTo>
                  <a:pt x="-9662" y="2194801"/>
                  <a:pt x="-22110" y="1609936"/>
                  <a:pt x="61284" y="953990"/>
                </a:cubicBezTo>
                <a:cubicBezTo>
                  <a:pt x="104850" y="604817"/>
                  <a:pt x="169574" y="285574"/>
                  <a:pt x="2417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520825" y="762000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837958" y="1011717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114140C-FA48-C754-F25E-7D2F6EF24E97}"/>
              </a:ext>
            </a:extLst>
          </p:cNvPr>
          <p:cNvGrpSpPr/>
          <p:nvPr userDrawn="1"/>
        </p:nvGrpSpPr>
        <p:grpSpPr>
          <a:xfrm>
            <a:off x="7369027" y="366268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BF22D99-E87D-C12C-78D4-A48187607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6F607BCF-718C-B8F9-3342-C56CE13D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CC93421E-993C-7E66-BDC1-89B9A007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754155E-254D-E67F-5DB9-43F9C6C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D461779-4ADE-2290-5598-D6481B48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1A3C70F-5AF1-2899-D6F1-CE29A100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7920192-38C7-D3F1-05C0-BCF7EDAD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885A1C23-4407-8E2D-E387-C5165C9E7B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686160" y="3912403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32" r:id="rId7"/>
    <p:sldLayoutId id="2147484033" r:id="rId8"/>
    <p:sldLayoutId id="2147484027" r:id="rId9"/>
    <p:sldLayoutId id="2147484029" r:id="rId10"/>
    <p:sldLayoutId id="214748403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Lato Light" panose="020F0302020204030203" pitchFamily="34" charset="0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mp"/><Relationship Id="rId3" Type="http://schemas.openxmlformats.org/officeDocument/2006/relationships/image" Target="../media/image3.tmp"/><Relationship Id="rId7" Type="http://schemas.openxmlformats.org/officeDocument/2006/relationships/image" Target="../media/image7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tmp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89725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68344" y="275644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875447" y="31269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 dirty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038966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62869" y="161627"/>
            <a:ext cx="16904052" cy="10895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Нека припомним: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Какво означават числителят, знаменателят и дробната черта?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Кои дроби наричаме правилни? Как ги сравняваме спрямо единицата?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Кои дроби наричаме 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неправилни? </a:t>
            </a:r>
            <a:r>
              <a:rPr kumimoji="0" lang="bg-BG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 ги сравняваме спрямо единицата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Какво гласи основното свойство на дробите?</a:t>
            </a:r>
            <a:endParaRPr lang="en-US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Какво означава две числа да са взаимно прости?</a:t>
            </a:r>
            <a:endParaRPr lang="en-US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събираме или изваждаме обикновени дроби?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трябва да бъде записан отговорът?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записваме смесените числа?</a:t>
            </a: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721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736259" y="10280290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03432" y="1984374"/>
            <a:ext cx="12370785" cy="392227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Домашна работа </a:t>
            </a:r>
          </a:p>
          <a:p>
            <a:pPr algn="ctr"/>
            <a:r>
              <a:rPr lang="bg-BG" sz="8000" b="1" dirty="0" smtClean="0"/>
              <a:t> нерешените задачи от урока</a:t>
            </a:r>
            <a:endParaRPr lang="bg-BG" sz="8000" b="1" dirty="0"/>
          </a:p>
        </p:txBody>
      </p:sp>
    </p:spTree>
    <p:extLst>
      <p:ext uri="{BB962C8B-B14F-4D97-AF65-F5344CB8AC3E}">
        <p14:creationId xmlns:p14="http://schemas.microsoft.com/office/powerpoint/2010/main" val="82960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7DE8EA9D-7E65-E649-15AD-588BE37AE0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4" name="Rectángulo redondeado 143">
            <a:extLst>
              <a:ext uri="{FF2B5EF4-FFF2-40B4-BE49-F238E27FC236}">
                <a16:creationId xmlns:a16="http://schemas.microsoft.com/office/drawing/2014/main" id="{E708F4A8-CC00-967D-6AD8-719B84009C79}"/>
              </a:ext>
            </a:extLst>
          </p:cNvPr>
          <p:cNvSpPr/>
          <p:nvPr/>
        </p:nvSpPr>
        <p:spPr>
          <a:xfrm>
            <a:off x="881743" y="3751837"/>
            <a:ext cx="12442371" cy="70988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40B0F2B-A35D-0433-1C91-C0EB98E06A55}"/>
              </a:ext>
            </a:extLst>
          </p:cNvPr>
          <p:cNvSpPr/>
          <p:nvPr/>
        </p:nvSpPr>
        <p:spPr>
          <a:xfrm>
            <a:off x="-773723" y="6997884"/>
            <a:ext cx="14723639" cy="269514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8B29A6E6-F543-EE19-6C75-E5D069B40EB8}"/>
              </a:ext>
            </a:extLst>
          </p:cNvPr>
          <p:cNvSpPr/>
          <p:nvPr/>
        </p:nvSpPr>
        <p:spPr>
          <a:xfrm>
            <a:off x="1520859" y="1007982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5A5395F9-128A-A5F7-F20E-DFE82B0B2E50}"/>
              </a:ext>
            </a:extLst>
          </p:cNvPr>
          <p:cNvGrpSpPr/>
          <p:nvPr/>
        </p:nvGrpSpPr>
        <p:grpSpPr>
          <a:xfrm rot="1183583">
            <a:off x="13152025" y="531895"/>
            <a:ext cx="1536140" cy="2842544"/>
            <a:chOff x="1802091" y="820235"/>
            <a:chExt cx="2337874" cy="3032013"/>
          </a:xfrm>
        </p:grpSpPr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71CD551A-7F65-35DC-429C-7D7EF70A5739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2AF79520-8C66-42EB-BC37-355AD84AC418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46778ED-B816-A413-6C89-E698C3743C6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1CC12BC3-BD11-BAFE-04A6-79F7053668CF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7F9DE31-5350-54BC-BB8F-7C7BC1E8CB7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E3E866A4-8C71-52C9-959D-C9D1DFB97E08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BBEA78FA-C350-60BA-891E-15DDFAA39296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FB30C407-46AE-92C5-F8C2-3FBA89124762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4A17CA0D-3464-ABD4-750D-4F29421A80F4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AD6978E8-D2DC-0CF9-6796-F8EAD60BB4F8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27B08CBD-78D6-7689-3032-E422FBAAF1A7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3665A234-6628-1388-2D7E-E0F56D2003E0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5B60EAE1-D0A3-60F6-5FE2-B236490BE34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6AB0862A-E5AF-9431-3501-6A1653D7D9C6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51B4610-E306-D481-45F1-442C3CE997FE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84782536-5920-FB2E-B732-FE8BA34A2C4E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2504F414-04CF-C24D-5FE0-8362FAF957F8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072406A2-7E6C-FCFA-19EC-F435F67A858C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63436F63-ECB2-22C1-6FE7-32E8D3C565D3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68AC0E9-F0AB-8D9A-90CA-9DE556196FD1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E5BC6DD-33EE-EF76-9A7D-5142C1EBBC1F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3E0F883-D9E4-6B1F-7854-3C7A74C6DF2F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F45224CF-BF8D-764B-ED9E-043ADE4275FD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D683DF38-DF92-AF6D-494E-2879D9827CC3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1B511FCC-1B84-95AA-EA6B-1E29BCBA5F03}"/>
              </a:ext>
            </a:extLst>
          </p:cNvPr>
          <p:cNvGrpSpPr/>
          <p:nvPr/>
        </p:nvGrpSpPr>
        <p:grpSpPr>
          <a:xfrm rot="20391402">
            <a:off x="575865" y="10631875"/>
            <a:ext cx="3041571" cy="2641187"/>
            <a:chOff x="2058830" y="1115506"/>
            <a:chExt cx="2518961" cy="2187372"/>
          </a:xfrm>
        </p:grpSpPr>
        <p:sp>
          <p:nvSpPr>
            <p:cNvPr id="145" name="Rectángulo redondeado 144">
              <a:extLst>
                <a:ext uri="{FF2B5EF4-FFF2-40B4-BE49-F238E27FC236}">
                  <a16:creationId xmlns:a16="http://schemas.microsoft.com/office/drawing/2014/main" id="{05340AD4-9E24-67A3-D241-99F7D2633F5A}"/>
                </a:ext>
              </a:extLst>
            </p:cNvPr>
            <p:cNvSpPr/>
            <p:nvPr/>
          </p:nvSpPr>
          <p:spPr>
            <a:xfrm>
              <a:off x="2058830" y="1920784"/>
              <a:ext cx="2518961" cy="59031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C28253E5-4284-A9D0-A7FD-E29A6EC8E116}"/>
                </a:ext>
              </a:extLst>
            </p:cNvPr>
            <p:cNvSpPr/>
            <p:nvPr/>
          </p:nvSpPr>
          <p:spPr>
            <a:xfrm>
              <a:off x="2876068" y="1115506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BEE1548C-8068-8B8B-C7F3-1B3EE88F9F4C}"/>
                </a:ext>
              </a:extLst>
            </p:cNvPr>
            <p:cNvSpPr/>
            <p:nvPr/>
          </p:nvSpPr>
          <p:spPr>
            <a:xfrm>
              <a:off x="2876068" y="2589200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157" name="Forma libre 156">
            <a:extLst>
              <a:ext uri="{FF2B5EF4-FFF2-40B4-BE49-F238E27FC236}">
                <a16:creationId xmlns:a16="http://schemas.microsoft.com/office/drawing/2014/main" id="{6CF024F5-EBCB-056E-6E5C-538D5FC5ECFE}"/>
              </a:ext>
            </a:extLst>
          </p:cNvPr>
          <p:cNvSpPr/>
          <p:nvPr/>
        </p:nvSpPr>
        <p:spPr>
          <a:xfrm rot="9900000">
            <a:off x="10365545" y="10015574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4"/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E1E3B6A-371F-7E9D-9E6B-D48B0E2D768E}"/>
              </a:ext>
            </a:extLst>
          </p:cNvPr>
          <p:cNvSpPr txBox="1"/>
          <p:nvPr/>
        </p:nvSpPr>
        <p:spPr>
          <a:xfrm>
            <a:off x="643410" y="236319"/>
            <a:ext cx="12309057" cy="939949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9600" b="1" dirty="0" smtClean="0"/>
              <a:t>Събиране и изваждане </a:t>
            </a:r>
            <a:r>
              <a:rPr lang="ru-RU" sz="9600" b="1" dirty="0"/>
              <a:t>на обикновени дроби с </a:t>
            </a:r>
            <a:r>
              <a:rPr lang="ru-RU" sz="9600" b="1" dirty="0" smtClean="0"/>
              <a:t>равни знаменатели. Смесени числа.</a:t>
            </a:r>
          </a:p>
          <a:p>
            <a:pPr algn="ctr">
              <a:lnSpc>
                <a:spcPct val="90000"/>
              </a:lnSpc>
            </a:pPr>
            <a:r>
              <a:rPr lang="ru-RU" sz="9600" b="1" dirty="0" smtClean="0"/>
              <a:t>Упражнение</a:t>
            </a:r>
          </a:p>
        </p:txBody>
      </p:sp>
    </p:spTree>
    <p:extLst>
      <p:ext uri="{BB962C8B-B14F-4D97-AF65-F5344CB8AC3E}">
        <p14:creationId xmlns:p14="http://schemas.microsoft.com/office/powerpoint/2010/main" val="376668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82" y="991410"/>
            <a:ext cx="23532633" cy="10694245"/>
          </a:xfrm>
          <a:prstGeom prst="rect">
            <a:avLst/>
          </a:prstGeom>
        </p:spPr>
      </p:pic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486570" y="-1135767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486399" y="1851455"/>
            <a:ext cx="831273" cy="80861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rgbClr val="002060"/>
                </a:solidFill>
              </a:rPr>
              <a:t>17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494764" y="1890492"/>
            <a:ext cx="573092" cy="76958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rgbClr val="002060"/>
                </a:solidFill>
              </a:rPr>
              <a:t>4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1596254" y="2779710"/>
            <a:ext cx="831273" cy="80861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rgbClr val="002060"/>
                </a:solidFill>
              </a:rPr>
              <a:t>4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625775" y="1890492"/>
            <a:ext cx="831273" cy="80861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rgbClr val="002060"/>
                </a:solidFill>
              </a:rPr>
              <a:t>3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0070933" y="1599547"/>
            <a:ext cx="831273" cy="80861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rgbClr val="002060"/>
                </a:solidFill>
              </a:rPr>
              <a:t>11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345381" y="4217766"/>
            <a:ext cx="751915" cy="831562"/>
          </a:xfrm>
          <a:prstGeom prst="ellipse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551" y="6966852"/>
            <a:ext cx="789014" cy="153538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919" y="7075994"/>
            <a:ext cx="1018740" cy="142623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9360" y="7177132"/>
            <a:ext cx="1166878" cy="13251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90" b="19968"/>
          <a:stretch/>
        </p:blipFill>
        <p:spPr>
          <a:xfrm>
            <a:off x="4261217" y="8547533"/>
            <a:ext cx="579443" cy="117788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920" y="8547533"/>
            <a:ext cx="1004739" cy="1313889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3570" y="8658179"/>
            <a:ext cx="1073478" cy="164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30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5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21960" y="-3696652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298141" y="6059779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939870" y="12552354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4447354">
            <a:off x="20401784" y="4501918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1292108" y="844770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3268737">
            <a:off x="19053365" y="10401634"/>
            <a:ext cx="3426505" cy="4495180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571" y="335723"/>
            <a:ext cx="19660598" cy="4786401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659" y="5940465"/>
            <a:ext cx="16578093" cy="437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76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8868149" y="1544756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431540" y="6798362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365274" y="9221287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4688039" y="11513562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>
            <a:off x="10447857" y="10893850"/>
            <a:ext cx="1804517" cy="2435899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489" y="878210"/>
            <a:ext cx="22417607" cy="9517139"/>
          </a:xfrm>
          <a:prstGeom prst="rect">
            <a:avLst/>
          </a:prstGeom>
        </p:spPr>
      </p:pic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11665951">
            <a:off x="19885245" y="1572183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" name="Rounded Rectangle 4"/>
          <p:cNvSpPr/>
          <p:nvPr/>
        </p:nvSpPr>
        <p:spPr>
          <a:xfrm>
            <a:off x="2003507" y="2460561"/>
            <a:ext cx="14566529" cy="272103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3507871" y="6455472"/>
            <a:ext cx="831273" cy="80861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rgbClr val="002060"/>
                </a:solidFill>
              </a:rPr>
              <a:t>=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9143999" y="6403163"/>
            <a:ext cx="831273" cy="80861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rgbClr val="002060"/>
                </a:solidFill>
              </a:rPr>
              <a:t>&lt;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15627926" y="6368037"/>
            <a:ext cx="831273" cy="80861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rgbClr val="002060"/>
                </a:solidFill>
              </a:rPr>
              <a:t>=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1065554" y="6456796"/>
            <a:ext cx="773372" cy="75498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rgbClr val="002060"/>
                </a:solidFill>
              </a:rPr>
              <a:t>=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40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1" grpId="0" animBg="1"/>
      <p:bldP spid="53" grpId="0" animBg="1"/>
      <p:bldP spid="54" grpId="0" animBg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59"/>
          <a:stretch/>
        </p:blipFill>
        <p:spPr>
          <a:xfrm>
            <a:off x="3569091" y="1868748"/>
            <a:ext cx="18545255" cy="10375896"/>
          </a:xfrm>
          <a:prstGeom prst="rect">
            <a:avLst/>
          </a:prstGeom>
        </p:spPr>
      </p:pic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506904" y="-974120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8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21918488" y="438107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9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1232000" y="1931354"/>
            <a:ext cx="2556309" cy="2826219"/>
            <a:chOff x="11174516" y="8136352"/>
            <a:chExt cx="4200104" cy="4643576"/>
          </a:xfrm>
          <a:solidFill>
            <a:schemeClr val="accent2">
              <a:lumMod val="50000"/>
            </a:schemeClr>
          </a:solidFill>
        </p:grpSpPr>
        <p:sp>
          <p:nvSpPr>
            <p:cNvPr id="10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grpFill/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11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  <a:grpFill/>
          </p:grpSpPr>
          <p:sp>
            <p:nvSpPr>
              <p:cNvPr id="12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3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4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5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6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7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8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9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0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21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17943507">
            <a:off x="2439409" y="9542124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6865382" y="4592366"/>
            <a:ext cx="868436" cy="111570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b="1" dirty="0" smtClean="0">
                <a:solidFill>
                  <a:srgbClr val="002060"/>
                </a:solidFill>
              </a:rPr>
              <a:t>4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9196321" y="4592366"/>
            <a:ext cx="1202745" cy="111570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</a:rPr>
              <a:t>91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0561564" y="6498842"/>
            <a:ext cx="868436" cy="111570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</a:rPr>
              <a:t>5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3077455" y="6498842"/>
            <a:ext cx="868436" cy="111570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</a:rPr>
              <a:t>7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6865382" y="8415222"/>
            <a:ext cx="1096565" cy="111570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</a:rPr>
              <a:t>50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0127346" y="10457417"/>
            <a:ext cx="868436" cy="111570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</a:rPr>
              <a:t>2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4357709" y="9573659"/>
            <a:ext cx="868436" cy="111570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b="1" dirty="0" smtClean="0">
                <a:solidFill>
                  <a:srgbClr val="002060"/>
                </a:solidFill>
              </a:rPr>
              <a:t>4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6403476" y="10457416"/>
            <a:ext cx="868436" cy="111570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</a:rPr>
              <a:t>2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8738319" y="10457415"/>
            <a:ext cx="868436" cy="111570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b="1" dirty="0" smtClean="0">
                <a:solidFill>
                  <a:srgbClr val="002060"/>
                </a:solidFill>
              </a:rPr>
              <a:t>4</a:t>
            </a:r>
            <a:endParaRPr lang="en-US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64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72"/>
          <a:stretch/>
        </p:blipFill>
        <p:spPr>
          <a:xfrm>
            <a:off x="3531942" y="848343"/>
            <a:ext cx="18652100" cy="11928676"/>
          </a:xfrm>
          <a:prstGeom prst="rect">
            <a:avLst/>
          </a:prstGeom>
        </p:spPr>
      </p:pic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740570" y="-1111463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8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20005171" y="3797668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9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14023874">
            <a:off x="1495487" y="2843435"/>
            <a:ext cx="2556309" cy="2826219"/>
            <a:chOff x="11174516" y="8136352"/>
            <a:chExt cx="4200104" cy="4643576"/>
          </a:xfrm>
          <a:solidFill>
            <a:schemeClr val="accent2">
              <a:lumMod val="50000"/>
            </a:schemeClr>
          </a:solidFill>
        </p:grpSpPr>
        <p:sp>
          <p:nvSpPr>
            <p:cNvPr id="10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grpFill/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11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  <a:grpFill/>
          </p:grpSpPr>
          <p:sp>
            <p:nvSpPr>
              <p:cNvPr id="12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3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4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5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6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7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8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9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0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21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17943507">
            <a:off x="2557928" y="8716600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25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036899" y="1892954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431540" y="6798362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365274" y="9221287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19165496" y="3596812"/>
            <a:ext cx="3199267" cy="3985326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19"/>
          <a:stretch/>
        </p:blipFill>
        <p:spPr>
          <a:xfrm>
            <a:off x="4545021" y="633629"/>
            <a:ext cx="12788550" cy="12429304"/>
          </a:xfrm>
          <a:prstGeom prst="rect">
            <a:avLst/>
          </a:prstGeom>
        </p:spPr>
      </p:pic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6052735" y="11577465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11717838" y="3196589"/>
            <a:ext cx="1141243" cy="1066745"/>
          </a:xfrm>
          <a:prstGeom prst="ellipse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7615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8478456" y="1544756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431540" y="6798362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365274" y="9221287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1021184" y="4734657"/>
            <a:ext cx="3199267" cy="3985326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007"/>
          <a:stretch/>
        </p:blipFill>
        <p:spPr>
          <a:xfrm>
            <a:off x="3234251" y="1058929"/>
            <a:ext cx="17741834" cy="6430483"/>
          </a:xfrm>
          <a:prstGeom prst="rect">
            <a:avLst/>
          </a:prstGeom>
        </p:spPr>
      </p:pic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4253680" y="11133223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148945" y="3312451"/>
            <a:ext cx="831273" cy="131377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600" b="1" dirty="0">
                <a:solidFill>
                  <a:srgbClr val="002060"/>
                </a:solidFill>
              </a:rPr>
              <a:t>&gt;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14865927" y="3444718"/>
            <a:ext cx="831273" cy="131377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600" b="1" dirty="0" smtClean="0">
                <a:solidFill>
                  <a:srgbClr val="002060"/>
                </a:solidFill>
              </a:rPr>
              <a:t>&lt;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8636782" y="5593012"/>
            <a:ext cx="831273" cy="131377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600" b="1" smtClean="0">
                <a:solidFill>
                  <a:srgbClr val="002060"/>
                </a:solidFill>
              </a:rPr>
              <a:t>=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5701860" y="5491725"/>
            <a:ext cx="831273" cy="131377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600" b="1" dirty="0" smtClean="0">
                <a:solidFill>
                  <a:srgbClr val="002060"/>
                </a:solidFill>
              </a:rPr>
              <a:t>&lt;</a:t>
            </a:r>
            <a:endParaRPr lang="en-US" sz="6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25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5" grpId="0" animBg="1"/>
      <p:bldP spid="56" grpId="0" animBg="1"/>
      <p:bldP spid="57" grpId="0" animBg="1"/>
    </p:bldLst>
  </p:timing>
</p:sld>
</file>

<file path=ppt/theme/theme1.xml><?xml version="1.0" encoding="utf-8"?>
<a:theme xmlns:a="http://schemas.openxmlformats.org/drawingml/2006/main" name="Default Theme">
  <a:themeElements>
    <a:clrScheme name="27 Fractions Math">
      <a:dk1>
        <a:srgbClr val="68686E"/>
      </a:dk1>
      <a:lt1>
        <a:srgbClr val="FFFFFF"/>
      </a:lt1>
      <a:dk2>
        <a:srgbClr val="13133A"/>
      </a:dk2>
      <a:lt2>
        <a:srgbClr val="FFFFFF"/>
      </a:lt2>
      <a:accent1>
        <a:srgbClr val="2E46B8"/>
      </a:accent1>
      <a:accent2>
        <a:srgbClr val="D92B2F"/>
      </a:accent2>
      <a:accent3>
        <a:srgbClr val="F2B044"/>
      </a:accent3>
      <a:accent4>
        <a:srgbClr val="48AB71"/>
      </a:accent4>
      <a:accent5>
        <a:srgbClr val="F7A6B8"/>
      </a:accent5>
      <a:accent6>
        <a:srgbClr val="C8C8C8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95367</TotalTime>
  <Words>112</Words>
  <Application>Microsoft Office PowerPoint</Application>
  <PresentationFormat>Custom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Arimo</vt:lpstr>
      <vt:lpstr>Calibri</vt:lpstr>
      <vt:lpstr>Heebo Medium</vt:lpstr>
      <vt:lpstr>Lato Light</vt:lpstr>
      <vt:lpstr>Open Sans</vt:lpstr>
      <vt:lpstr>Open Sans Light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User</dc:creator>
  <cp:keywords/>
  <dc:description/>
  <cp:lastModifiedBy>Maria</cp:lastModifiedBy>
  <cp:revision>10054</cp:revision>
  <cp:lastPrinted>2019-09-18T23:04:43Z</cp:lastPrinted>
  <dcterms:created xsi:type="dcterms:W3CDTF">2014-11-12T21:47:38Z</dcterms:created>
  <dcterms:modified xsi:type="dcterms:W3CDTF">2023-11-23T14:09:27Z</dcterms:modified>
  <cp:category/>
</cp:coreProperties>
</file>