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148" r:id="rId2"/>
    <p:sldId id="4092" r:id="rId3"/>
    <p:sldId id="4139" r:id="rId4"/>
    <p:sldId id="4140" r:id="rId5"/>
    <p:sldId id="4149" r:id="rId6"/>
    <p:sldId id="4145" r:id="rId7"/>
    <p:sldId id="4150" r:id="rId8"/>
    <p:sldId id="4143" r:id="rId9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D166"/>
    <a:srgbClr val="000000"/>
    <a:srgbClr val="FFFFFF"/>
    <a:srgbClr val="E2ECF1"/>
    <a:srgbClr val="F1F6F8"/>
    <a:srgbClr val="DBE9F0"/>
    <a:srgbClr val="073B4C"/>
    <a:srgbClr val="335FFE"/>
    <a:srgbClr val="ECF3F6"/>
    <a:srgbClr val="B5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92" autoAdjust="0"/>
    <p:restoredTop sz="97155" autoAdjust="0"/>
  </p:normalViewPr>
  <p:slideViewPr>
    <p:cSldViewPr snapToGrid="0" snapToObjects="1">
      <p:cViewPr varScale="1">
        <p:scale>
          <a:sx n="34" d="100"/>
          <a:sy n="34" d="100"/>
        </p:scale>
        <p:origin x="18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82" d="100"/>
        <a:sy n="182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11/23/2023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Light" panose="020F0302020204030203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Lato Light" panose="020F0302020204030203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ktop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bre 1">
            <a:extLst>
              <a:ext uri="{FF2B5EF4-FFF2-40B4-BE49-F238E27FC236}">
                <a16:creationId xmlns:a16="http://schemas.microsoft.com/office/drawing/2014/main" id="{A510B4E2-B712-1EBA-B3B4-99924A662A68}"/>
              </a:ext>
            </a:extLst>
          </p:cNvPr>
          <p:cNvSpPr/>
          <p:nvPr userDrawn="1"/>
        </p:nvSpPr>
        <p:spPr>
          <a:xfrm flipH="1">
            <a:off x="11309684" y="0"/>
            <a:ext cx="13067962" cy="13716000"/>
          </a:xfrm>
          <a:custGeom>
            <a:avLst/>
            <a:gdLst>
              <a:gd name="connsiteX0" fmla="*/ 0 w 9624577"/>
              <a:gd name="connsiteY0" fmla="*/ 0 h 13716000"/>
              <a:gd name="connsiteX1" fmla="*/ 0 w 9624577"/>
              <a:gd name="connsiteY1" fmla="*/ 13716000 h 13716000"/>
              <a:gd name="connsiteX2" fmla="*/ 8769889 w 9624577"/>
              <a:gd name="connsiteY2" fmla="*/ 13716000 h 13716000"/>
              <a:gd name="connsiteX3" fmla="*/ 8905179 w 9624577"/>
              <a:gd name="connsiteY3" fmla="*/ 13424297 h 13716000"/>
              <a:gd name="connsiteX4" fmla="*/ 9624577 w 9624577"/>
              <a:gd name="connsiteY4" fmla="*/ 9998765 h 13716000"/>
              <a:gd name="connsiteX5" fmla="*/ 81098 w 9624577"/>
              <a:gd name="connsiteY5" fmla="*/ 15165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24577" h="13716000">
                <a:moveTo>
                  <a:pt x="0" y="0"/>
                </a:moveTo>
                <a:lnTo>
                  <a:pt x="0" y="13716000"/>
                </a:lnTo>
                <a:lnTo>
                  <a:pt x="8769889" y="13716000"/>
                </a:lnTo>
                <a:lnTo>
                  <a:pt x="8905179" y="13424297"/>
                </a:lnTo>
                <a:cubicBezTo>
                  <a:pt x="9371119" y="12352547"/>
                  <a:pt x="9624577" y="11199637"/>
                  <a:pt x="9624577" y="9998765"/>
                </a:cubicBezTo>
                <a:cubicBezTo>
                  <a:pt x="9624577" y="5195279"/>
                  <a:pt x="5569248" y="1159176"/>
                  <a:pt x="81098" y="1516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5731C36-5791-6E28-F11C-737B8C7CF93F}"/>
              </a:ext>
            </a:extLst>
          </p:cNvPr>
          <p:cNvGrpSpPr/>
          <p:nvPr userDrawn="1"/>
        </p:nvGrpSpPr>
        <p:grpSpPr>
          <a:xfrm>
            <a:off x="11768596" y="4177327"/>
            <a:ext cx="11088229" cy="8776673"/>
            <a:chOff x="18596217" y="9100042"/>
            <a:chExt cx="5061074" cy="4005995"/>
          </a:xfrm>
        </p:grpSpPr>
        <p:sp>
          <p:nvSpPr>
            <p:cNvPr id="5" name="Freeform 9">
              <a:extLst>
                <a:ext uri="{FF2B5EF4-FFF2-40B4-BE49-F238E27FC236}">
                  <a16:creationId xmlns:a16="http://schemas.microsoft.com/office/drawing/2014/main" id="{F8C7E756-DDD3-E5F1-F560-010A047DAC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9100042"/>
              <a:ext cx="5061074" cy="3027854"/>
            </a:xfrm>
            <a:custGeom>
              <a:avLst/>
              <a:gdLst>
                <a:gd name="T0" fmla="*/ 3948 w 4060"/>
                <a:gd name="T1" fmla="*/ 0 h 2430"/>
                <a:gd name="T2" fmla="*/ 118 w 4060"/>
                <a:gd name="T3" fmla="*/ 0 h 2430"/>
                <a:gd name="T4" fmla="*/ 118 w 4060"/>
                <a:gd name="T5" fmla="*/ 0 h 2430"/>
                <a:gd name="T6" fmla="*/ 0 w 4060"/>
                <a:gd name="T7" fmla="*/ 118 h 2430"/>
                <a:gd name="T8" fmla="*/ 0 w 4060"/>
                <a:gd name="T9" fmla="*/ 2429 h 2430"/>
                <a:gd name="T10" fmla="*/ 4059 w 4060"/>
                <a:gd name="T11" fmla="*/ 2429 h 2430"/>
                <a:gd name="T12" fmla="*/ 4059 w 4060"/>
                <a:gd name="T13" fmla="*/ 111 h 2430"/>
                <a:gd name="T14" fmla="*/ 4059 w 4060"/>
                <a:gd name="T15" fmla="*/ 111 h 2430"/>
                <a:gd name="T16" fmla="*/ 3948 w 4060"/>
                <a:gd name="T17" fmla="*/ 0 h 2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60" h="2430">
                  <a:moveTo>
                    <a:pt x="3948" y="0"/>
                  </a:moveTo>
                  <a:lnTo>
                    <a:pt x="118" y="0"/>
                  </a:lnTo>
                  <a:lnTo>
                    <a:pt x="118" y="0"/>
                  </a:lnTo>
                  <a:cubicBezTo>
                    <a:pt x="53" y="0"/>
                    <a:pt x="0" y="54"/>
                    <a:pt x="0" y="118"/>
                  </a:cubicBezTo>
                  <a:lnTo>
                    <a:pt x="0" y="2429"/>
                  </a:lnTo>
                  <a:lnTo>
                    <a:pt x="4059" y="2429"/>
                  </a:lnTo>
                  <a:lnTo>
                    <a:pt x="4059" y="111"/>
                  </a:lnTo>
                  <a:lnTo>
                    <a:pt x="4059" y="111"/>
                  </a:lnTo>
                  <a:cubicBezTo>
                    <a:pt x="4059" y="50"/>
                    <a:pt x="4009" y="0"/>
                    <a:pt x="3948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0">
              <a:extLst>
                <a:ext uri="{FF2B5EF4-FFF2-40B4-BE49-F238E27FC236}">
                  <a16:creationId xmlns:a16="http://schemas.microsoft.com/office/drawing/2014/main" id="{E6EB2F6C-F79A-026E-C7C2-0240724107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4046" y="9281385"/>
              <a:ext cx="4670914" cy="2560760"/>
            </a:xfrm>
            <a:custGeom>
              <a:avLst/>
              <a:gdLst>
                <a:gd name="T0" fmla="*/ 0 w 3747"/>
                <a:gd name="T1" fmla="*/ 2055 h 2056"/>
                <a:gd name="T2" fmla="*/ 3746 w 3747"/>
                <a:gd name="T3" fmla="*/ 2055 h 2056"/>
                <a:gd name="T4" fmla="*/ 3746 w 3747"/>
                <a:gd name="T5" fmla="*/ 0 h 2056"/>
                <a:gd name="T6" fmla="*/ 0 w 3747"/>
                <a:gd name="T7" fmla="*/ 0 h 2056"/>
                <a:gd name="T8" fmla="*/ 0 w 3747"/>
                <a:gd name="T9" fmla="*/ 2055 h 2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7" h="2056">
                  <a:moveTo>
                    <a:pt x="0" y="2055"/>
                  </a:moveTo>
                  <a:lnTo>
                    <a:pt x="3746" y="2055"/>
                  </a:lnTo>
                  <a:lnTo>
                    <a:pt x="3746" y="0"/>
                  </a:lnTo>
                  <a:lnTo>
                    <a:pt x="0" y="0"/>
                  </a:lnTo>
                  <a:lnTo>
                    <a:pt x="0" y="2055"/>
                  </a:ln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9F81B749-DA08-B36D-3960-269B7E6418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6217" y="12127893"/>
              <a:ext cx="5061074" cy="461595"/>
            </a:xfrm>
            <a:custGeom>
              <a:avLst/>
              <a:gdLst>
                <a:gd name="T0" fmla="*/ 0 w 4060"/>
                <a:gd name="T1" fmla="*/ 0 h 371"/>
                <a:gd name="T2" fmla="*/ 0 w 4060"/>
                <a:gd name="T3" fmla="*/ 266 h 371"/>
                <a:gd name="T4" fmla="*/ 0 w 4060"/>
                <a:gd name="T5" fmla="*/ 266 h 371"/>
                <a:gd name="T6" fmla="*/ 104 w 4060"/>
                <a:gd name="T7" fmla="*/ 370 h 371"/>
                <a:gd name="T8" fmla="*/ 1554 w 4060"/>
                <a:gd name="T9" fmla="*/ 370 h 371"/>
                <a:gd name="T10" fmla="*/ 1568 w 4060"/>
                <a:gd name="T11" fmla="*/ 370 h 371"/>
                <a:gd name="T12" fmla="*/ 2486 w 4060"/>
                <a:gd name="T13" fmla="*/ 370 h 371"/>
                <a:gd name="T14" fmla="*/ 2570 w 4060"/>
                <a:gd name="T15" fmla="*/ 370 h 371"/>
                <a:gd name="T16" fmla="*/ 3952 w 4060"/>
                <a:gd name="T17" fmla="*/ 370 h 371"/>
                <a:gd name="T18" fmla="*/ 3952 w 4060"/>
                <a:gd name="T19" fmla="*/ 370 h 371"/>
                <a:gd name="T20" fmla="*/ 4059 w 4060"/>
                <a:gd name="T21" fmla="*/ 263 h 371"/>
                <a:gd name="T22" fmla="*/ 4059 w 4060"/>
                <a:gd name="T23" fmla="*/ 0 h 371"/>
                <a:gd name="T24" fmla="*/ 0 w 4060"/>
                <a:gd name="T25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60" h="371">
                  <a:moveTo>
                    <a:pt x="0" y="0"/>
                  </a:moveTo>
                  <a:lnTo>
                    <a:pt x="0" y="266"/>
                  </a:lnTo>
                  <a:lnTo>
                    <a:pt x="0" y="266"/>
                  </a:lnTo>
                  <a:cubicBezTo>
                    <a:pt x="0" y="324"/>
                    <a:pt x="47" y="370"/>
                    <a:pt x="104" y="370"/>
                  </a:cubicBezTo>
                  <a:lnTo>
                    <a:pt x="1554" y="370"/>
                  </a:lnTo>
                  <a:lnTo>
                    <a:pt x="1568" y="370"/>
                  </a:lnTo>
                  <a:lnTo>
                    <a:pt x="2486" y="370"/>
                  </a:lnTo>
                  <a:lnTo>
                    <a:pt x="2570" y="370"/>
                  </a:lnTo>
                  <a:lnTo>
                    <a:pt x="3952" y="370"/>
                  </a:lnTo>
                  <a:lnTo>
                    <a:pt x="3952" y="370"/>
                  </a:lnTo>
                  <a:cubicBezTo>
                    <a:pt x="4011" y="370"/>
                    <a:pt x="4059" y="323"/>
                    <a:pt x="4059" y="263"/>
                  </a:cubicBezTo>
                  <a:lnTo>
                    <a:pt x="4059" y="0"/>
                  </a:lnTo>
                  <a:lnTo>
                    <a:pt x="0" y="0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C2A4BE7D-E291-78F5-C98C-D6F699882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58064" y="12292749"/>
              <a:ext cx="137381" cy="131884"/>
            </a:xfrm>
            <a:custGeom>
              <a:avLst/>
              <a:gdLst>
                <a:gd name="T0" fmla="*/ 55 w 109"/>
                <a:gd name="T1" fmla="*/ 0 h 108"/>
                <a:gd name="T2" fmla="*/ 55 w 109"/>
                <a:gd name="T3" fmla="*/ 0 h 108"/>
                <a:gd name="T4" fmla="*/ 0 w 109"/>
                <a:gd name="T5" fmla="*/ 54 h 108"/>
                <a:gd name="T6" fmla="*/ 0 w 109"/>
                <a:gd name="T7" fmla="*/ 54 h 108"/>
                <a:gd name="T8" fmla="*/ 55 w 109"/>
                <a:gd name="T9" fmla="*/ 107 h 108"/>
                <a:gd name="T10" fmla="*/ 55 w 109"/>
                <a:gd name="T11" fmla="*/ 107 h 108"/>
                <a:gd name="T12" fmla="*/ 108 w 109"/>
                <a:gd name="T13" fmla="*/ 54 h 108"/>
                <a:gd name="T14" fmla="*/ 108 w 109"/>
                <a:gd name="T15" fmla="*/ 54 h 108"/>
                <a:gd name="T16" fmla="*/ 55 w 109"/>
                <a:gd name="T1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" h="108">
                  <a:moveTo>
                    <a:pt x="55" y="0"/>
                  </a:moveTo>
                  <a:lnTo>
                    <a:pt x="55" y="0"/>
                  </a:lnTo>
                  <a:cubicBezTo>
                    <a:pt x="24" y="0"/>
                    <a:pt x="0" y="24"/>
                    <a:pt x="0" y="54"/>
                  </a:cubicBezTo>
                  <a:lnTo>
                    <a:pt x="0" y="54"/>
                  </a:lnTo>
                  <a:cubicBezTo>
                    <a:pt x="0" y="83"/>
                    <a:pt x="24" y="107"/>
                    <a:pt x="55" y="107"/>
                  </a:cubicBezTo>
                  <a:lnTo>
                    <a:pt x="55" y="107"/>
                  </a:lnTo>
                  <a:cubicBezTo>
                    <a:pt x="84" y="107"/>
                    <a:pt x="108" y="83"/>
                    <a:pt x="108" y="54"/>
                  </a:cubicBezTo>
                  <a:lnTo>
                    <a:pt x="108" y="54"/>
                  </a:lnTo>
                  <a:cubicBezTo>
                    <a:pt x="108" y="24"/>
                    <a:pt x="84" y="0"/>
                    <a:pt x="55" y="0"/>
                  </a:cubicBezTo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C5CB5317-DB70-BD97-7042-31C4FFE43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77747" y="12589490"/>
              <a:ext cx="1687026" cy="516547"/>
            </a:xfrm>
            <a:custGeom>
              <a:avLst/>
              <a:gdLst>
                <a:gd name="T0" fmla="*/ 728 w 1354"/>
                <a:gd name="T1" fmla="*/ 411 h 413"/>
                <a:gd name="T2" fmla="*/ 1353 w 1354"/>
                <a:gd name="T3" fmla="*/ 410 h 413"/>
                <a:gd name="T4" fmla="*/ 1353 w 1354"/>
                <a:gd name="T5" fmla="*/ 410 h 413"/>
                <a:gd name="T6" fmla="*/ 1353 w 1354"/>
                <a:gd name="T7" fmla="*/ 410 h 413"/>
                <a:gd name="T8" fmla="*/ 1320 w 1354"/>
                <a:gd name="T9" fmla="*/ 371 h 413"/>
                <a:gd name="T10" fmla="*/ 1320 w 1354"/>
                <a:gd name="T11" fmla="*/ 371 h 413"/>
                <a:gd name="T12" fmla="*/ 1247 w 1354"/>
                <a:gd name="T13" fmla="*/ 361 h 413"/>
                <a:gd name="T14" fmla="*/ 1247 w 1354"/>
                <a:gd name="T15" fmla="*/ 361 h 413"/>
                <a:gd name="T16" fmla="*/ 1218 w 1354"/>
                <a:gd name="T17" fmla="*/ 358 h 413"/>
                <a:gd name="T18" fmla="*/ 1218 w 1354"/>
                <a:gd name="T19" fmla="*/ 358 h 413"/>
                <a:gd name="T20" fmla="*/ 1195 w 1354"/>
                <a:gd name="T21" fmla="*/ 337 h 413"/>
                <a:gd name="T22" fmla="*/ 1140 w 1354"/>
                <a:gd name="T23" fmla="*/ 0 h 413"/>
                <a:gd name="T24" fmla="*/ 717 w 1354"/>
                <a:gd name="T25" fmla="*/ 0 h 413"/>
                <a:gd name="T26" fmla="*/ 636 w 1354"/>
                <a:gd name="T27" fmla="*/ 0 h 413"/>
                <a:gd name="T28" fmla="*/ 212 w 1354"/>
                <a:gd name="T29" fmla="*/ 0 h 413"/>
                <a:gd name="T30" fmla="*/ 158 w 1354"/>
                <a:gd name="T31" fmla="*/ 337 h 413"/>
                <a:gd name="T32" fmla="*/ 158 w 1354"/>
                <a:gd name="T33" fmla="*/ 337 h 413"/>
                <a:gd name="T34" fmla="*/ 134 w 1354"/>
                <a:gd name="T35" fmla="*/ 358 h 413"/>
                <a:gd name="T36" fmla="*/ 134 w 1354"/>
                <a:gd name="T37" fmla="*/ 358 h 413"/>
                <a:gd name="T38" fmla="*/ 105 w 1354"/>
                <a:gd name="T39" fmla="*/ 361 h 413"/>
                <a:gd name="T40" fmla="*/ 105 w 1354"/>
                <a:gd name="T41" fmla="*/ 361 h 413"/>
                <a:gd name="T42" fmla="*/ 33 w 1354"/>
                <a:gd name="T43" fmla="*/ 371 h 413"/>
                <a:gd name="T44" fmla="*/ 33 w 1354"/>
                <a:gd name="T45" fmla="*/ 371 h 413"/>
                <a:gd name="T46" fmla="*/ 0 w 1354"/>
                <a:gd name="T47" fmla="*/ 410 h 413"/>
                <a:gd name="T48" fmla="*/ 0 w 1354"/>
                <a:gd name="T49" fmla="*/ 410 h 413"/>
                <a:gd name="T50" fmla="*/ 625 w 1354"/>
                <a:gd name="T51" fmla="*/ 411 h 413"/>
                <a:gd name="T52" fmla="*/ 625 w 1354"/>
                <a:gd name="T53" fmla="*/ 412 h 413"/>
                <a:gd name="T54" fmla="*/ 676 w 1354"/>
                <a:gd name="T55" fmla="*/ 411 h 413"/>
                <a:gd name="T56" fmla="*/ 728 w 1354"/>
                <a:gd name="T57" fmla="*/ 412 h 413"/>
                <a:gd name="T58" fmla="*/ 728 w 1354"/>
                <a:gd name="T59" fmla="*/ 411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54" h="413">
                  <a:moveTo>
                    <a:pt x="728" y="411"/>
                  </a:moveTo>
                  <a:lnTo>
                    <a:pt x="1353" y="410"/>
                  </a:lnTo>
                  <a:lnTo>
                    <a:pt x="1353" y="410"/>
                  </a:lnTo>
                  <a:lnTo>
                    <a:pt x="1353" y="410"/>
                  </a:lnTo>
                  <a:cubicBezTo>
                    <a:pt x="1352" y="391"/>
                    <a:pt x="1338" y="376"/>
                    <a:pt x="1320" y="371"/>
                  </a:cubicBezTo>
                  <a:lnTo>
                    <a:pt x="1320" y="371"/>
                  </a:lnTo>
                  <a:cubicBezTo>
                    <a:pt x="1299" y="367"/>
                    <a:pt x="1271" y="363"/>
                    <a:pt x="1247" y="361"/>
                  </a:cubicBezTo>
                  <a:lnTo>
                    <a:pt x="1247" y="361"/>
                  </a:lnTo>
                  <a:cubicBezTo>
                    <a:pt x="1236" y="360"/>
                    <a:pt x="1227" y="359"/>
                    <a:pt x="1218" y="358"/>
                  </a:cubicBezTo>
                  <a:lnTo>
                    <a:pt x="1218" y="358"/>
                  </a:lnTo>
                  <a:cubicBezTo>
                    <a:pt x="1207" y="358"/>
                    <a:pt x="1197" y="348"/>
                    <a:pt x="1195" y="337"/>
                  </a:cubicBezTo>
                  <a:lnTo>
                    <a:pt x="1140" y="0"/>
                  </a:lnTo>
                  <a:lnTo>
                    <a:pt x="717" y="0"/>
                  </a:lnTo>
                  <a:lnTo>
                    <a:pt x="636" y="0"/>
                  </a:lnTo>
                  <a:lnTo>
                    <a:pt x="212" y="0"/>
                  </a:lnTo>
                  <a:lnTo>
                    <a:pt x="158" y="337"/>
                  </a:lnTo>
                  <a:lnTo>
                    <a:pt x="158" y="337"/>
                  </a:lnTo>
                  <a:cubicBezTo>
                    <a:pt x="156" y="348"/>
                    <a:pt x="146" y="358"/>
                    <a:pt x="134" y="358"/>
                  </a:cubicBezTo>
                  <a:lnTo>
                    <a:pt x="134" y="358"/>
                  </a:lnTo>
                  <a:cubicBezTo>
                    <a:pt x="126" y="359"/>
                    <a:pt x="116" y="360"/>
                    <a:pt x="105" y="361"/>
                  </a:cubicBezTo>
                  <a:lnTo>
                    <a:pt x="105" y="361"/>
                  </a:lnTo>
                  <a:cubicBezTo>
                    <a:pt x="81" y="363"/>
                    <a:pt x="54" y="367"/>
                    <a:pt x="33" y="371"/>
                  </a:cubicBezTo>
                  <a:lnTo>
                    <a:pt x="33" y="371"/>
                  </a:lnTo>
                  <a:cubicBezTo>
                    <a:pt x="15" y="376"/>
                    <a:pt x="1" y="391"/>
                    <a:pt x="0" y="410"/>
                  </a:cubicBezTo>
                  <a:lnTo>
                    <a:pt x="0" y="410"/>
                  </a:lnTo>
                  <a:lnTo>
                    <a:pt x="625" y="411"/>
                  </a:lnTo>
                  <a:lnTo>
                    <a:pt x="625" y="412"/>
                  </a:lnTo>
                  <a:lnTo>
                    <a:pt x="676" y="411"/>
                  </a:lnTo>
                  <a:lnTo>
                    <a:pt x="728" y="412"/>
                  </a:lnTo>
                  <a:lnTo>
                    <a:pt x="728" y="411"/>
                  </a:lnTo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384A56B0-9CD8-82DE-F998-0D3441D39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1517" y="12589490"/>
              <a:ext cx="1225429" cy="401147"/>
            </a:xfrm>
            <a:custGeom>
              <a:avLst/>
              <a:gdLst>
                <a:gd name="T0" fmla="*/ 929 w 982"/>
                <a:gd name="T1" fmla="*/ 0 h 323"/>
                <a:gd name="T2" fmla="*/ 506 w 982"/>
                <a:gd name="T3" fmla="*/ 0 h 323"/>
                <a:gd name="T4" fmla="*/ 425 w 982"/>
                <a:gd name="T5" fmla="*/ 0 h 323"/>
                <a:gd name="T6" fmla="*/ 1 w 982"/>
                <a:gd name="T7" fmla="*/ 0 h 323"/>
                <a:gd name="T8" fmla="*/ 0 w 982"/>
                <a:gd name="T9" fmla="*/ 7 h 323"/>
                <a:gd name="T10" fmla="*/ 981 w 982"/>
                <a:gd name="T11" fmla="*/ 322 h 323"/>
                <a:gd name="T12" fmla="*/ 929 w 982"/>
                <a:gd name="T13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2" h="323">
                  <a:moveTo>
                    <a:pt x="929" y="0"/>
                  </a:moveTo>
                  <a:lnTo>
                    <a:pt x="506" y="0"/>
                  </a:lnTo>
                  <a:lnTo>
                    <a:pt x="425" y="0"/>
                  </a:lnTo>
                  <a:lnTo>
                    <a:pt x="1" y="0"/>
                  </a:lnTo>
                  <a:lnTo>
                    <a:pt x="0" y="7"/>
                  </a:lnTo>
                  <a:lnTo>
                    <a:pt x="981" y="322"/>
                  </a:lnTo>
                  <a:lnTo>
                    <a:pt x="929" y="0"/>
                  </a:ln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2" name="Picture Placeholder 133">
            <a:extLst>
              <a:ext uri="{FF2B5EF4-FFF2-40B4-BE49-F238E27FC236}">
                <a16:creationId xmlns:a16="http://schemas.microsoft.com/office/drawing/2014/main" id="{48410FE3-6256-E72E-2475-D0038925846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2204746" y="4574624"/>
            <a:ext cx="10230704" cy="5607602"/>
          </a:xfrm>
          <a:custGeom>
            <a:avLst/>
            <a:gdLst>
              <a:gd name="connsiteX0" fmla="*/ 0 w 4669668"/>
              <a:gd name="connsiteY0" fmla="*/ 0 h 2559515"/>
              <a:gd name="connsiteX1" fmla="*/ 4669668 w 4669668"/>
              <a:gd name="connsiteY1" fmla="*/ 0 h 2559515"/>
              <a:gd name="connsiteX2" fmla="*/ 4669668 w 4669668"/>
              <a:gd name="connsiteY2" fmla="*/ 2559515 h 2559515"/>
              <a:gd name="connsiteX3" fmla="*/ 0 w 4669668"/>
              <a:gd name="connsiteY3" fmla="*/ 2559515 h 255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69668" h="2559515">
                <a:moveTo>
                  <a:pt x="0" y="0"/>
                </a:moveTo>
                <a:lnTo>
                  <a:pt x="4669668" y="0"/>
                </a:lnTo>
                <a:lnTo>
                  <a:pt x="4669668" y="2559515"/>
                </a:lnTo>
                <a:lnTo>
                  <a:pt x="0" y="2559515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1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9667EE3B-A7E9-AB0C-FC0F-7670FD1CD2C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 flipH="1">
            <a:off x="-1986046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7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7CD7B641-1B14-F82E-9324-A427D769E36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811509" y="0"/>
            <a:ext cx="14174871" cy="13716000"/>
          </a:xfrm>
          <a:custGeom>
            <a:avLst/>
            <a:gdLst>
              <a:gd name="connsiteX0" fmla="*/ 4191002 w 14174871"/>
              <a:gd name="connsiteY0" fmla="*/ 0 h 13716000"/>
              <a:gd name="connsiteX1" fmla="*/ 14174871 w 14174871"/>
              <a:gd name="connsiteY1" fmla="*/ 0 h 13716000"/>
              <a:gd name="connsiteX2" fmla="*/ 14174871 w 14174871"/>
              <a:gd name="connsiteY2" fmla="*/ 12377049 h 13716000"/>
              <a:gd name="connsiteX3" fmla="*/ 13569065 w 14174871"/>
              <a:gd name="connsiteY3" fmla="*/ 12688602 h 13716000"/>
              <a:gd name="connsiteX4" fmla="*/ 11634633 w 14174871"/>
              <a:gd name="connsiteY4" fmla="*/ 13616953 h 13716000"/>
              <a:gd name="connsiteX5" fmla="*/ 11414117 w 14174871"/>
              <a:gd name="connsiteY5" fmla="*/ 13716000 h 13716000"/>
              <a:gd name="connsiteX6" fmla="*/ 551080 w 14174871"/>
              <a:gd name="connsiteY6" fmla="*/ 13716000 h 13716000"/>
              <a:gd name="connsiteX7" fmla="*/ 407611 w 14174871"/>
              <a:gd name="connsiteY7" fmla="*/ 13299269 h 13716000"/>
              <a:gd name="connsiteX8" fmla="*/ 32644 w 14174871"/>
              <a:gd name="connsiteY8" fmla="*/ 11459259 h 13716000"/>
              <a:gd name="connsiteX9" fmla="*/ 3021684 w 14174871"/>
              <a:gd name="connsiteY9" fmla="*/ 1811116 h 13716000"/>
              <a:gd name="connsiteX10" fmla="*/ 4083553 w 14174871"/>
              <a:gd name="connsiteY10" fmla="*/ 159179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4871" h="13716000">
                <a:moveTo>
                  <a:pt x="4191002" y="0"/>
                </a:moveTo>
                <a:lnTo>
                  <a:pt x="14174871" y="0"/>
                </a:lnTo>
                <a:lnTo>
                  <a:pt x="14174871" y="12377049"/>
                </a:lnTo>
                <a:lnTo>
                  <a:pt x="13569065" y="12688602"/>
                </a:lnTo>
                <a:cubicBezTo>
                  <a:pt x="12930321" y="13011195"/>
                  <a:pt x="12280369" y="13322207"/>
                  <a:pt x="11634633" y="13616953"/>
                </a:cubicBezTo>
                <a:lnTo>
                  <a:pt x="11414117" y="13716000"/>
                </a:lnTo>
                <a:lnTo>
                  <a:pt x="551080" y="13716000"/>
                </a:lnTo>
                <a:lnTo>
                  <a:pt x="407611" y="13299269"/>
                </a:lnTo>
                <a:cubicBezTo>
                  <a:pt x="220108" y="12692580"/>
                  <a:pt x="103907" y="12056753"/>
                  <a:pt x="32644" y="11459259"/>
                </a:cubicBezTo>
                <a:cubicBezTo>
                  <a:pt x="-252404" y="9069283"/>
                  <a:pt x="1378075" y="4365771"/>
                  <a:pt x="3021684" y="1811116"/>
                </a:cubicBezTo>
                <a:cubicBezTo>
                  <a:pt x="3349122" y="1302180"/>
                  <a:pt x="3703285" y="734627"/>
                  <a:pt x="4083553" y="15917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 b="0" i="0">
                <a:latin typeface="Lato Light" panose="020F03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69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8">
            <a:extLst>
              <a:ext uri="{FF2B5EF4-FFF2-40B4-BE49-F238E27FC236}">
                <a16:creationId xmlns:a16="http://schemas.microsoft.com/office/drawing/2014/main" id="{D7316085-BDB5-E1DC-2024-B555406CF6F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0" y="2916552"/>
            <a:ext cx="13621407" cy="7882897"/>
          </a:xfrm>
          <a:custGeom>
            <a:avLst/>
            <a:gdLst>
              <a:gd name="connsiteX0" fmla="*/ 0 w 5039969"/>
              <a:gd name="connsiteY0" fmla="*/ 0 h 2916700"/>
              <a:gd name="connsiteX1" fmla="*/ 4738815 w 5039969"/>
              <a:gd name="connsiteY1" fmla="*/ 0 h 2916700"/>
              <a:gd name="connsiteX2" fmla="*/ 4697685 w 5039969"/>
              <a:gd name="connsiteY2" fmla="*/ 919882 h 2916700"/>
              <a:gd name="connsiteX3" fmla="*/ 5026735 w 5039969"/>
              <a:gd name="connsiteY3" fmla="*/ 1755006 h 2916700"/>
              <a:gd name="connsiteX4" fmla="*/ 4712641 w 5039969"/>
              <a:gd name="connsiteY4" fmla="*/ 2916700 h 2916700"/>
              <a:gd name="connsiteX5" fmla="*/ 0 w 5039969"/>
              <a:gd name="connsiteY5" fmla="*/ 2916700 h 291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9969" h="2916700">
                <a:moveTo>
                  <a:pt x="0" y="0"/>
                </a:moveTo>
                <a:lnTo>
                  <a:pt x="4738815" y="0"/>
                </a:lnTo>
                <a:cubicBezTo>
                  <a:pt x="4622902" y="291670"/>
                  <a:pt x="4599219" y="620734"/>
                  <a:pt x="4697685" y="919882"/>
                </a:cubicBezTo>
                <a:cubicBezTo>
                  <a:pt x="4789918" y="1205321"/>
                  <a:pt x="4978125" y="1458350"/>
                  <a:pt x="5026735" y="1755006"/>
                </a:cubicBezTo>
                <a:cubicBezTo>
                  <a:pt x="5092793" y="2155117"/>
                  <a:pt x="4899601" y="2536532"/>
                  <a:pt x="4712641" y="2916700"/>
                </a:cubicBezTo>
                <a:lnTo>
                  <a:pt x="0" y="2916700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06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8">
            <a:extLst>
              <a:ext uri="{FF2B5EF4-FFF2-40B4-BE49-F238E27FC236}">
                <a16:creationId xmlns:a16="http://schemas.microsoft.com/office/drawing/2014/main" id="{9FA26BC9-5875-A80C-C33E-87756660649E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8765628" y="1911962"/>
            <a:ext cx="15612022" cy="9892076"/>
          </a:xfrm>
          <a:custGeom>
            <a:avLst/>
            <a:gdLst>
              <a:gd name="connsiteX0" fmla="*/ 4169604 w 4169604"/>
              <a:gd name="connsiteY0" fmla="*/ 0 h 2641941"/>
              <a:gd name="connsiteX1" fmla="*/ 4169604 w 4169604"/>
              <a:gd name="connsiteY1" fmla="*/ 2641941 h 2641941"/>
              <a:gd name="connsiteX2" fmla="*/ 942368 w 4169604"/>
              <a:gd name="connsiteY2" fmla="*/ 2421261 h 2641941"/>
              <a:gd name="connsiteX3" fmla="*/ 0 w 4169604"/>
              <a:gd name="connsiteY3" fmla="*/ 1411363 h 2641941"/>
              <a:gd name="connsiteX4" fmla="*/ 903726 w 4169604"/>
              <a:gd name="connsiteY4" fmla="*/ 405206 h 2641941"/>
              <a:gd name="connsiteX5" fmla="*/ 4169604 w 4169604"/>
              <a:gd name="connsiteY5" fmla="*/ 0 h 2641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9604" h="2641941">
                <a:moveTo>
                  <a:pt x="4169604" y="0"/>
                </a:moveTo>
                <a:lnTo>
                  <a:pt x="4169604" y="2641941"/>
                </a:lnTo>
                <a:cubicBezTo>
                  <a:pt x="4099799" y="2639449"/>
                  <a:pt x="1007187" y="2423754"/>
                  <a:pt x="942368" y="2421261"/>
                </a:cubicBezTo>
                <a:cubicBezTo>
                  <a:pt x="415091" y="2385103"/>
                  <a:pt x="0" y="1947481"/>
                  <a:pt x="0" y="1411363"/>
                </a:cubicBezTo>
                <a:cubicBezTo>
                  <a:pt x="0" y="888959"/>
                  <a:pt x="396393" y="460065"/>
                  <a:pt x="903726" y="405206"/>
                </a:cubicBezTo>
                <a:cubicBezTo>
                  <a:pt x="1058294" y="387751"/>
                  <a:pt x="4031241" y="16208"/>
                  <a:pt x="4169604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Our C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5">
            <a:extLst>
              <a:ext uri="{FF2B5EF4-FFF2-40B4-BE49-F238E27FC236}">
                <a16:creationId xmlns:a16="http://schemas.microsoft.com/office/drawing/2014/main" id="{19793A0D-FFF5-E7FC-16A9-5487869F5FA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1964171" y="0"/>
            <a:ext cx="10828038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94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0">
            <a:extLst>
              <a:ext uri="{FF2B5EF4-FFF2-40B4-BE49-F238E27FC236}">
                <a16:creationId xmlns:a16="http://schemas.microsoft.com/office/drawing/2014/main" id="{E915FE47-A1B9-34F3-3B86-2A18F6E6318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741499" y="212979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3" name="Picture Placeholder 50">
            <a:extLst>
              <a:ext uri="{FF2B5EF4-FFF2-40B4-BE49-F238E27FC236}">
                <a16:creationId xmlns:a16="http://schemas.microsoft.com/office/drawing/2014/main" id="{98D74193-341C-8BFD-1896-C9D8F0CCF9AF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2251477" y="35433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4" name="Picture Placeholder 50">
            <a:extLst>
              <a:ext uri="{FF2B5EF4-FFF2-40B4-BE49-F238E27FC236}">
                <a16:creationId xmlns:a16="http://schemas.microsoft.com/office/drawing/2014/main" id="{183A23F1-DAD8-B145-AB11-4BD5BEC1BD68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204538" y="7620000"/>
            <a:ext cx="3715807" cy="4655820"/>
          </a:xfrm>
          <a:custGeom>
            <a:avLst/>
            <a:gdLst>
              <a:gd name="connsiteX0" fmla="*/ 1532728 w 2064050"/>
              <a:gd name="connsiteY0" fmla="*/ 1112 h 2586207"/>
              <a:gd name="connsiteX1" fmla="*/ 1807510 w 2064050"/>
              <a:gd name="connsiteY1" fmla="*/ 62894 h 2586207"/>
              <a:gd name="connsiteX2" fmla="*/ 2054498 w 2064050"/>
              <a:gd name="connsiteY2" fmla="*/ 1274184 h 2586207"/>
              <a:gd name="connsiteX3" fmla="*/ 1846180 w 2064050"/>
              <a:gd name="connsiteY3" fmla="*/ 2561492 h 2586207"/>
              <a:gd name="connsiteX4" fmla="*/ 953030 w 2064050"/>
              <a:gd name="connsiteY4" fmla="*/ 2185144 h 2586207"/>
              <a:gd name="connsiteX5" fmla="*/ 6 w 2064050"/>
              <a:gd name="connsiteY5" fmla="*/ 1233061 h 2586207"/>
              <a:gd name="connsiteX6" fmla="*/ 474024 w 2064050"/>
              <a:gd name="connsiteY6" fmla="*/ 556383 h 2586207"/>
              <a:gd name="connsiteX7" fmla="*/ 1532728 w 2064050"/>
              <a:gd name="connsiteY7" fmla="*/ 1112 h 258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64050" h="2586207">
                <a:moveTo>
                  <a:pt x="1532728" y="1112"/>
                </a:moveTo>
                <a:cubicBezTo>
                  <a:pt x="1632634" y="-4794"/>
                  <a:pt x="1726584" y="12424"/>
                  <a:pt x="1807510" y="62894"/>
                </a:cubicBezTo>
                <a:cubicBezTo>
                  <a:pt x="2027056" y="199974"/>
                  <a:pt x="2035788" y="557629"/>
                  <a:pt x="2054498" y="1274184"/>
                </a:cubicBezTo>
                <a:cubicBezTo>
                  <a:pt x="2074456" y="1995725"/>
                  <a:pt x="2085684" y="2445598"/>
                  <a:pt x="1846180" y="2561492"/>
                </a:cubicBezTo>
                <a:cubicBezTo>
                  <a:pt x="1667800" y="2649971"/>
                  <a:pt x="1429544" y="2495444"/>
                  <a:pt x="953030" y="2185144"/>
                </a:cubicBezTo>
                <a:cubicBezTo>
                  <a:pt x="351776" y="1792597"/>
                  <a:pt x="1252" y="1565791"/>
                  <a:pt x="6" y="1233061"/>
                </a:cubicBezTo>
                <a:cubicBezTo>
                  <a:pt x="-1242" y="965131"/>
                  <a:pt x="225788" y="769480"/>
                  <a:pt x="474024" y="556383"/>
                </a:cubicBezTo>
                <a:cubicBezTo>
                  <a:pt x="555106" y="486519"/>
                  <a:pt x="1099812" y="26706"/>
                  <a:pt x="1532728" y="1112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9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5">
            <a:extLst>
              <a:ext uri="{FF2B5EF4-FFF2-40B4-BE49-F238E27FC236}">
                <a16:creationId xmlns:a16="http://schemas.microsoft.com/office/drawing/2014/main" id="{7E4D6997-8F18-9FEB-B4C5-98005C589D3D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736075" y="0"/>
            <a:ext cx="10905501" cy="13716000"/>
          </a:xfrm>
          <a:custGeom>
            <a:avLst/>
            <a:gdLst>
              <a:gd name="connsiteX0" fmla="*/ 260290 w 2211476"/>
              <a:gd name="connsiteY0" fmla="*/ 0 h 2801302"/>
              <a:gd name="connsiteX1" fmla="*/ 1991014 w 2211476"/>
              <a:gd name="connsiteY1" fmla="*/ 0 h 2801302"/>
              <a:gd name="connsiteX2" fmla="*/ 2211402 w 2211476"/>
              <a:gd name="connsiteY2" fmla="*/ 1373847 h 2801302"/>
              <a:gd name="connsiteX3" fmla="*/ 1991014 w 2211476"/>
              <a:gd name="connsiteY3" fmla="*/ 2801302 h 2801302"/>
              <a:gd name="connsiteX4" fmla="*/ 260290 w 2211476"/>
              <a:gd name="connsiteY4" fmla="*/ 2801302 h 2801302"/>
              <a:gd name="connsiteX5" fmla="*/ 59 w 2211476"/>
              <a:gd name="connsiteY5" fmla="*/ 1423715 h 2801302"/>
              <a:gd name="connsiteX6" fmla="*/ 260290 w 2211476"/>
              <a:gd name="connsiteY6" fmla="*/ 0 h 2801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1476" h="2801302">
                <a:moveTo>
                  <a:pt x="260290" y="0"/>
                </a:moveTo>
                <a:lnTo>
                  <a:pt x="1991014" y="0"/>
                </a:lnTo>
                <a:cubicBezTo>
                  <a:pt x="2075683" y="256817"/>
                  <a:pt x="2207666" y="739284"/>
                  <a:pt x="2211402" y="1373847"/>
                </a:cubicBezTo>
                <a:cubicBezTo>
                  <a:pt x="2215137" y="2037084"/>
                  <a:pt x="2076928" y="2543238"/>
                  <a:pt x="1991014" y="2801302"/>
                </a:cubicBezTo>
                <a:lnTo>
                  <a:pt x="260290" y="2801302"/>
                </a:lnTo>
                <a:cubicBezTo>
                  <a:pt x="171887" y="2581886"/>
                  <a:pt x="3795" y="2091938"/>
                  <a:pt x="59" y="1423715"/>
                </a:cubicBezTo>
                <a:cubicBezTo>
                  <a:pt x="-3676" y="730558"/>
                  <a:pt x="171887" y="220664"/>
                  <a:pt x="260290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6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2">
            <a:extLst>
              <a:ext uri="{FF2B5EF4-FFF2-40B4-BE49-F238E27FC236}">
                <a16:creationId xmlns:a16="http://schemas.microsoft.com/office/drawing/2014/main" id="{28D4DC62-912D-15BD-B7DA-0EC19034A52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1226622" y="1"/>
            <a:ext cx="11630203" cy="13716000"/>
          </a:xfrm>
          <a:custGeom>
            <a:avLst/>
            <a:gdLst>
              <a:gd name="connsiteX0" fmla="*/ 241766 w 2268138"/>
              <a:gd name="connsiteY0" fmla="*/ 0 h 2674913"/>
              <a:gd name="connsiteX1" fmla="*/ 2061518 w 2268138"/>
              <a:gd name="connsiteY1" fmla="*/ 0 h 2674913"/>
              <a:gd name="connsiteX2" fmla="*/ 2042848 w 2268138"/>
              <a:gd name="connsiteY2" fmla="*/ 1244552 h 2674913"/>
              <a:gd name="connsiteX3" fmla="*/ 2268138 w 2268138"/>
              <a:gd name="connsiteY3" fmla="*/ 2674913 h 2674913"/>
              <a:gd name="connsiteX4" fmla="*/ 35146 w 2268138"/>
              <a:gd name="connsiteY4" fmla="*/ 2674913 h 2674913"/>
              <a:gd name="connsiteX5" fmla="*/ 61284 w 2268138"/>
              <a:gd name="connsiteY5" fmla="*/ 953990 h 2674913"/>
              <a:gd name="connsiteX6" fmla="*/ 241766 w 2268138"/>
              <a:gd name="connsiteY6" fmla="*/ 0 h 267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8138" h="2674913">
                <a:moveTo>
                  <a:pt x="241766" y="0"/>
                </a:moveTo>
                <a:lnTo>
                  <a:pt x="2061518" y="0"/>
                </a:lnTo>
                <a:cubicBezTo>
                  <a:pt x="2027912" y="357902"/>
                  <a:pt x="2012974" y="778157"/>
                  <a:pt x="2042848" y="1244552"/>
                </a:cubicBezTo>
                <a:cubicBezTo>
                  <a:pt x="2078944" y="1796993"/>
                  <a:pt x="2168562" y="2279600"/>
                  <a:pt x="2268138" y="2674913"/>
                </a:cubicBezTo>
                <a:lnTo>
                  <a:pt x="35146" y="2674913"/>
                </a:lnTo>
                <a:cubicBezTo>
                  <a:pt x="-9662" y="2194801"/>
                  <a:pt x="-22110" y="1609936"/>
                  <a:pt x="61284" y="953990"/>
                </a:cubicBezTo>
                <a:cubicBezTo>
                  <a:pt x="104850" y="604817"/>
                  <a:pt x="169574" y="285574"/>
                  <a:pt x="24176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80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Devic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BB28AF1-2E2B-22D1-861B-44E96518D0DE}"/>
              </a:ext>
            </a:extLst>
          </p:cNvPr>
          <p:cNvGrpSpPr/>
          <p:nvPr userDrawn="1"/>
        </p:nvGrpSpPr>
        <p:grpSpPr>
          <a:xfrm>
            <a:off x="1520825" y="762000"/>
            <a:ext cx="4819798" cy="9549717"/>
            <a:chOff x="19601840" y="3549898"/>
            <a:chExt cx="2357437" cy="4670913"/>
          </a:xfrm>
        </p:grpSpPr>
        <p:sp>
          <p:nvSpPr>
            <p:cNvPr id="5" name="Freeform 15">
              <a:extLst>
                <a:ext uri="{FF2B5EF4-FFF2-40B4-BE49-F238E27FC236}">
                  <a16:creationId xmlns:a16="http://schemas.microsoft.com/office/drawing/2014/main" id="{48C60144-D756-4772-2E61-C68A0058E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6" name="Freeform 16">
              <a:extLst>
                <a:ext uri="{FF2B5EF4-FFF2-40B4-BE49-F238E27FC236}">
                  <a16:creationId xmlns:a16="http://schemas.microsoft.com/office/drawing/2014/main" id="{99C474E7-4764-AE2C-385C-B46D5915AD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7" name="Freeform 17">
              <a:extLst>
                <a:ext uri="{FF2B5EF4-FFF2-40B4-BE49-F238E27FC236}">
                  <a16:creationId xmlns:a16="http://schemas.microsoft.com/office/drawing/2014/main" id="{C98AF5D7-97D7-47AB-0322-BE7CC847E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9" name="Freeform 18">
              <a:extLst>
                <a:ext uri="{FF2B5EF4-FFF2-40B4-BE49-F238E27FC236}">
                  <a16:creationId xmlns:a16="http://schemas.microsoft.com/office/drawing/2014/main" id="{B0374869-0F27-C149-C4FD-BE0BBB629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0" name="Freeform 19">
              <a:extLst>
                <a:ext uri="{FF2B5EF4-FFF2-40B4-BE49-F238E27FC236}">
                  <a16:creationId xmlns:a16="http://schemas.microsoft.com/office/drawing/2014/main" id="{DDE565CC-1D08-2A33-A809-44BDA6DE8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1" name="Freeform 20">
              <a:extLst>
                <a:ext uri="{FF2B5EF4-FFF2-40B4-BE49-F238E27FC236}">
                  <a16:creationId xmlns:a16="http://schemas.microsoft.com/office/drawing/2014/main" id="{78F38063-E610-FB38-40E9-C40110379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2" name="Freeform 21">
              <a:extLst>
                <a:ext uri="{FF2B5EF4-FFF2-40B4-BE49-F238E27FC236}">
                  <a16:creationId xmlns:a16="http://schemas.microsoft.com/office/drawing/2014/main" id="{BFF3264F-7D4E-58EC-19F8-33FB5CCA2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3" name="Picture Placeholder 130">
            <a:extLst>
              <a:ext uri="{FF2B5EF4-FFF2-40B4-BE49-F238E27FC236}">
                <a16:creationId xmlns:a16="http://schemas.microsoft.com/office/drawing/2014/main" id="{C7973B5A-47EF-9524-8206-E5C99B4B17BE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837958" y="1011717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B114140C-FA48-C754-F25E-7D2F6EF24E97}"/>
              </a:ext>
            </a:extLst>
          </p:cNvPr>
          <p:cNvGrpSpPr/>
          <p:nvPr userDrawn="1"/>
        </p:nvGrpSpPr>
        <p:grpSpPr>
          <a:xfrm>
            <a:off x="7369027" y="3662686"/>
            <a:ext cx="4819798" cy="9549717"/>
            <a:chOff x="19601840" y="3549898"/>
            <a:chExt cx="2357437" cy="4670913"/>
          </a:xfrm>
        </p:grpSpPr>
        <p:sp>
          <p:nvSpPr>
            <p:cNvPr id="3" name="Freeform 15">
              <a:extLst>
                <a:ext uri="{FF2B5EF4-FFF2-40B4-BE49-F238E27FC236}">
                  <a16:creationId xmlns:a16="http://schemas.microsoft.com/office/drawing/2014/main" id="{ABF22D99-E87D-C12C-78D4-A48187607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23821" y="3549898"/>
              <a:ext cx="2307981" cy="4670913"/>
            </a:xfrm>
            <a:custGeom>
              <a:avLst/>
              <a:gdLst>
                <a:gd name="T0" fmla="*/ 1830 w 1854"/>
                <a:gd name="T1" fmla="*/ 3460 h 3747"/>
                <a:gd name="T2" fmla="*/ 1830 w 1854"/>
                <a:gd name="T3" fmla="*/ 3460 h 3747"/>
                <a:gd name="T4" fmla="*/ 1568 w 1854"/>
                <a:gd name="T5" fmla="*/ 3723 h 3747"/>
                <a:gd name="T6" fmla="*/ 302 w 1854"/>
                <a:gd name="T7" fmla="*/ 3723 h 3747"/>
                <a:gd name="T8" fmla="*/ 302 w 1854"/>
                <a:gd name="T9" fmla="*/ 3723 h 3747"/>
                <a:gd name="T10" fmla="*/ 23 w 1854"/>
                <a:gd name="T11" fmla="*/ 3444 h 3747"/>
                <a:gd name="T12" fmla="*/ 23 w 1854"/>
                <a:gd name="T13" fmla="*/ 310 h 3747"/>
                <a:gd name="T14" fmla="*/ 23 w 1854"/>
                <a:gd name="T15" fmla="*/ 310 h 3747"/>
                <a:gd name="T16" fmla="*/ 310 w 1854"/>
                <a:gd name="T17" fmla="*/ 24 h 3747"/>
                <a:gd name="T18" fmla="*/ 1534 w 1854"/>
                <a:gd name="T19" fmla="*/ 24 h 3747"/>
                <a:gd name="T20" fmla="*/ 1534 w 1854"/>
                <a:gd name="T21" fmla="*/ 24 h 3747"/>
                <a:gd name="T22" fmla="*/ 1830 w 1854"/>
                <a:gd name="T23" fmla="*/ 320 h 3747"/>
                <a:gd name="T24" fmla="*/ 1830 w 1854"/>
                <a:gd name="T25" fmla="*/ 3460 h 3747"/>
                <a:gd name="T26" fmla="*/ 1534 w 1854"/>
                <a:gd name="T27" fmla="*/ 0 h 3747"/>
                <a:gd name="T28" fmla="*/ 310 w 1854"/>
                <a:gd name="T29" fmla="*/ 0 h 3747"/>
                <a:gd name="T30" fmla="*/ 310 w 1854"/>
                <a:gd name="T31" fmla="*/ 0 h 3747"/>
                <a:gd name="T32" fmla="*/ 0 w 1854"/>
                <a:gd name="T33" fmla="*/ 310 h 3747"/>
                <a:gd name="T34" fmla="*/ 0 w 1854"/>
                <a:gd name="T35" fmla="*/ 3444 h 3747"/>
                <a:gd name="T36" fmla="*/ 0 w 1854"/>
                <a:gd name="T37" fmla="*/ 3444 h 3747"/>
                <a:gd name="T38" fmla="*/ 302 w 1854"/>
                <a:gd name="T39" fmla="*/ 3746 h 3747"/>
                <a:gd name="T40" fmla="*/ 1568 w 1854"/>
                <a:gd name="T41" fmla="*/ 3746 h 3747"/>
                <a:gd name="T42" fmla="*/ 1568 w 1854"/>
                <a:gd name="T43" fmla="*/ 3746 h 3747"/>
                <a:gd name="T44" fmla="*/ 1853 w 1854"/>
                <a:gd name="T45" fmla="*/ 3460 h 3747"/>
                <a:gd name="T46" fmla="*/ 1853 w 1854"/>
                <a:gd name="T47" fmla="*/ 320 h 3747"/>
                <a:gd name="T48" fmla="*/ 1853 w 1854"/>
                <a:gd name="T49" fmla="*/ 320 h 3747"/>
                <a:gd name="T50" fmla="*/ 1534 w 1854"/>
                <a:gd name="T51" fmla="*/ 0 h 3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854" h="3747">
                  <a:moveTo>
                    <a:pt x="1830" y="3460"/>
                  </a:moveTo>
                  <a:lnTo>
                    <a:pt x="1830" y="3460"/>
                  </a:lnTo>
                  <a:cubicBezTo>
                    <a:pt x="1830" y="3605"/>
                    <a:pt x="1713" y="3723"/>
                    <a:pt x="1568" y="3723"/>
                  </a:cubicBezTo>
                  <a:lnTo>
                    <a:pt x="302" y="3723"/>
                  </a:lnTo>
                  <a:lnTo>
                    <a:pt x="302" y="3723"/>
                  </a:lnTo>
                  <a:cubicBezTo>
                    <a:pt x="148" y="3723"/>
                    <a:pt x="23" y="3598"/>
                    <a:pt x="23" y="3444"/>
                  </a:cubicBezTo>
                  <a:lnTo>
                    <a:pt x="23" y="310"/>
                  </a:lnTo>
                  <a:lnTo>
                    <a:pt x="23" y="310"/>
                  </a:lnTo>
                  <a:cubicBezTo>
                    <a:pt x="23" y="152"/>
                    <a:pt x="152" y="24"/>
                    <a:pt x="310" y="24"/>
                  </a:cubicBezTo>
                  <a:lnTo>
                    <a:pt x="1534" y="24"/>
                  </a:lnTo>
                  <a:lnTo>
                    <a:pt x="1534" y="24"/>
                  </a:lnTo>
                  <a:cubicBezTo>
                    <a:pt x="1697" y="24"/>
                    <a:pt x="1830" y="156"/>
                    <a:pt x="1830" y="320"/>
                  </a:cubicBezTo>
                  <a:lnTo>
                    <a:pt x="1830" y="3460"/>
                  </a:lnTo>
                  <a:close/>
                  <a:moveTo>
                    <a:pt x="1534" y="0"/>
                  </a:moveTo>
                  <a:lnTo>
                    <a:pt x="310" y="0"/>
                  </a:lnTo>
                  <a:lnTo>
                    <a:pt x="310" y="0"/>
                  </a:lnTo>
                  <a:cubicBezTo>
                    <a:pt x="139" y="0"/>
                    <a:pt x="0" y="140"/>
                    <a:pt x="0" y="310"/>
                  </a:cubicBezTo>
                  <a:lnTo>
                    <a:pt x="0" y="3444"/>
                  </a:lnTo>
                  <a:lnTo>
                    <a:pt x="0" y="3444"/>
                  </a:lnTo>
                  <a:cubicBezTo>
                    <a:pt x="0" y="3611"/>
                    <a:pt x="136" y="3746"/>
                    <a:pt x="302" y="3746"/>
                  </a:cubicBezTo>
                  <a:lnTo>
                    <a:pt x="1568" y="3746"/>
                  </a:lnTo>
                  <a:lnTo>
                    <a:pt x="1568" y="3746"/>
                  </a:lnTo>
                  <a:cubicBezTo>
                    <a:pt x="1726" y="3746"/>
                    <a:pt x="1853" y="3618"/>
                    <a:pt x="1853" y="3460"/>
                  </a:cubicBezTo>
                  <a:lnTo>
                    <a:pt x="1853" y="320"/>
                  </a:lnTo>
                  <a:lnTo>
                    <a:pt x="1853" y="320"/>
                  </a:lnTo>
                  <a:cubicBezTo>
                    <a:pt x="1853" y="144"/>
                    <a:pt x="1710" y="0"/>
                    <a:pt x="1534" y="0"/>
                  </a:cubicBezTo>
                  <a:close/>
                </a:path>
              </a:pathLst>
            </a:custGeom>
            <a:solidFill>
              <a:srgbClr val="ACAFB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6F607BCF-718C-B8F9-3342-C56CE13D6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1296" y="3577373"/>
              <a:ext cx="2253029" cy="4610465"/>
            </a:xfrm>
            <a:custGeom>
              <a:avLst/>
              <a:gdLst>
                <a:gd name="T0" fmla="*/ 1511 w 1808"/>
                <a:gd name="T1" fmla="*/ 0 h 3700"/>
                <a:gd name="T2" fmla="*/ 287 w 1808"/>
                <a:gd name="T3" fmla="*/ 0 h 3700"/>
                <a:gd name="T4" fmla="*/ 287 w 1808"/>
                <a:gd name="T5" fmla="*/ 0 h 3700"/>
                <a:gd name="T6" fmla="*/ 0 w 1808"/>
                <a:gd name="T7" fmla="*/ 286 h 3700"/>
                <a:gd name="T8" fmla="*/ 0 w 1808"/>
                <a:gd name="T9" fmla="*/ 3420 h 3700"/>
                <a:gd name="T10" fmla="*/ 0 w 1808"/>
                <a:gd name="T11" fmla="*/ 3420 h 3700"/>
                <a:gd name="T12" fmla="*/ 279 w 1808"/>
                <a:gd name="T13" fmla="*/ 3699 h 3700"/>
                <a:gd name="T14" fmla="*/ 1545 w 1808"/>
                <a:gd name="T15" fmla="*/ 3699 h 3700"/>
                <a:gd name="T16" fmla="*/ 1545 w 1808"/>
                <a:gd name="T17" fmla="*/ 3699 h 3700"/>
                <a:gd name="T18" fmla="*/ 1807 w 1808"/>
                <a:gd name="T19" fmla="*/ 3436 h 3700"/>
                <a:gd name="T20" fmla="*/ 1807 w 1808"/>
                <a:gd name="T21" fmla="*/ 296 h 3700"/>
                <a:gd name="T22" fmla="*/ 1807 w 1808"/>
                <a:gd name="T23" fmla="*/ 296 h 3700"/>
                <a:gd name="T24" fmla="*/ 1511 w 1808"/>
                <a:gd name="T25" fmla="*/ 0 h 3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8" h="3700">
                  <a:moveTo>
                    <a:pt x="1511" y="0"/>
                  </a:moveTo>
                  <a:lnTo>
                    <a:pt x="287" y="0"/>
                  </a:lnTo>
                  <a:lnTo>
                    <a:pt x="287" y="0"/>
                  </a:lnTo>
                  <a:cubicBezTo>
                    <a:pt x="129" y="0"/>
                    <a:pt x="0" y="128"/>
                    <a:pt x="0" y="286"/>
                  </a:cubicBezTo>
                  <a:lnTo>
                    <a:pt x="0" y="3420"/>
                  </a:lnTo>
                  <a:lnTo>
                    <a:pt x="0" y="3420"/>
                  </a:lnTo>
                  <a:cubicBezTo>
                    <a:pt x="0" y="3574"/>
                    <a:pt x="125" y="3699"/>
                    <a:pt x="279" y="3699"/>
                  </a:cubicBezTo>
                  <a:lnTo>
                    <a:pt x="1545" y="3699"/>
                  </a:lnTo>
                  <a:lnTo>
                    <a:pt x="1545" y="3699"/>
                  </a:lnTo>
                  <a:cubicBezTo>
                    <a:pt x="1690" y="3699"/>
                    <a:pt x="1807" y="3581"/>
                    <a:pt x="1807" y="3436"/>
                  </a:cubicBezTo>
                  <a:lnTo>
                    <a:pt x="1807" y="296"/>
                  </a:lnTo>
                  <a:lnTo>
                    <a:pt x="1807" y="296"/>
                  </a:lnTo>
                  <a:cubicBezTo>
                    <a:pt x="1807" y="132"/>
                    <a:pt x="1674" y="0"/>
                    <a:pt x="1511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CC93421E-993C-7E66-BDC1-89B9A0073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5707" y="3670791"/>
              <a:ext cx="2049705" cy="4423631"/>
            </a:xfrm>
            <a:custGeom>
              <a:avLst/>
              <a:gdLst>
                <a:gd name="T0" fmla="*/ 1404 w 1646"/>
                <a:gd name="T1" fmla="*/ 0 h 3548"/>
                <a:gd name="T2" fmla="*/ 1189 w 1646"/>
                <a:gd name="T3" fmla="*/ 0 h 3548"/>
                <a:gd name="T4" fmla="*/ 1189 w 1646"/>
                <a:gd name="T5" fmla="*/ 0 h 3548"/>
                <a:gd name="T6" fmla="*/ 1160 w 1646"/>
                <a:gd name="T7" fmla="*/ 29 h 3548"/>
                <a:gd name="T8" fmla="*/ 1160 w 1646"/>
                <a:gd name="T9" fmla="*/ 87 h 3548"/>
                <a:gd name="T10" fmla="*/ 1160 w 1646"/>
                <a:gd name="T11" fmla="*/ 87 h 3548"/>
                <a:gd name="T12" fmla="*/ 1096 w 1646"/>
                <a:gd name="T13" fmla="*/ 151 h 3548"/>
                <a:gd name="T14" fmla="*/ 549 w 1646"/>
                <a:gd name="T15" fmla="*/ 151 h 3548"/>
                <a:gd name="T16" fmla="*/ 549 w 1646"/>
                <a:gd name="T17" fmla="*/ 151 h 3548"/>
                <a:gd name="T18" fmla="*/ 486 w 1646"/>
                <a:gd name="T19" fmla="*/ 87 h 3548"/>
                <a:gd name="T20" fmla="*/ 486 w 1646"/>
                <a:gd name="T21" fmla="*/ 23 h 3548"/>
                <a:gd name="T22" fmla="*/ 486 w 1646"/>
                <a:gd name="T23" fmla="*/ 23 h 3548"/>
                <a:gd name="T24" fmla="*/ 462 w 1646"/>
                <a:gd name="T25" fmla="*/ 0 h 3548"/>
                <a:gd name="T26" fmla="*/ 233 w 1646"/>
                <a:gd name="T27" fmla="*/ 0 h 3548"/>
                <a:gd name="T28" fmla="*/ 233 w 1646"/>
                <a:gd name="T29" fmla="*/ 0 h 3548"/>
                <a:gd name="T30" fmla="*/ 0 w 1646"/>
                <a:gd name="T31" fmla="*/ 232 h 3548"/>
                <a:gd name="T32" fmla="*/ 0 w 1646"/>
                <a:gd name="T33" fmla="*/ 3322 h 3548"/>
                <a:gd name="T34" fmla="*/ 0 w 1646"/>
                <a:gd name="T35" fmla="*/ 3322 h 3548"/>
                <a:gd name="T36" fmla="*/ 225 w 1646"/>
                <a:gd name="T37" fmla="*/ 3547 h 3548"/>
                <a:gd name="T38" fmla="*/ 1436 w 1646"/>
                <a:gd name="T39" fmla="*/ 3547 h 3548"/>
                <a:gd name="T40" fmla="*/ 1436 w 1646"/>
                <a:gd name="T41" fmla="*/ 3547 h 3548"/>
                <a:gd name="T42" fmla="*/ 1645 w 1646"/>
                <a:gd name="T43" fmla="*/ 3337 h 3548"/>
                <a:gd name="T44" fmla="*/ 1645 w 1646"/>
                <a:gd name="T45" fmla="*/ 240 h 3548"/>
                <a:gd name="T46" fmla="*/ 1645 w 1646"/>
                <a:gd name="T47" fmla="*/ 240 h 3548"/>
                <a:gd name="T48" fmla="*/ 1404 w 1646"/>
                <a:gd name="T49" fmla="*/ 0 h 3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6" h="3548">
                  <a:moveTo>
                    <a:pt x="1404" y="0"/>
                  </a:moveTo>
                  <a:lnTo>
                    <a:pt x="1189" y="0"/>
                  </a:lnTo>
                  <a:lnTo>
                    <a:pt x="1189" y="0"/>
                  </a:lnTo>
                  <a:cubicBezTo>
                    <a:pt x="1173" y="0"/>
                    <a:pt x="1160" y="13"/>
                    <a:pt x="1160" y="29"/>
                  </a:cubicBezTo>
                  <a:lnTo>
                    <a:pt x="1160" y="87"/>
                  </a:lnTo>
                  <a:lnTo>
                    <a:pt x="1160" y="87"/>
                  </a:lnTo>
                  <a:cubicBezTo>
                    <a:pt x="1160" y="122"/>
                    <a:pt x="1131" y="151"/>
                    <a:pt x="1096" y="151"/>
                  </a:cubicBezTo>
                  <a:lnTo>
                    <a:pt x="549" y="151"/>
                  </a:lnTo>
                  <a:lnTo>
                    <a:pt x="549" y="151"/>
                  </a:lnTo>
                  <a:cubicBezTo>
                    <a:pt x="515" y="151"/>
                    <a:pt x="486" y="122"/>
                    <a:pt x="486" y="87"/>
                  </a:cubicBezTo>
                  <a:lnTo>
                    <a:pt x="486" y="23"/>
                  </a:lnTo>
                  <a:lnTo>
                    <a:pt x="486" y="23"/>
                  </a:lnTo>
                  <a:cubicBezTo>
                    <a:pt x="486" y="10"/>
                    <a:pt x="476" y="0"/>
                    <a:pt x="462" y="0"/>
                  </a:cubicBezTo>
                  <a:lnTo>
                    <a:pt x="233" y="0"/>
                  </a:lnTo>
                  <a:lnTo>
                    <a:pt x="233" y="0"/>
                  </a:lnTo>
                  <a:cubicBezTo>
                    <a:pt x="104" y="0"/>
                    <a:pt x="0" y="104"/>
                    <a:pt x="0" y="232"/>
                  </a:cubicBezTo>
                  <a:lnTo>
                    <a:pt x="0" y="3322"/>
                  </a:lnTo>
                  <a:lnTo>
                    <a:pt x="0" y="3322"/>
                  </a:lnTo>
                  <a:cubicBezTo>
                    <a:pt x="0" y="3446"/>
                    <a:pt x="101" y="3547"/>
                    <a:pt x="225" y="3547"/>
                  </a:cubicBezTo>
                  <a:lnTo>
                    <a:pt x="1436" y="3547"/>
                  </a:lnTo>
                  <a:lnTo>
                    <a:pt x="1436" y="3547"/>
                  </a:lnTo>
                  <a:cubicBezTo>
                    <a:pt x="1551" y="3547"/>
                    <a:pt x="1645" y="3453"/>
                    <a:pt x="1645" y="3337"/>
                  </a:cubicBezTo>
                  <a:lnTo>
                    <a:pt x="1645" y="240"/>
                  </a:lnTo>
                  <a:lnTo>
                    <a:pt x="1645" y="240"/>
                  </a:lnTo>
                  <a:cubicBezTo>
                    <a:pt x="1645" y="108"/>
                    <a:pt x="1537" y="0"/>
                    <a:pt x="1404" y="0"/>
                  </a:cubicBezTo>
                </a:path>
              </a:pathLst>
            </a:custGeom>
            <a:solidFill>
              <a:srgbClr val="EBDD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2754155E-254D-E67F-5DB9-43F9C6C48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4330216"/>
              <a:ext cx="27475" cy="346199"/>
            </a:xfrm>
            <a:custGeom>
              <a:avLst/>
              <a:gdLst>
                <a:gd name="T0" fmla="*/ 0 w 21"/>
                <a:gd name="T1" fmla="*/ 7 h 280"/>
                <a:gd name="T2" fmla="*/ 0 w 21"/>
                <a:gd name="T3" fmla="*/ 273 h 280"/>
                <a:gd name="T4" fmla="*/ 0 w 21"/>
                <a:gd name="T5" fmla="*/ 273 h 280"/>
                <a:gd name="T6" fmla="*/ 6 w 21"/>
                <a:gd name="T7" fmla="*/ 279 h 280"/>
                <a:gd name="T8" fmla="*/ 20 w 21"/>
                <a:gd name="T9" fmla="*/ 279 h 280"/>
                <a:gd name="T10" fmla="*/ 20 w 21"/>
                <a:gd name="T11" fmla="*/ 0 h 280"/>
                <a:gd name="T12" fmla="*/ 6 w 21"/>
                <a:gd name="T13" fmla="*/ 0 h 280"/>
                <a:gd name="T14" fmla="*/ 6 w 21"/>
                <a:gd name="T15" fmla="*/ 0 h 280"/>
                <a:gd name="T16" fmla="*/ 0 w 21"/>
                <a:gd name="T17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80">
                  <a:moveTo>
                    <a:pt x="0" y="7"/>
                  </a:moveTo>
                  <a:lnTo>
                    <a:pt x="0" y="273"/>
                  </a:lnTo>
                  <a:lnTo>
                    <a:pt x="0" y="273"/>
                  </a:lnTo>
                  <a:cubicBezTo>
                    <a:pt x="0" y="277"/>
                    <a:pt x="3" y="279"/>
                    <a:pt x="6" y="279"/>
                  </a:cubicBezTo>
                  <a:lnTo>
                    <a:pt x="20" y="279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DD461779-4ADE-2290-5598-D6481B484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105038"/>
              <a:ext cx="27475" cy="274759"/>
            </a:xfrm>
            <a:custGeom>
              <a:avLst/>
              <a:gdLst>
                <a:gd name="T0" fmla="*/ 0 w 21"/>
                <a:gd name="T1" fmla="*/ 7 h 221"/>
                <a:gd name="T2" fmla="*/ 0 w 21"/>
                <a:gd name="T3" fmla="*/ 213 h 221"/>
                <a:gd name="T4" fmla="*/ 0 w 21"/>
                <a:gd name="T5" fmla="*/ 213 h 221"/>
                <a:gd name="T6" fmla="*/ 6 w 21"/>
                <a:gd name="T7" fmla="*/ 220 h 221"/>
                <a:gd name="T8" fmla="*/ 20 w 21"/>
                <a:gd name="T9" fmla="*/ 220 h 221"/>
                <a:gd name="T10" fmla="*/ 20 w 21"/>
                <a:gd name="T11" fmla="*/ 0 h 221"/>
                <a:gd name="T12" fmla="*/ 6 w 21"/>
                <a:gd name="T13" fmla="*/ 0 h 221"/>
                <a:gd name="T14" fmla="*/ 6 w 21"/>
                <a:gd name="T15" fmla="*/ 0 h 221"/>
                <a:gd name="T16" fmla="*/ 0 w 21"/>
                <a:gd name="T17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21">
                  <a:moveTo>
                    <a:pt x="0" y="7"/>
                  </a:moveTo>
                  <a:lnTo>
                    <a:pt x="0" y="213"/>
                  </a:lnTo>
                  <a:lnTo>
                    <a:pt x="0" y="213"/>
                  </a:lnTo>
                  <a:cubicBezTo>
                    <a:pt x="0" y="217"/>
                    <a:pt x="3" y="220"/>
                    <a:pt x="6" y="220"/>
                  </a:cubicBezTo>
                  <a:lnTo>
                    <a:pt x="20" y="220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3"/>
                    <a:pt x="0" y="7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C1A3C70F-5AF1-2899-D6F1-CE29A1003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01840" y="5451234"/>
              <a:ext cx="27475" cy="274759"/>
            </a:xfrm>
            <a:custGeom>
              <a:avLst/>
              <a:gdLst>
                <a:gd name="T0" fmla="*/ 0 w 21"/>
                <a:gd name="T1" fmla="*/ 5 h 219"/>
                <a:gd name="T2" fmla="*/ 0 w 21"/>
                <a:gd name="T3" fmla="*/ 212 h 219"/>
                <a:gd name="T4" fmla="*/ 0 w 21"/>
                <a:gd name="T5" fmla="*/ 212 h 219"/>
                <a:gd name="T6" fmla="*/ 6 w 21"/>
                <a:gd name="T7" fmla="*/ 218 h 219"/>
                <a:gd name="T8" fmla="*/ 20 w 21"/>
                <a:gd name="T9" fmla="*/ 218 h 219"/>
                <a:gd name="T10" fmla="*/ 20 w 21"/>
                <a:gd name="T11" fmla="*/ 0 h 219"/>
                <a:gd name="T12" fmla="*/ 6 w 21"/>
                <a:gd name="T13" fmla="*/ 0 h 219"/>
                <a:gd name="T14" fmla="*/ 6 w 21"/>
                <a:gd name="T15" fmla="*/ 0 h 219"/>
                <a:gd name="T16" fmla="*/ 0 w 21"/>
                <a:gd name="T17" fmla="*/ 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9">
                  <a:moveTo>
                    <a:pt x="0" y="5"/>
                  </a:moveTo>
                  <a:lnTo>
                    <a:pt x="0" y="212"/>
                  </a:lnTo>
                  <a:lnTo>
                    <a:pt x="0" y="212"/>
                  </a:lnTo>
                  <a:cubicBezTo>
                    <a:pt x="0" y="216"/>
                    <a:pt x="3" y="218"/>
                    <a:pt x="6" y="218"/>
                  </a:cubicBezTo>
                  <a:lnTo>
                    <a:pt x="20" y="218"/>
                  </a:lnTo>
                  <a:lnTo>
                    <a:pt x="20" y="0"/>
                  </a:lnTo>
                  <a:lnTo>
                    <a:pt x="6" y="0"/>
                  </a:lnTo>
                  <a:lnTo>
                    <a:pt x="6" y="0"/>
                  </a:lnTo>
                  <a:cubicBezTo>
                    <a:pt x="3" y="0"/>
                    <a:pt x="0" y="2"/>
                    <a:pt x="0" y="5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37920192-38C7-D3F1-05C0-BCF7EDADD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1802" y="4357693"/>
              <a:ext cx="27475" cy="626451"/>
            </a:xfrm>
            <a:custGeom>
              <a:avLst/>
              <a:gdLst>
                <a:gd name="T0" fmla="*/ 11 w 22"/>
                <a:gd name="T1" fmla="*/ 0 h 503"/>
                <a:gd name="T2" fmla="*/ 0 w 22"/>
                <a:gd name="T3" fmla="*/ 0 h 503"/>
                <a:gd name="T4" fmla="*/ 0 w 22"/>
                <a:gd name="T5" fmla="*/ 502 h 503"/>
                <a:gd name="T6" fmla="*/ 11 w 22"/>
                <a:gd name="T7" fmla="*/ 502 h 503"/>
                <a:gd name="T8" fmla="*/ 11 w 22"/>
                <a:gd name="T9" fmla="*/ 502 h 503"/>
                <a:gd name="T10" fmla="*/ 21 w 22"/>
                <a:gd name="T11" fmla="*/ 492 h 503"/>
                <a:gd name="T12" fmla="*/ 21 w 22"/>
                <a:gd name="T13" fmla="*/ 8 h 503"/>
                <a:gd name="T14" fmla="*/ 21 w 22"/>
                <a:gd name="T15" fmla="*/ 8 h 503"/>
                <a:gd name="T16" fmla="*/ 11 w 22"/>
                <a:gd name="T17" fmla="*/ 0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" h="503">
                  <a:moveTo>
                    <a:pt x="11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11" y="502"/>
                  </a:lnTo>
                  <a:lnTo>
                    <a:pt x="11" y="502"/>
                  </a:lnTo>
                  <a:cubicBezTo>
                    <a:pt x="16" y="502"/>
                    <a:pt x="21" y="497"/>
                    <a:pt x="21" y="492"/>
                  </a:cubicBezTo>
                  <a:lnTo>
                    <a:pt x="21" y="8"/>
                  </a:lnTo>
                  <a:lnTo>
                    <a:pt x="21" y="8"/>
                  </a:lnTo>
                  <a:cubicBezTo>
                    <a:pt x="21" y="4"/>
                    <a:pt x="16" y="0"/>
                    <a:pt x="11" y="0"/>
                  </a:cubicBezTo>
                </a:path>
              </a:pathLst>
            </a:custGeom>
            <a:solidFill>
              <a:srgbClr val="5C5B6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b="0" i="0" dirty="0">
                <a:latin typeface="Lato Light" panose="020F0302020204030203" pitchFamily="34" charset="0"/>
              </a:endParaRPr>
            </a:p>
          </p:txBody>
        </p:sp>
      </p:grpSp>
      <p:sp>
        <p:nvSpPr>
          <p:cNvPr id="19" name="Picture Placeholder 130">
            <a:extLst>
              <a:ext uri="{FF2B5EF4-FFF2-40B4-BE49-F238E27FC236}">
                <a16:creationId xmlns:a16="http://schemas.microsoft.com/office/drawing/2014/main" id="{885A1C23-4407-8E2D-E387-C5165C9E7BE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7686160" y="3912403"/>
            <a:ext cx="4188087" cy="9041597"/>
          </a:xfrm>
          <a:custGeom>
            <a:avLst/>
            <a:gdLst>
              <a:gd name="connsiteX0" fmla="*/ 290146 w 2048458"/>
              <a:gd name="connsiteY0" fmla="*/ 0 h 4422384"/>
              <a:gd name="connsiteX1" fmla="*/ 575312 w 2048458"/>
              <a:gd name="connsiteY1" fmla="*/ 0 h 4422384"/>
              <a:gd name="connsiteX2" fmla="*/ 605198 w 2048458"/>
              <a:gd name="connsiteY2" fmla="*/ 28677 h 4422384"/>
              <a:gd name="connsiteX3" fmla="*/ 605198 w 2048458"/>
              <a:gd name="connsiteY3" fmla="*/ 108472 h 4422384"/>
              <a:gd name="connsiteX4" fmla="*/ 683650 w 2048458"/>
              <a:gd name="connsiteY4" fmla="*/ 188267 h 4422384"/>
              <a:gd name="connsiteX5" fmla="*/ 1364808 w 2048458"/>
              <a:gd name="connsiteY5" fmla="*/ 188267 h 4422384"/>
              <a:gd name="connsiteX6" fmla="*/ 1444506 w 2048458"/>
              <a:gd name="connsiteY6" fmla="*/ 108472 h 4422384"/>
              <a:gd name="connsiteX7" fmla="*/ 1444506 w 2048458"/>
              <a:gd name="connsiteY7" fmla="*/ 36157 h 4422384"/>
              <a:gd name="connsiteX8" fmla="*/ 1480618 w 2048458"/>
              <a:gd name="connsiteY8" fmla="*/ 0 h 4422384"/>
              <a:gd name="connsiteX9" fmla="*/ 1748350 w 2048458"/>
              <a:gd name="connsiteY9" fmla="*/ 0 h 4422384"/>
              <a:gd name="connsiteX10" fmla="*/ 2048458 w 2048458"/>
              <a:gd name="connsiteY10" fmla="*/ 299231 h 4422384"/>
              <a:gd name="connsiteX11" fmla="*/ 2048458 w 2048458"/>
              <a:gd name="connsiteY11" fmla="*/ 4160557 h 4422384"/>
              <a:gd name="connsiteX12" fmla="*/ 1788198 w 2048458"/>
              <a:gd name="connsiteY12" fmla="*/ 4422384 h 4422384"/>
              <a:gd name="connsiteX13" fmla="*/ 280184 w 2048458"/>
              <a:gd name="connsiteY13" fmla="*/ 4422384 h 4422384"/>
              <a:gd name="connsiteX14" fmla="*/ 0 w 2048458"/>
              <a:gd name="connsiteY14" fmla="*/ 4141855 h 4422384"/>
              <a:gd name="connsiteX15" fmla="*/ 0 w 2048458"/>
              <a:gd name="connsiteY15" fmla="*/ 289257 h 4422384"/>
              <a:gd name="connsiteX16" fmla="*/ 290146 w 2048458"/>
              <a:gd name="connsiteY16" fmla="*/ 0 h 442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48458" h="4422384">
                <a:moveTo>
                  <a:pt x="290146" y="0"/>
                </a:moveTo>
                <a:lnTo>
                  <a:pt x="575312" y="0"/>
                </a:lnTo>
                <a:cubicBezTo>
                  <a:pt x="592744" y="0"/>
                  <a:pt x="605198" y="12468"/>
                  <a:pt x="605198" y="28677"/>
                </a:cubicBezTo>
                <a:lnTo>
                  <a:pt x="605198" y="108472"/>
                </a:lnTo>
                <a:cubicBezTo>
                  <a:pt x="605198" y="152109"/>
                  <a:pt x="641310" y="188267"/>
                  <a:pt x="683650" y="188267"/>
                </a:cubicBezTo>
                <a:lnTo>
                  <a:pt x="1364808" y="188267"/>
                </a:lnTo>
                <a:cubicBezTo>
                  <a:pt x="1408392" y="188267"/>
                  <a:pt x="1444506" y="152109"/>
                  <a:pt x="1444506" y="108472"/>
                </a:cubicBezTo>
                <a:lnTo>
                  <a:pt x="1444506" y="36157"/>
                </a:lnTo>
                <a:cubicBezTo>
                  <a:pt x="1444506" y="16209"/>
                  <a:pt x="1460694" y="0"/>
                  <a:pt x="1480618" y="0"/>
                </a:cubicBezTo>
                <a:lnTo>
                  <a:pt x="1748350" y="0"/>
                </a:lnTo>
                <a:cubicBezTo>
                  <a:pt x="1913970" y="0"/>
                  <a:pt x="2048458" y="134654"/>
                  <a:pt x="2048458" y="299231"/>
                </a:cubicBezTo>
                <a:lnTo>
                  <a:pt x="2048458" y="4160557"/>
                </a:lnTo>
                <a:cubicBezTo>
                  <a:pt x="2048458" y="4305186"/>
                  <a:pt x="1931404" y="4422384"/>
                  <a:pt x="1788198" y="4422384"/>
                </a:cubicBezTo>
                <a:lnTo>
                  <a:pt x="280184" y="4422384"/>
                </a:lnTo>
                <a:cubicBezTo>
                  <a:pt x="125770" y="4422384"/>
                  <a:pt x="0" y="4296458"/>
                  <a:pt x="0" y="4141855"/>
                </a:cubicBezTo>
                <a:lnTo>
                  <a:pt x="0" y="289257"/>
                </a:lnTo>
                <a:cubicBezTo>
                  <a:pt x="0" y="129667"/>
                  <a:pt x="129506" y="0"/>
                  <a:pt x="290146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72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21" r:id="rId2"/>
    <p:sldLayoutId id="2147484022" r:id="rId3"/>
    <p:sldLayoutId id="2147484023" r:id="rId4"/>
    <p:sldLayoutId id="2147484024" r:id="rId5"/>
    <p:sldLayoutId id="2147484031" r:id="rId6"/>
    <p:sldLayoutId id="2147484032" r:id="rId7"/>
    <p:sldLayoutId id="2147484033" r:id="rId8"/>
    <p:sldLayoutId id="2147484027" r:id="rId9"/>
    <p:sldLayoutId id="2147484029" r:id="rId10"/>
    <p:sldLayoutId id="214748403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1828434" rtl="0" eaLnBrk="1" latinLnBrk="0" hangingPunct="1">
        <a:lnSpc>
          <a:spcPct val="90000"/>
        </a:lnSpc>
        <a:spcBef>
          <a:spcPct val="0"/>
        </a:spcBef>
        <a:buNone/>
        <a:defRPr lang="en-US" sz="8800" b="0" i="0" kern="1200">
          <a:solidFill>
            <a:schemeClr val="tx2"/>
          </a:solidFill>
          <a:latin typeface="Lato Light" panose="020F0302020204030203" pitchFamily="34" charset="0"/>
          <a:ea typeface="Arimo" panose="020B0604020202020204" pitchFamily="34" charset="0"/>
          <a:cs typeface="Arimo" panose="020B0604020202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ts val="4200"/>
        </a:lnSpc>
        <a:spcBef>
          <a:spcPts val="2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 smtClean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ts val="42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dirty="0">
          <a:solidFill>
            <a:schemeClr val="tx1"/>
          </a:solidFill>
          <a:effectLst/>
          <a:latin typeface="Lato Light" panose="020F0302020204030203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78" userDrawn="1">
          <p15:clr>
            <a:srgbClr val="A4A3A4"/>
          </p15:clr>
        </p15:guide>
        <p15:guide id="3" pos="958" userDrawn="1">
          <p15:clr>
            <a:srgbClr val="A4A3A4"/>
          </p15:clr>
        </p15:guide>
        <p15:guide id="4" pos="14398" userDrawn="1">
          <p15:clr>
            <a:srgbClr val="A4A3A4"/>
          </p15:clr>
        </p15:guide>
        <p15:guide id="5" orient="horz" pos="8160" userDrawn="1">
          <p15:clr>
            <a:srgbClr val="A4A3A4"/>
          </p15:clr>
        </p15:guide>
        <p15:guide id="6" orient="horz" pos="480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tm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>
            <a:extLst>
              <a:ext uri="{FF2B5EF4-FFF2-40B4-BE49-F238E27FC236}">
                <a16:creationId xmlns:a16="http://schemas.microsoft.com/office/drawing/2014/main" id="{5DF05258-DF00-CEA7-7854-21E646F45055}"/>
              </a:ext>
            </a:extLst>
          </p:cNvPr>
          <p:cNvSpPr/>
          <p:nvPr/>
        </p:nvSpPr>
        <p:spPr>
          <a:xfrm rot="5400000">
            <a:off x="6689725" y="-3847536"/>
            <a:ext cx="10998200" cy="18693272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302020204030203" pitchFamily="34" charset="0"/>
              <a:ea typeface="+mn-ea"/>
              <a:cs typeface="+mn-cs"/>
            </a:endParaRP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1981AA40-4A9D-7DF6-ACAC-6B7ECE436B7F}"/>
              </a:ext>
            </a:extLst>
          </p:cNvPr>
          <p:cNvGrpSpPr/>
          <p:nvPr/>
        </p:nvGrpSpPr>
        <p:grpSpPr>
          <a:xfrm>
            <a:off x="468344" y="2756445"/>
            <a:ext cx="3457700" cy="3457700"/>
            <a:chOff x="1859036" y="3776852"/>
            <a:chExt cx="2663046" cy="2663046"/>
          </a:xfrm>
        </p:grpSpPr>
        <p:sp>
          <p:nvSpPr>
            <p:cNvPr id="6" name="Forma libre 5">
              <a:extLst>
                <a:ext uri="{FF2B5EF4-FFF2-40B4-BE49-F238E27FC236}">
                  <a16:creationId xmlns:a16="http://schemas.microsoft.com/office/drawing/2014/main" id="{9A4F7183-3C13-37D6-130C-849AA9B9A48C}"/>
                </a:ext>
              </a:extLst>
            </p:cNvPr>
            <p:cNvSpPr/>
            <p:nvPr/>
          </p:nvSpPr>
          <p:spPr>
            <a:xfrm>
              <a:off x="1859036" y="3776852"/>
              <a:ext cx="2663046" cy="2663046"/>
            </a:xfrm>
            <a:custGeom>
              <a:avLst/>
              <a:gdLst>
                <a:gd name="connsiteX0" fmla="*/ 2663047 w 2663046"/>
                <a:gd name="connsiteY0" fmla="*/ 1331524 h 2663046"/>
                <a:gd name="connsiteX1" fmla="*/ 1331524 w 2663046"/>
                <a:gd name="connsiteY1" fmla="*/ 2663047 h 2663046"/>
                <a:gd name="connsiteX2" fmla="*/ 0 w 2663046"/>
                <a:gd name="connsiteY2" fmla="*/ 1331524 h 2663046"/>
                <a:gd name="connsiteX3" fmla="*/ 1331524 w 2663046"/>
                <a:gd name="connsiteY3" fmla="*/ 0 h 2663046"/>
                <a:gd name="connsiteX4" fmla="*/ 2663047 w 2663046"/>
                <a:gd name="connsiteY4" fmla="*/ 1331524 h 266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3046" h="2663046">
                  <a:moveTo>
                    <a:pt x="2663047" y="1331524"/>
                  </a:moveTo>
                  <a:cubicBezTo>
                    <a:pt x="2663047" y="2066904"/>
                    <a:pt x="2066904" y="2663047"/>
                    <a:pt x="1331524" y="2663047"/>
                  </a:cubicBezTo>
                  <a:cubicBezTo>
                    <a:pt x="596143" y="2663047"/>
                    <a:pt x="0" y="2066904"/>
                    <a:pt x="0" y="1331524"/>
                  </a:cubicBezTo>
                  <a:cubicBezTo>
                    <a:pt x="0" y="596143"/>
                    <a:pt x="596143" y="0"/>
                    <a:pt x="1331524" y="0"/>
                  </a:cubicBezTo>
                  <a:cubicBezTo>
                    <a:pt x="2066904" y="0"/>
                    <a:pt x="2663047" y="596143"/>
                    <a:pt x="2663047" y="1331524"/>
                  </a:cubicBezTo>
                  <a:close/>
                </a:path>
              </a:pathLst>
            </a:custGeom>
            <a:solidFill>
              <a:schemeClr val="accent1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27F98ACF-F476-796D-FA8B-C60FCA05EFEF}"/>
                </a:ext>
              </a:extLst>
            </p:cNvPr>
            <p:cNvSpPr/>
            <p:nvPr/>
          </p:nvSpPr>
          <p:spPr>
            <a:xfrm>
              <a:off x="2104058" y="4021874"/>
              <a:ext cx="2173002" cy="2173002"/>
            </a:xfrm>
            <a:custGeom>
              <a:avLst/>
              <a:gdLst>
                <a:gd name="connsiteX0" fmla="*/ 2173003 w 2173002"/>
                <a:gd name="connsiteY0" fmla="*/ 1086501 h 2173002"/>
                <a:gd name="connsiteX1" fmla="*/ 1086501 w 2173002"/>
                <a:gd name="connsiteY1" fmla="*/ 2173003 h 2173002"/>
                <a:gd name="connsiteX2" fmla="*/ 0 w 2173002"/>
                <a:gd name="connsiteY2" fmla="*/ 1086501 h 2173002"/>
                <a:gd name="connsiteX3" fmla="*/ 1086501 w 2173002"/>
                <a:gd name="connsiteY3" fmla="*/ 0 h 2173002"/>
                <a:gd name="connsiteX4" fmla="*/ 2173003 w 2173002"/>
                <a:gd name="connsiteY4" fmla="*/ 1086501 h 217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3002" h="2173002">
                  <a:moveTo>
                    <a:pt x="2173003" y="1086501"/>
                  </a:moveTo>
                  <a:cubicBezTo>
                    <a:pt x="2173003" y="1686559"/>
                    <a:pt x="1686559" y="2173003"/>
                    <a:pt x="1086501" y="2173003"/>
                  </a:cubicBezTo>
                  <a:cubicBezTo>
                    <a:pt x="486443" y="2173003"/>
                    <a:pt x="0" y="1686559"/>
                    <a:pt x="0" y="1086501"/>
                  </a:cubicBezTo>
                  <a:cubicBezTo>
                    <a:pt x="0" y="486443"/>
                    <a:pt x="486443" y="0"/>
                    <a:pt x="1086501" y="0"/>
                  </a:cubicBezTo>
                  <a:cubicBezTo>
                    <a:pt x="1686559" y="0"/>
                    <a:pt x="2173003" y="486443"/>
                    <a:pt x="2173003" y="108650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A969C057-9AB6-A634-2C6B-1D82E1E023FA}"/>
                </a:ext>
              </a:extLst>
            </p:cNvPr>
            <p:cNvSpPr/>
            <p:nvPr/>
          </p:nvSpPr>
          <p:spPr>
            <a:xfrm>
              <a:off x="3147821" y="4557400"/>
              <a:ext cx="522964" cy="593713"/>
            </a:xfrm>
            <a:custGeom>
              <a:avLst/>
              <a:gdLst>
                <a:gd name="connsiteX0" fmla="*/ 42738 w 522964"/>
                <a:gd name="connsiteY0" fmla="*/ 0 h 593713"/>
                <a:gd name="connsiteX1" fmla="*/ 72915 w 522964"/>
                <a:gd name="connsiteY1" fmla="*/ 12562 h 593713"/>
                <a:gd name="connsiteX2" fmla="*/ 85476 w 522964"/>
                <a:gd name="connsiteY2" fmla="*/ 42738 h 593713"/>
                <a:gd name="connsiteX3" fmla="*/ 85476 w 522964"/>
                <a:gd name="connsiteY3" fmla="*/ 275488 h 593713"/>
                <a:gd name="connsiteX4" fmla="*/ 85476 w 522964"/>
                <a:gd name="connsiteY4" fmla="*/ 508237 h 593713"/>
                <a:gd name="connsiteX5" fmla="*/ 282851 w 522964"/>
                <a:gd name="connsiteY5" fmla="*/ 508237 h 593713"/>
                <a:gd name="connsiteX6" fmla="*/ 480226 w 522964"/>
                <a:gd name="connsiteY6" fmla="*/ 508237 h 593713"/>
                <a:gd name="connsiteX7" fmla="*/ 510403 w 522964"/>
                <a:gd name="connsiteY7" fmla="*/ 520798 h 593713"/>
                <a:gd name="connsiteX8" fmla="*/ 522964 w 522964"/>
                <a:gd name="connsiteY8" fmla="*/ 550975 h 593713"/>
                <a:gd name="connsiteX9" fmla="*/ 510403 w 522964"/>
                <a:gd name="connsiteY9" fmla="*/ 581152 h 593713"/>
                <a:gd name="connsiteX10" fmla="*/ 480226 w 522964"/>
                <a:gd name="connsiteY10" fmla="*/ 593713 h 593713"/>
                <a:gd name="connsiteX11" fmla="*/ 282851 w 522964"/>
                <a:gd name="connsiteY11" fmla="*/ 593713 h 593713"/>
                <a:gd name="connsiteX12" fmla="*/ 85476 w 522964"/>
                <a:gd name="connsiteY12" fmla="*/ 593713 h 593713"/>
                <a:gd name="connsiteX13" fmla="*/ 55299 w 522964"/>
                <a:gd name="connsiteY13" fmla="*/ 581152 h 593713"/>
                <a:gd name="connsiteX14" fmla="*/ 42738 w 522964"/>
                <a:gd name="connsiteY14" fmla="*/ 550975 h 593713"/>
                <a:gd name="connsiteX15" fmla="*/ 12561 w 522964"/>
                <a:gd name="connsiteY15" fmla="*/ 538414 h 593713"/>
                <a:gd name="connsiteX16" fmla="*/ 0 w 522964"/>
                <a:gd name="connsiteY16" fmla="*/ 508237 h 593713"/>
                <a:gd name="connsiteX17" fmla="*/ 0 w 522964"/>
                <a:gd name="connsiteY17" fmla="*/ 275488 h 593713"/>
                <a:gd name="connsiteX18" fmla="*/ 0 w 522964"/>
                <a:gd name="connsiteY18" fmla="*/ 42738 h 593713"/>
                <a:gd name="connsiteX19" fmla="*/ 12561 w 522964"/>
                <a:gd name="connsiteY19" fmla="*/ 12562 h 593713"/>
                <a:gd name="connsiteX20" fmla="*/ 42738 w 522964"/>
                <a:gd name="connsiteY20" fmla="*/ 0 h 59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22964" h="593713">
                  <a:moveTo>
                    <a:pt x="42738" y="0"/>
                  </a:moveTo>
                  <a:cubicBezTo>
                    <a:pt x="54578" y="0"/>
                    <a:pt x="65262" y="4765"/>
                    <a:pt x="72915" y="12562"/>
                  </a:cubicBezTo>
                  <a:cubicBezTo>
                    <a:pt x="80567" y="20358"/>
                    <a:pt x="85476" y="31043"/>
                    <a:pt x="85476" y="42738"/>
                  </a:cubicBezTo>
                  <a:lnTo>
                    <a:pt x="85476" y="275488"/>
                  </a:lnTo>
                  <a:cubicBezTo>
                    <a:pt x="85476" y="275488"/>
                    <a:pt x="85476" y="508237"/>
                    <a:pt x="85476" y="508237"/>
                  </a:cubicBezTo>
                  <a:lnTo>
                    <a:pt x="282851" y="508237"/>
                  </a:lnTo>
                  <a:cubicBezTo>
                    <a:pt x="282851" y="508237"/>
                    <a:pt x="480226" y="508237"/>
                    <a:pt x="480226" y="508237"/>
                  </a:cubicBezTo>
                  <a:cubicBezTo>
                    <a:pt x="492066" y="508237"/>
                    <a:pt x="502750" y="513002"/>
                    <a:pt x="510403" y="520798"/>
                  </a:cubicBezTo>
                  <a:cubicBezTo>
                    <a:pt x="518055" y="528595"/>
                    <a:pt x="522964" y="539280"/>
                    <a:pt x="522964" y="550975"/>
                  </a:cubicBezTo>
                  <a:cubicBezTo>
                    <a:pt x="522964" y="562815"/>
                    <a:pt x="518200" y="573499"/>
                    <a:pt x="510403" y="581152"/>
                  </a:cubicBezTo>
                  <a:cubicBezTo>
                    <a:pt x="502606" y="588804"/>
                    <a:pt x="491921" y="593713"/>
                    <a:pt x="480226" y="593713"/>
                  </a:cubicBezTo>
                  <a:lnTo>
                    <a:pt x="282851" y="593713"/>
                  </a:lnTo>
                  <a:cubicBezTo>
                    <a:pt x="282851" y="593713"/>
                    <a:pt x="85476" y="593713"/>
                    <a:pt x="85476" y="593713"/>
                  </a:cubicBezTo>
                  <a:cubicBezTo>
                    <a:pt x="73636" y="593713"/>
                    <a:pt x="62952" y="588948"/>
                    <a:pt x="55299" y="581152"/>
                  </a:cubicBezTo>
                  <a:cubicBezTo>
                    <a:pt x="47647" y="573355"/>
                    <a:pt x="42738" y="562670"/>
                    <a:pt x="42738" y="550975"/>
                  </a:cubicBezTo>
                  <a:cubicBezTo>
                    <a:pt x="30898" y="550975"/>
                    <a:pt x="20214" y="546211"/>
                    <a:pt x="12561" y="538414"/>
                  </a:cubicBezTo>
                  <a:cubicBezTo>
                    <a:pt x="4909" y="530617"/>
                    <a:pt x="0" y="519932"/>
                    <a:pt x="0" y="508237"/>
                  </a:cubicBezTo>
                  <a:lnTo>
                    <a:pt x="0" y="275488"/>
                  </a:lnTo>
                  <a:cubicBezTo>
                    <a:pt x="0" y="275488"/>
                    <a:pt x="0" y="42738"/>
                    <a:pt x="0" y="42738"/>
                  </a:cubicBezTo>
                  <a:cubicBezTo>
                    <a:pt x="0" y="30898"/>
                    <a:pt x="4765" y="20214"/>
                    <a:pt x="12561" y="12562"/>
                  </a:cubicBezTo>
                  <a:cubicBezTo>
                    <a:pt x="20358" y="4909"/>
                    <a:pt x="31043" y="0"/>
                    <a:pt x="42738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456D8A09-9825-BB89-FFE7-96B6D381ADB6}"/>
                </a:ext>
              </a:extLst>
            </p:cNvPr>
            <p:cNvSpPr/>
            <p:nvPr/>
          </p:nvSpPr>
          <p:spPr>
            <a:xfrm>
              <a:off x="3073174" y="4990990"/>
              <a:ext cx="234770" cy="234770"/>
            </a:xfrm>
            <a:custGeom>
              <a:avLst/>
              <a:gdLst>
                <a:gd name="connsiteX0" fmla="*/ 234771 w 234770"/>
                <a:gd name="connsiteY0" fmla="*/ 117385 h 234770"/>
                <a:gd name="connsiteX1" fmla="*/ 117385 w 234770"/>
                <a:gd name="connsiteY1" fmla="*/ 234771 h 234770"/>
                <a:gd name="connsiteX2" fmla="*/ 0 w 234770"/>
                <a:gd name="connsiteY2" fmla="*/ 117385 h 234770"/>
                <a:gd name="connsiteX3" fmla="*/ 117385 w 234770"/>
                <a:gd name="connsiteY3" fmla="*/ 0 h 234770"/>
                <a:gd name="connsiteX4" fmla="*/ 234771 w 234770"/>
                <a:gd name="connsiteY4" fmla="*/ 117385 h 23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70" h="234770">
                  <a:moveTo>
                    <a:pt x="234771" y="117385"/>
                  </a:moveTo>
                  <a:cubicBezTo>
                    <a:pt x="234771" y="182216"/>
                    <a:pt x="182216" y="234771"/>
                    <a:pt x="117385" y="234771"/>
                  </a:cubicBezTo>
                  <a:cubicBezTo>
                    <a:pt x="52555" y="234771"/>
                    <a:pt x="0" y="182216"/>
                    <a:pt x="0" y="117385"/>
                  </a:cubicBezTo>
                  <a:cubicBezTo>
                    <a:pt x="0" y="52555"/>
                    <a:pt x="52555" y="0"/>
                    <a:pt x="117385" y="0"/>
                  </a:cubicBezTo>
                  <a:cubicBezTo>
                    <a:pt x="182216" y="0"/>
                    <a:pt x="234771" y="52555"/>
                    <a:pt x="234771" y="117385"/>
                  </a:cubicBezTo>
                  <a:close/>
                </a:path>
              </a:pathLst>
            </a:custGeom>
            <a:solidFill>
              <a:schemeClr val="accent3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D283ADC6-D149-7E8C-759D-9837564A7D1F}"/>
                </a:ext>
              </a:extLst>
            </p:cNvPr>
            <p:cNvSpPr/>
            <p:nvPr/>
          </p:nvSpPr>
          <p:spPr>
            <a:xfrm>
              <a:off x="3126452" y="5044268"/>
              <a:ext cx="128214" cy="128214"/>
            </a:xfrm>
            <a:custGeom>
              <a:avLst/>
              <a:gdLst>
                <a:gd name="connsiteX0" fmla="*/ 128214 w 128214"/>
                <a:gd name="connsiteY0" fmla="*/ 64107 h 128214"/>
                <a:gd name="connsiteX1" fmla="*/ 64107 w 128214"/>
                <a:gd name="connsiteY1" fmla="*/ 128214 h 128214"/>
                <a:gd name="connsiteX2" fmla="*/ 0 w 128214"/>
                <a:gd name="connsiteY2" fmla="*/ 64107 h 128214"/>
                <a:gd name="connsiteX3" fmla="*/ 64107 w 128214"/>
                <a:gd name="connsiteY3" fmla="*/ 0 h 128214"/>
                <a:gd name="connsiteX4" fmla="*/ 128214 w 128214"/>
                <a:gd name="connsiteY4" fmla="*/ 64107 h 12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14" h="128214">
                  <a:moveTo>
                    <a:pt x="128214" y="64107"/>
                  </a:moveTo>
                  <a:cubicBezTo>
                    <a:pt x="128214" y="99513"/>
                    <a:pt x="99513" y="128214"/>
                    <a:pt x="64107" y="128214"/>
                  </a:cubicBezTo>
                  <a:cubicBezTo>
                    <a:pt x="28702" y="128214"/>
                    <a:pt x="0" y="99513"/>
                    <a:pt x="0" y="64107"/>
                  </a:cubicBezTo>
                  <a:cubicBezTo>
                    <a:pt x="0" y="28702"/>
                    <a:pt x="28702" y="0"/>
                    <a:pt x="64107" y="0"/>
                  </a:cubicBezTo>
                  <a:cubicBezTo>
                    <a:pt x="99513" y="0"/>
                    <a:pt x="128214" y="28702"/>
                    <a:pt x="128214" y="6410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9549F32C-DF92-9B2E-69A3-9673C7CEA272}"/>
                </a:ext>
              </a:extLst>
            </p:cNvPr>
            <p:cNvSpPr/>
            <p:nvPr/>
          </p:nvSpPr>
          <p:spPr>
            <a:xfrm>
              <a:off x="2145208" y="4063024"/>
              <a:ext cx="2090847" cy="2090847"/>
            </a:xfrm>
            <a:custGeom>
              <a:avLst/>
              <a:gdLst>
                <a:gd name="connsiteX0" fmla="*/ 1045351 w 2090847"/>
                <a:gd name="connsiteY0" fmla="*/ 1925814 h 2090847"/>
                <a:gd name="connsiteX1" fmla="*/ 1067009 w 2090847"/>
                <a:gd name="connsiteY1" fmla="*/ 1947472 h 2090847"/>
                <a:gd name="connsiteX2" fmla="*/ 1067009 w 2090847"/>
                <a:gd name="connsiteY2" fmla="*/ 2069189 h 2090847"/>
                <a:gd name="connsiteX3" fmla="*/ 1045351 w 2090847"/>
                <a:gd name="connsiteY3" fmla="*/ 2090847 h 2090847"/>
                <a:gd name="connsiteX4" fmla="*/ 1023693 w 2090847"/>
                <a:gd name="connsiteY4" fmla="*/ 2069189 h 2090847"/>
                <a:gd name="connsiteX5" fmla="*/ 1023693 w 2090847"/>
                <a:gd name="connsiteY5" fmla="*/ 1947472 h 2090847"/>
                <a:gd name="connsiteX6" fmla="*/ 1045351 w 2090847"/>
                <a:gd name="connsiteY6" fmla="*/ 1925814 h 2090847"/>
                <a:gd name="connsiteX7" fmla="*/ 1683391 w 2090847"/>
                <a:gd name="connsiteY7" fmla="*/ 1661697 h 2090847"/>
                <a:gd name="connsiteX8" fmla="*/ 1698696 w 2090847"/>
                <a:gd name="connsiteY8" fmla="*/ 1668086 h 2090847"/>
                <a:gd name="connsiteX9" fmla="*/ 1784750 w 2090847"/>
                <a:gd name="connsiteY9" fmla="*/ 1754140 h 2090847"/>
                <a:gd name="connsiteX10" fmla="*/ 1784750 w 2090847"/>
                <a:gd name="connsiteY10" fmla="*/ 1784750 h 2090847"/>
                <a:gd name="connsiteX11" fmla="*/ 1769445 w 2090847"/>
                <a:gd name="connsiteY11" fmla="*/ 1791103 h 2090847"/>
                <a:gd name="connsiteX12" fmla="*/ 1754140 w 2090847"/>
                <a:gd name="connsiteY12" fmla="*/ 1784750 h 2090847"/>
                <a:gd name="connsiteX13" fmla="*/ 1668086 w 2090847"/>
                <a:gd name="connsiteY13" fmla="*/ 1698696 h 2090847"/>
                <a:gd name="connsiteX14" fmla="*/ 1668086 w 2090847"/>
                <a:gd name="connsiteY14" fmla="*/ 1668086 h 2090847"/>
                <a:gd name="connsiteX15" fmla="*/ 1683391 w 2090847"/>
                <a:gd name="connsiteY15" fmla="*/ 1661697 h 2090847"/>
                <a:gd name="connsiteX16" fmla="*/ 407510 w 2090847"/>
                <a:gd name="connsiteY16" fmla="*/ 1661697 h 2090847"/>
                <a:gd name="connsiteX17" fmla="*/ 422761 w 2090847"/>
                <a:gd name="connsiteY17" fmla="*/ 1668086 h 2090847"/>
                <a:gd name="connsiteX18" fmla="*/ 422761 w 2090847"/>
                <a:gd name="connsiteY18" fmla="*/ 1698696 h 2090847"/>
                <a:gd name="connsiteX19" fmla="*/ 336707 w 2090847"/>
                <a:gd name="connsiteY19" fmla="*/ 1784750 h 2090847"/>
                <a:gd name="connsiteX20" fmla="*/ 321402 w 2090847"/>
                <a:gd name="connsiteY20" fmla="*/ 1791103 h 2090847"/>
                <a:gd name="connsiteX21" fmla="*/ 306097 w 2090847"/>
                <a:gd name="connsiteY21" fmla="*/ 1784750 h 2090847"/>
                <a:gd name="connsiteX22" fmla="*/ 306097 w 2090847"/>
                <a:gd name="connsiteY22" fmla="*/ 1754140 h 2090847"/>
                <a:gd name="connsiteX23" fmla="*/ 392151 w 2090847"/>
                <a:gd name="connsiteY23" fmla="*/ 1668086 h 2090847"/>
                <a:gd name="connsiteX24" fmla="*/ 407510 w 2090847"/>
                <a:gd name="connsiteY24" fmla="*/ 1661697 h 2090847"/>
                <a:gd name="connsiteX25" fmla="*/ 1947472 w 2090847"/>
                <a:gd name="connsiteY25" fmla="*/ 1023693 h 2090847"/>
                <a:gd name="connsiteX26" fmla="*/ 2069189 w 2090847"/>
                <a:gd name="connsiteY26" fmla="*/ 1023693 h 2090847"/>
                <a:gd name="connsiteX27" fmla="*/ 2090847 w 2090847"/>
                <a:gd name="connsiteY27" fmla="*/ 1045351 h 2090847"/>
                <a:gd name="connsiteX28" fmla="*/ 2069189 w 2090847"/>
                <a:gd name="connsiteY28" fmla="*/ 1067009 h 2090847"/>
                <a:gd name="connsiteX29" fmla="*/ 1947472 w 2090847"/>
                <a:gd name="connsiteY29" fmla="*/ 1067009 h 2090847"/>
                <a:gd name="connsiteX30" fmla="*/ 1925814 w 2090847"/>
                <a:gd name="connsiteY30" fmla="*/ 1045351 h 2090847"/>
                <a:gd name="connsiteX31" fmla="*/ 1947472 w 2090847"/>
                <a:gd name="connsiteY31" fmla="*/ 1023693 h 2090847"/>
                <a:gd name="connsiteX32" fmla="*/ 21658 w 2090847"/>
                <a:gd name="connsiteY32" fmla="*/ 1023693 h 2090847"/>
                <a:gd name="connsiteX33" fmla="*/ 143375 w 2090847"/>
                <a:gd name="connsiteY33" fmla="*/ 1023693 h 2090847"/>
                <a:gd name="connsiteX34" fmla="*/ 165033 w 2090847"/>
                <a:gd name="connsiteY34" fmla="*/ 1045351 h 2090847"/>
                <a:gd name="connsiteX35" fmla="*/ 143375 w 2090847"/>
                <a:gd name="connsiteY35" fmla="*/ 1067009 h 2090847"/>
                <a:gd name="connsiteX36" fmla="*/ 21658 w 2090847"/>
                <a:gd name="connsiteY36" fmla="*/ 1067009 h 2090847"/>
                <a:gd name="connsiteX37" fmla="*/ 0 w 2090847"/>
                <a:gd name="connsiteY37" fmla="*/ 1045351 h 2090847"/>
                <a:gd name="connsiteX38" fmla="*/ 21658 w 2090847"/>
                <a:gd name="connsiteY38" fmla="*/ 1023693 h 2090847"/>
                <a:gd name="connsiteX39" fmla="*/ 1769354 w 2090847"/>
                <a:gd name="connsiteY39" fmla="*/ 299852 h 2090847"/>
                <a:gd name="connsiteX40" fmla="*/ 1784605 w 2090847"/>
                <a:gd name="connsiteY40" fmla="*/ 306241 h 2090847"/>
                <a:gd name="connsiteX41" fmla="*/ 1784605 w 2090847"/>
                <a:gd name="connsiteY41" fmla="*/ 336851 h 2090847"/>
                <a:gd name="connsiteX42" fmla="*/ 1698551 w 2090847"/>
                <a:gd name="connsiteY42" fmla="*/ 422905 h 2090847"/>
                <a:gd name="connsiteX43" fmla="*/ 1683246 w 2090847"/>
                <a:gd name="connsiteY43" fmla="*/ 429258 h 2090847"/>
                <a:gd name="connsiteX44" fmla="*/ 1667941 w 2090847"/>
                <a:gd name="connsiteY44" fmla="*/ 422905 h 2090847"/>
                <a:gd name="connsiteX45" fmla="*/ 1667941 w 2090847"/>
                <a:gd name="connsiteY45" fmla="*/ 392295 h 2090847"/>
                <a:gd name="connsiteX46" fmla="*/ 1753995 w 2090847"/>
                <a:gd name="connsiteY46" fmla="*/ 306241 h 2090847"/>
                <a:gd name="connsiteX47" fmla="*/ 1769354 w 2090847"/>
                <a:gd name="connsiteY47" fmla="*/ 299852 h 2090847"/>
                <a:gd name="connsiteX48" fmla="*/ 321600 w 2090847"/>
                <a:gd name="connsiteY48" fmla="*/ 299852 h 2090847"/>
                <a:gd name="connsiteX49" fmla="*/ 336851 w 2090847"/>
                <a:gd name="connsiteY49" fmla="*/ 306241 h 2090847"/>
                <a:gd name="connsiteX50" fmla="*/ 422905 w 2090847"/>
                <a:gd name="connsiteY50" fmla="*/ 392295 h 2090847"/>
                <a:gd name="connsiteX51" fmla="*/ 422905 w 2090847"/>
                <a:gd name="connsiteY51" fmla="*/ 422905 h 2090847"/>
                <a:gd name="connsiteX52" fmla="*/ 407600 w 2090847"/>
                <a:gd name="connsiteY52" fmla="*/ 429258 h 2090847"/>
                <a:gd name="connsiteX53" fmla="*/ 392295 w 2090847"/>
                <a:gd name="connsiteY53" fmla="*/ 422905 h 2090847"/>
                <a:gd name="connsiteX54" fmla="*/ 306241 w 2090847"/>
                <a:gd name="connsiteY54" fmla="*/ 336851 h 2090847"/>
                <a:gd name="connsiteX55" fmla="*/ 306241 w 2090847"/>
                <a:gd name="connsiteY55" fmla="*/ 306241 h 2090847"/>
                <a:gd name="connsiteX56" fmla="*/ 321600 w 2090847"/>
                <a:gd name="connsiteY56" fmla="*/ 299852 h 2090847"/>
                <a:gd name="connsiteX57" fmla="*/ 1045351 w 2090847"/>
                <a:gd name="connsiteY57" fmla="*/ 0 h 2090847"/>
                <a:gd name="connsiteX58" fmla="*/ 1067009 w 2090847"/>
                <a:gd name="connsiteY58" fmla="*/ 21658 h 2090847"/>
                <a:gd name="connsiteX59" fmla="*/ 1067009 w 2090847"/>
                <a:gd name="connsiteY59" fmla="*/ 143375 h 2090847"/>
                <a:gd name="connsiteX60" fmla="*/ 1045351 w 2090847"/>
                <a:gd name="connsiteY60" fmla="*/ 165033 h 2090847"/>
                <a:gd name="connsiteX61" fmla="*/ 1023693 w 2090847"/>
                <a:gd name="connsiteY61" fmla="*/ 143375 h 2090847"/>
                <a:gd name="connsiteX62" fmla="*/ 1023693 w 2090847"/>
                <a:gd name="connsiteY62" fmla="*/ 21658 h 2090847"/>
                <a:gd name="connsiteX63" fmla="*/ 1045351 w 2090847"/>
                <a:gd name="connsiteY63" fmla="*/ 0 h 2090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2090847" h="2090847">
                  <a:moveTo>
                    <a:pt x="1045351" y="1925814"/>
                  </a:moveTo>
                  <a:cubicBezTo>
                    <a:pt x="1057335" y="1925814"/>
                    <a:pt x="1067009" y="1935488"/>
                    <a:pt x="1067009" y="1947472"/>
                  </a:cubicBezTo>
                  <a:lnTo>
                    <a:pt x="1067009" y="2069189"/>
                  </a:lnTo>
                  <a:cubicBezTo>
                    <a:pt x="1067009" y="2081173"/>
                    <a:pt x="1057335" y="2090847"/>
                    <a:pt x="1045351" y="2090847"/>
                  </a:cubicBezTo>
                  <a:cubicBezTo>
                    <a:pt x="1033367" y="2090847"/>
                    <a:pt x="1023693" y="2081173"/>
                    <a:pt x="1023693" y="2069189"/>
                  </a:cubicBezTo>
                  <a:lnTo>
                    <a:pt x="1023693" y="1947472"/>
                  </a:lnTo>
                  <a:cubicBezTo>
                    <a:pt x="1023693" y="1935488"/>
                    <a:pt x="1033367" y="1925814"/>
                    <a:pt x="1045351" y="1925814"/>
                  </a:cubicBezTo>
                  <a:close/>
                  <a:moveTo>
                    <a:pt x="1683391" y="1661697"/>
                  </a:moveTo>
                  <a:cubicBezTo>
                    <a:pt x="1688950" y="1661697"/>
                    <a:pt x="1694509" y="1663827"/>
                    <a:pt x="1698696" y="1668086"/>
                  </a:cubicBezTo>
                  <a:lnTo>
                    <a:pt x="1784750" y="1754140"/>
                  </a:lnTo>
                  <a:cubicBezTo>
                    <a:pt x="1793268" y="1762659"/>
                    <a:pt x="1793268" y="1776375"/>
                    <a:pt x="1784750" y="1784750"/>
                  </a:cubicBezTo>
                  <a:cubicBezTo>
                    <a:pt x="1780562" y="1788937"/>
                    <a:pt x="1774931" y="1791103"/>
                    <a:pt x="1769445" y="1791103"/>
                  </a:cubicBezTo>
                  <a:cubicBezTo>
                    <a:pt x="1763958" y="1791103"/>
                    <a:pt x="1758327" y="1788937"/>
                    <a:pt x="1754140" y="1784750"/>
                  </a:cubicBezTo>
                  <a:lnTo>
                    <a:pt x="1668086" y="1698696"/>
                  </a:lnTo>
                  <a:cubicBezTo>
                    <a:pt x="1659567" y="1690177"/>
                    <a:pt x="1659567" y="1676460"/>
                    <a:pt x="1668086" y="1668086"/>
                  </a:cubicBezTo>
                  <a:cubicBezTo>
                    <a:pt x="1672273" y="1663827"/>
                    <a:pt x="1677832" y="1661697"/>
                    <a:pt x="1683391" y="1661697"/>
                  </a:cubicBezTo>
                  <a:close/>
                  <a:moveTo>
                    <a:pt x="407510" y="1661697"/>
                  </a:moveTo>
                  <a:cubicBezTo>
                    <a:pt x="413051" y="1661697"/>
                    <a:pt x="418573" y="1663827"/>
                    <a:pt x="422761" y="1668086"/>
                  </a:cubicBezTo>
                  <a:cubicBezTo>
                    <a:pt x="431279" y="1676605"/>
                    <a:pt x="431279" y="1690321"/>
                    <a:pt x="422761" y="1698696"/>
                  </a:cubicBezTo>
                  <a:lnTo>
                    <a:pt x="336707" y="1784750"/>
                  </a:lnTo>
                  <a:cubicBezTo>
                    <a:pt x="332520" y="1788937"/>
                    <a:pt x="326889" y="1791103"/>
                    <a:pt x="321402" y="1791103"/>
                  </a:cubicBezTo>
                  <a:cubicBezTo>
                    <a:pt x="315915" y="1791103"/>
                    <a:pt x="310284" y="1788937"/>
                    <a:pt x="306097" y="1784750"/>
                  </a:cubicBezTo>
                  <a:cubicBezTo>
                    <a:pt x="297578" y="1776231"/>
                    <a:pt x="297578" y="1762514"/>
                    <a:pt x="306097" y="1754140"/>
                  </a:cubicBezTo>
                  <a:lnTo>
                    <a:pt x="392151" y="1668086"/>
                  </a:lnTo>
                  <a:cubicBezTo>
                    <a:pt x="396410" y="1663827"/>
                    <a:pt x="401969" y="1661697"/>
                    <a:pt x="407510" y="1661697"/>
                  </a:cubicBezTo>
                  <a:close/>
                  <a:moveTo>
                    <a:pt x="1947472" y="1023693"/>
                  </a:moveTo>
                  <a:lnTo>
                    <a:pt x="2069189" y="1023693"/>
                  </a:lnTo>
                  <a:cubicBezTo>
                    <a:pt x="2081173" y="1023693"/>
                    <a:pt x="2090847" y="1033367"/>
                    <a:pt x="2090847" y="1045351"/>
                  </a:cubicBezTo>
                  <a:cubicBezTo>
                    <a:pt x="2090847" y="1057335"/>
                    <a:pt x="2081173" y="1067009"/>
                    <a:pt x="2069189" y="1067009"/>
                  </a:cubicBezTo>
                  <a:lnTo>
                    <a:pt x="1947472" y="1067009"/>
                  </a:lnTo>
                  <a:cubicBezTo>
                    <a:pt x="1935488" y="1067009"/>
                    <a:pt x="1925814" y="1057335"/>
                    <a:pt x="1925814" y="1045351"/>
                  </a:cubicBezTo>
                  <a:cubicBezTo>
                    <a:pt x="1925814" y="1033367"/>
                    <a:pt x="1935488" y="1023693"/>
                    <a:pt x="1947472" y="1023693"/>
                  </a:cubicBezTo>
                  <a:close/>
                  <a:moveTo>
                    <a:pt x="21658" y="1023693"/>
                  </a:moveTo>
                  <a:lnTo>
                    <a:pt x="143375" y="1023693"/>
                  </a:lnTo>
                  <a:cubicBezTo>
                    <a:pt x="155359" y="1023693"/>
                    <a:pt x="165033" y="1033367"/>
                    <a:pt x="165033" y="1045351"/>
                  </a:cubicBezTo>
                  <a:cubicBezTo>
                    <a:pt x="165033" y="1057335"/>
                    <a:pt x="155359" y="1067009"/>
                    <a:pt x="143375" y="1067009"/>
                  </a:cubicBezTo>
                  <a:lnTo>
                    <a:pt x="21658" y="1067009"/>
                  </a:lnTo>
                  <a:cubicBezTo>
                    <a:pt x="9674" y="1067009"/>
                    <a:pt x="0" y="1057335"/>
                    <a:pt x="0" y="1045351"/>
                  </a:cubicBezTo>
                  <a:cubicBezTo>
                    <a:pt x="0" y="1033367"/>
                    <a:pt x="9674" y="1023693"/>
                    <a:pt x="21658" y="1023693"/>
                  </a:cubicBezTo>
                  <a:close/>
                  <a:moveTo>
                    <a:pt x="1769354" y="299852"/>
                  </a:moveTo>
                  <a:cubicBezTo>
                    <a:pt x="1774895" y="299852"/>
                    <a:pt x="1780418" y="301982"/>
                    <a:pt x="1784605" y="306241"/>
                  </a:cubicBezTo>
                  <a:cubicBezTo>
                    <a:pt x="1792979" y="314760"/>
                    <a:pt x="1793123" y="328476"/>
                    <a:pt x="1784605" y="336851"/>
                  </a:cubicBezTo>
                  <a:lnTo>
                    <a:pt x="1698551" y="422905"/>
                  </a:lnTo>
                  <a:cubicBezTo>
                    <a:pt x="1694364" y="427092"/>
                    <a:pt x="1688733" y="429258"/>
                    <a:pt x="1683246" y="429258"/>
                  </a:cubicBezTo>
                  <a:cubicBezTo>
                    <a:pt x="1677759" y="429258"/>
                    <a:pt x="1672128" y="427092"/>
                    <a:pt x="1667941" y="422905"/>
                  </a:cubicBezTo>
                  <a:cubicBezTo>
                    <a:pt x="1659422" y="414386"/>
                    <a:pt x="1659422" y="400669"/>
                    <a:pt x="1667941" y="392295"/>
                  </a:cubicBezTo>
                  <a:lnTo>
                    <a:pt x="1753995" y="306241"/>
                  </a:lnTo>
                  <a:cubicBezTo>
                    <a:pt x="1758255" y="301982"/>
                    <a:pt x="1763813" y="299852"/>
                    <a:pt x="1769354" y="299852"/>
                  </a:cubicBezTo>
                  <a:close/>
                  <a:moveTo>
                    <a:pt x="321600" y="299852"/>
                  </a:moveTo>
                  <a:cubicBezTo>
                    <a:pt x="327141" y="299852"/>
                    <a:pt x="332663" y="301982"/>
                    <a:pt x="336851" y="306241"/>
                  </a:cubicBezTo>
                  <a:lnTo>
                    <a:pt x="422905" y="392295"/>
                  </a:lnTo>
                  <a:cubicBezTo>
                    <a:pt x="431423" y="400814"/>
                    <a:pt x="431423" y="414530"/>
                    <a:pt x="422905" y="422905"/>
                  </a:cubicBezTo>
                  <a:cubicBezTo>
                    <a:pt x="418717" y="427092"/>
                    <a:pt x="413086" y="429258"/>
                    <a:pt x="407600" y="429258"/>
                  </a:cubicBezTo>
                  <a:cubicBezTo>
                    <a:pt x="402113" y="429258"/>
                    <a:pt x="396482" y="427092"/>
                    <a:pt x="392295" y="422905"/>
                  </a:cubicBezTo>
                  <a:lnTo>
                    <a:pt x="306241" y="336851"/>
                  </a:lnTo>
                  <a:cubicBezTo>
                    <a:pt x="297722" y="328332"/>
                    <a:pt x="297722" y="314615"/>
                    <a:pt x="306241" y="306241"/>
                  </a:cubicBezTo>
                  <a:cubicBezTo>
                    <a:pt x="310500" y="301982"/>
                    <a:pt x="316059" y="299852"/>
                    <a:pt x="321600" y="299852"/>
                  </a:cubicBezTo>
                  <a:close/>
                  <a:moveTo>
                    <a:pt x="1045351" y="0"/>
                  </a:moveTo>
                  <a:cubicBezTo>
                    <a:pt x="1057335" y="0"/>
                    <a:pt x="1067009" y="9674"/>
                    <a:pt x="1067009" y="21658"/>
                  </a:cubicBezTo>
                  <a:lnTo>
                    <a:pt x="1067009" y="143375"/>
                  </a:lnTo>
                  <a:cubicBezTo>
                    <a:pt x="1067009" y="155359"/>
                    <a:pt x="1057335" y="165033"/>
                    <a:pt x="1045351" y="165033"/>
                  </a:cubicBezTo>
                  <a:cubicBezTo>
                    <a:pt x="1033367" y="165033"/>
                    <a:pt x="1023693" y="155359"/>
                    <a:pt x="1023693" y="143375"/>
                  </a:cubicBezTo>
                  <a:lnTo>
                    <a:pt x="1023693" y="21658"/>
                  </a:lnTo>
                  <a:cubicBezTo>
                    <a:pt x="1023693" y="9674"/>
                    <a:pt x="1033367" y="0"/>
                    <a:pt x="1045351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060438B-CE94-5E33-8392-AF08D057C7CF}"/>
              </a:ext>
            </a:extLst>
          </p:cNvPr>
          <p:cNvGrpSpPr/>
          <p:nvPr/>
        </p:nvGrpSpPr>
        <p:grpSpPr>
          <a:xfrm rot="1691658">
            <a:off x="21774319" y="9242477"/>
            <a:ext cx="3151525" cy="3484282"/>
            <a:chOff x="7796516" y="9474490"/>
            <a:chExt cx="3151525" cy="3484282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9BCA461-571E-6504-E16C-CECFFD93E14E}"/>
                </a:ext>
              </a:extLst>
            </p:cNvPr>
            <p:cNvSpPr/>
            <p:nvPr/>
          </p:nvSpPr>
          <p:spPr>
            <a:xfrm>
              <a:off x="7796516" y="9474490"/>
              <a:ext cx="3151525" cy="3484282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4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88BDF549-74A0-75A3-3626-5335F0AB045B}"/>
                </a:ext>
              </a:extLst>
            </p:cNvPr>
            <p:cNvGrpSpPr/>
            <p:nvPr/>
          </p:nvGrpSpPr>
          <p:grpSpPr>
            <a:xfrm>
              <a:off x="8105309" y="9935794"/>
              <a:ext cx="2538543" cy="2773938"/>
              <a:chOff x="8105309" y="9935794"/>
              <a:chExt cx="2538543" cy="2773938"/>
            </a:xfrm>
          </p:grpSpPr>
          <p:sp>
            <p:nvSpPr>
              <p:cNvPr id="27" name="Forma libre 26">
                <a:extLst>
                  <a:ext uri="{FF2B5EF4-FFF2-40B4-BE49-F238E27FC236}">
                    <a16:creationId xmlns:a16="http://schemas.microsoft.com/office/drawing/2014/main" id="{B7F9FFDD-8489-91FF-16A9-E756581BF178}"/>
                  </a:ext>
                </a:extLst>
              </p:cNvPr>
              <p:cNvSpPr/>
              <p:nvPr/>
            </p:nvSpPr>
            <p:spPr>
              <a:xfrm>
                <a:off x="8105309" y="993579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" name="Forma libre 27">
                <a:extLst>
                  <a:ext uri="{FF2B5EF4-FFF2-40B4-BE49-F238E27FC236}">
                    <a16:creationId xmlns:a16="http://schemas.microsoft.com/office/drawing/2014/main" id="{7A505272-7D57-4727-A9A1-ABC051776E20}"/>
                  </a:ext>
                </a:extLst>
              </p:cNvPr>
              <p:cNvSpPr/>
              <p:nvPr/>
            </p:nvSpPr>
            <p:spPr>
              <a:xfrm>
                <a:off x="8429534" y="10249561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" name="Forma libre 28">
                <a:extLst>
                  <a:ext uri="{FF2B5EF4-FFF2-40B4-BE49-F238E27FC236}">
                    <a16:creationId xmlns:a16="http://schemas.microsoft.com/office/drawing/2014/main" id="{A60A2291-DA63-DDB8-832D-9B9B6C9C7378}"/>
                  </a:ext>
                </a:extLst>
              </p:cNvPr>
              <p:cNvSpPr/>
              <p:nvPr/>
            </p:nvSpPr>
            <p:spPr>
              <a:xfrm>
                <a:off x="8670167" y="10563175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" name="Forma libre 29">
                <a:extLst>
                  <a:ext uri="{FF2B5EF4-FFF2-40B4-BE49-F238E27FC236}">
                    <a16:creationId xmlns:a16="http://schemas.microsoft.com/office/drawing/2014/main" id="{FE15B1AB-1FCE-800A-035A-E8114FD836CC}"/>
                  </a:ext>
                </a:extLst>
              </p:cNvPr>
              <p:cNvSpPr/>
              <p:nvPr/>
            </p:nvSpPr>
            <p:spPr>
              <a:xfrm>
                <a:off x="8994391" y="10876943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" name="Forma libre 30">
                <a:extLst>
                  <a:ext uri="{FF2B5EF4-FFF2-40B4-BE49-F238E27FC236}">
                    <a16:creationId xmlns:a16="http://schemas.microsoft.com/office/drawing/2014/main" id="{7474A189-5E2F-37D1-E2F9-09524CEB455C}"/>
                  </a:ext>
                </a:extLst>
              </p:cNvPr>
              <p:cNvSpPr/>
              <p:nvPr/>
            </p:nvSpPr>
            <p:spPr>
              <a:xfrm>
                <a:off x="9235024" y="11190711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2" name="Forma libre 31">
                <a:extLst>
                  <a:ext uri="{FF2B5EF4-FFF2-40B4-BE49-F238E27FC236}">
                    <a16:creationId xmlns:a16="http://schemas.microsoft.com/office/drawing/2014/main" id="{249DBD25-291A-C0C5-190F-93DFFB4611A8}"/>
                  </a:ext>
                </a:extLst>
              </p:cNvPr>
              <p:cNvSpPr/>
              <p:nvPr/>
            </p:nvSpPr>
            <p:spPr>
              <a:xfrm>
                <a:off x="9559249" y="11504325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3" name="Forma libre 32">
                <a:extLst>
                  <a:ext uri="{FF2B5EF4-FFF2-40B4-BE49-F238E27FC236}">
                    <a16:creationId xmlns:a16="http://schemas.microsoft.com/office/drawing/2014/main" id="{E65FBEB0-24FC-5FAF-2A13-2825925B42D1}"/>
                  </a:ext>
                </a:extLst>
              </p:cNvPr>
              <p:cNvSpPr/>
              <p:nvPr/>
            </p:nvSpPr>
            <p:spPr>
              <a:xfrm>
                <a:off x="9799882" y="11818092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4" name="Forma libre 33">
                <a:extLst>
                  <a:ext uri="{FF2B5EF4-FFF2-40B4-BE49-F238E27FC236}">
                    <a16:creationId xmlns:a16="http://schemas.microsoft.com/office/drawing/2014/main" id="{EE706DD9-ECDE-4B2A-E558-AD3BD20DD588}"/>
                  </a:ext>
                </a:extLst>
              </p:cNvPr>
              <p:cNvSpPr/>
              <p:nvPr/>
            </p:nvSpPr>
            <p:spPr>
              <a:xfrm>
                <a:off x="10124106" y="12131706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5" name="Forma libre 34">
                <a:extLst>
                  <a:ext uri="{FF2B5EF4-FFF2-40B4-BE49-F238E27FC236}">
                    <a16:creationId xmlns:a16="http://schemas.microsoft.com/office/drawing/2014/main" id="{448A918C-2562-0CB4-2F85-098F6D9165AF}"/>
                  </a:ext>
                </a:extLst>
              </p:cNvPr>
              <p:cNvSpPr/>
              <p:nvPr/>
            </p:nvSpPr>
            <p:spPr>
              <a:xfrm>
                <a:off x="10364586" y="1244547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82843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SV" sz="3600" b="0" i="0" u="none" strike="noStrike" kern="1200" cap="none" spc="0" normalizeH="0" baseline="0" noProof="0">
                  <a:ln>
                    <a:noFill/>
                  </a:ln>
                  <a:solidFill>
                    <a:srgbClr val="68686E"/>
                  </a:solidFill>
                  <a:effectLst/>
                  <a:uLnTx/>
                  <a:uFillTx/>
                  <a:latin typeface="Lato Light" panose="020F0302020204030203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152015E2-DA91-9F6D-0550-EDC35FA5F43E}"/>
              </a:ext>
            </a:extLst>
          </p:cNvPr>
          <p:cNvSpPr/>
          <p:nvPr/>
        </p:nvSpPr>
        <p:spPr>
          <a:xfrm rot="7720371">
            <a:off x="694323" y="10205745"/>
            <a:ext cx="3126855" cy="2710856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3600" b="0" i="0" u="none" strike="noStrike" kern="1200" cap="none" spc="0" normalizeH="0" baseline="0" noProof="0">
              <a:ln>
                <a:noFill/>
              </a:ln>
              <a:solidFill>
                <a:srgbClr val="68686E"/>
              </a:solidFill>
              <a:effectLst/>
              <a:uLnTx/>
              <a:uFillTx/>
              <a:latin typeface="Lato Light" panose="020F0302020204030203" pitchFamily="34" charset="0"/>
              <a:ea typeface="+mn-ea"/>
              <a:cs typeface="+mn-cs"/>
            </a:endParaRP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BDAAFF7-17DF-02D3-56EA-F2C79AA62AB1}"/>
              </a:ext>
            </a:extLst>
          </p:cNvPr>
          <p:cNvGrpSpPr/>
          <p:nvPr/>
        </p:nvGrpSpPr>
        <p:grpSpPr>
          <a:xfrm rot="1470331">
            <a:off x="823134" y="120130"/>
            <a:ext cx="2763863" cy="3750078"/>
            <a:chOff x="11669554" y="2339188"/>
            <a:chExt cx="2951851" cy="4005145"/>
          </a:xfrm>
        </p:grpSpPr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81E83952-656D-DFBF-B502-D5F1B3CED329}"/>
                </a:ext>
              </a:extLst>
            </p:cNvPr>
            <p:cNvSpPr/>
            <p:nvPr/>
          </p:nvSpPr>
          <p:spPr>
            <a:xfrm rot="2094523">
              <a:off x="12812723" y="2657132"/>
              <a:ext cx="462576" cy="3575851"/>
            </a:xfrm>
            <a:custGeom>
              <a:avLst/>
              <a:gdLst>
                <a:gd name="connsiteX0" fmla="*/ 0 w 462576"/>
                <a:gd name="connsiteY0" fmla="*/ 0 h 3575851"/>
                <a:gd name="connsiteX1" fmla="*/ 462576 w 462576"/>
                <a:gd name="connsiteY1" fmla="*/ 0 h 3575851"/>
                <a:gd name="connsiteX2" fmla="*/ 462576 w 462576"/>
                <a:gd name="connsiteY2" fmla="*/ 3575852 h 3575851"/>
                <a:gd name="connsiteX3" fmla="*/ 0 w 462576"/>
                <a:gd name="connsiteY3" fmla="*/ 3575852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575851">
                  <a:moveTo>
                    <a:pt x="0" y="0"/>
                  </a:moveTo>
                  <a:lnTo>
                    <a:pt x="462576" y="0"/>
                  </a:lnTo>
                  <a:lnTo>
                    <a:pt x="462576" y="3575852"/>
                  </a:lnTo>
                  <a:lnTo>
                    <a:pt x="0" y="3575852"/>
                  </a:lnTo>
                  <a:close/>
                </a:path>
              </a:pathLst>
            </a:custGeom>
            <a:solidFill>
              <a:schemeClr val="accent3"/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1D50AA9-0CA8-D947-0840-8873D9F485BE}"/>
                </a:ext>
              </a:extLst>
            </p:cNvPr>
            <p:cNvSpPr/>
            <p:nvPr/>
          </p:nvSpPr>
          <p:spPr>
            <a:xfrm rot="2094523">
              <a:off x="13946354" y="2627820"/>
              <a:ext cx="462576" cy="385483"/>
            </a:xfrm>
            <a:custGeom>
              <a:avLst/>
              <a:gdLst>
                <a:gd name="connsiteX0" fmla="*/ 0 w 462576"/>
                <a:gd name="connsiteY0" fmla="*/ 0 h 385483"/>
                <a:gd name="connsiteX1" fmla="*/ 462576 w 462576"/>
                <a:gd name="connsiteY1" fmla="*/ 0 h 385483"/>
                <a:gd name="connsiteX2" fmla="*/ 462576 w 462576"/>
                <a:gd name="connsiteY2" fmla="*/ 385484 h 385483"/>
                <a:gd name="connsiteX3" fmla="*/ 0 w 462576"/>
                <a:gd name="connsiteY3" fmla="*/ 385484 h 38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85483">
                  <a:moveTo>
                    <a:pt x="0" y="0"/>
                  </a:moveTo>
                  <a:lnTo>
                    <a:pt x="462576" y="0"/>
                  </a:lnTo>
                  <a:lnTo>
                    <a:pt x="462576" y="385484"/>
                  </a:lnTo>
                  <a:lnTo>
                    <a:pt x="0" y="3854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46F2C3B-5D60-9A08-DE8E-F82E985DDEB6}"/>
                </a:ext>
              </a:extLst>
            </p:cNvPr>
            <p:cNvSpPr/>
            <p:nvPr/>
          </p:nvSpPr>
          <p:spPr>
            <a:xfrm rot="2094523">
              <a:off x="13891088" y="2803319"/>
              <a:ext cx="462576" cy="192876"/>
            </a:xfrm>
            <a:custGeom>
              <a:avLst/>
              <a:gdLst>
                <a:gd name="connsiteX0" fmla="*/ 0 w 462576"/>
                <a:gd name="connsiteY0" fmla="*/ 0 h 192876"/>
                <a:gd name="connsiteX1" fmla="*/ 462576 w 462576"/>
                <a:gd name="connsiteY1" fmla="*/ 0 h 192876"/>
                <a:gd name="connsiteX2" fmla="*/ 462576 w 462576"/>
                <a:gd name="connsiteY2" fmla="*/ 192876 h 192876"/>
                <a:gd name="connsiteX3" fmla="*/ 0 w 462576"/>
                <a:gd name="connsiteY3" fmla="*/ 192876 h 19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192876">
                  <a:moveTo>
                    <a:pt x="0" y="0"/>
                  </a:moveTo>
                  <a:lnTo>
                    <a:pt x="462576" y="0"/>
                  </a:lnTo>
                  <a:lnTo>
                    <a:pt x="462576" y="192876"/>
                  </a:lnTo>
                  <a:lnTo>
                    <a:pt x="0" y="192876"/>
                  </a:ln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4C5A0F1-A739-D1A3-2DEC-942E3ABF3D45}"/>
                </a:ext>
              </a:extLst>
            </p:cNvPr>
            <p:cNvSpPr/>
            <p:nvPr/>
          </p:nvSpPr>
          <p:spPr>
            <a:xfrm rot="2094523">
              <a:off x="14158311" y="2339188"/>
              <a:ext cx="463094" cy="355439"/>
            </a:xfrm>
            <a:custGeom>
              <a:avLst/>
              <a:gdLst>
                <a:gd name="connsiteX0" fmla="*/ 462576 w 463094"/>
                <a:gd name="connsiteY0" fmla="*/ 355439 h 355439"/>
                <a:gd name="connsiteX1" fmla="*/ 0 w 463094"/>
                <a:gd name="connsiteY1" fmla="*/ 355439 h 355439"/>
                <a:gd name="connsiteX2" fmla="*/ 0 w 463094"/>
                <a:gd name="connsiteY2" fmla="*/ 247869 h 355439"/>
                <a:gd name="connsiteX3" fmla="*/ 0 w 463094"/>
                <a:gd name="connsiteY3" fmla="*/ 140298 h 355439"/>
                <a:gd name="connsiteX4" fmla="*/ 39672 w 463094"/>
                <a:gd name="connsiteY4" fmla="*/ 41043 h 355439"/>
                <a:gd name="connsiteX5" fmla="*/ 135610 w 463094"/>
                <a:gd name="connsiteY5" fmla="*/ 0 h 355439"/>
                <a:gd name="connsiteX6" fmla="*/ 231547 w 463094"/>
                <a:gd name="connsiteY6" fmla="*/ 0 h 355439"/>
                <a:gd name="connsiteX7" fmla="*/ 327485 w 463094"/>
                <a:gd name="connsiteY7" fmla="*/ 0 h 355439"/>
                <a:gd name="connsiteX8" fmla="*/ 423423 w 463094"/>
                <a:gd name="connsiteY8" fmla="*/ 41043 h 355439"/>
                <a:gd name="connsiteX9" fmla="*/ 463095 w 463094"/>
                <a:gd name="connsiteY9" fmla="*/ 140298 h 355439"/>
                <a:gd name="connsiteX10" fmla="*/ 463095 w 463094"/>
                <a:gd name="connsiteY10" fmla="*/ 247869 h 355439"/>
                <a:gd name="connsiteX11" fmla="*/ 463095 w 463094"/>
                <a:gd name="connsiteY11" fmla="*/ 355439 h 35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3094" h="355439">
                  <a:moveTo>
                    <a:pt x="462576" y="355439"/>
                  </a:moveTo>
                  <a:lnTo>
                    <a:pt x="0" y="355439"/>
                  </a:lnTo>
                  <a:lnTo>
                    <a:pt x="0" y="247869"/>
                  </a:lnTo>
                  <a:cubicBezTo>
                    <a:pt x="0" y="247869"/>
                    <a:pt x="0" y="140298"/>
                    <a:pt x="0" y="140298"/>
                  </a:cubicBezTo>
                  <a:cubicBezTo>
                    <a:pt x="0" y="101669"/>
                    <a:pt x="15298" y="66527"/>
                    <a:pt x="39672" y="41043"/>
                  </a:cubicBezTo>
                  <a:cubicBezTo>
                    <a:pt x="64045" y="15559"/>
                    <a:pt x="98012" y="0"/>
                    <a:pt x="135610" y="0"/>
                  </a:cubicBezTo>
                  <a:lnTo>
                    <a:pt x="231547" y="0"/>
                  </a:lnTo>
                  <a:cubicBezTo>
                    <a:pt x="231547" y="0"/>
                    <a:pt x="327485" y="0"/>
                    <a:pt x="327485" y="0"/>
                  </a:cubicBezTo>
                  <a:cubicBezTo>
                    <a:pt x="364823" y="0"/>
                    <a:pt x="398791" y="15827"/>
                    <a:pt x="423423" y="41043"/>
                  </a:cubicBezTo>
                  <a:cubicBezTo>
                    <a:pt x="448056" y="66259"/>
                    <a:pt x="463095" y="101401"/>
                    <a:pt x="463095" y="140298"/>
                  </a:cubicBezTo>
                  <a:lnTo>
                    <a:pt x="463095" y="247869"/>
                  </a:lnTo>
                  <a:cubicBezTo>
                    <a:pt x="463095" y="247869"/>
                    <a:pt x="463095" y="355439"/>
                    <a:pt x="463095" y="355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87472443-C69B-F416-C1AF-89E91A3EEA98}"/>
                </a:ext>
              </a:extLst>
            </p:cNvPr>
            <p:cNvSpPr/>
            <p:nvPr/>
          </p:nvSpPr>
          <p:spPr>
            <a:xfrm rot="2094523">
              <a:off x="11669554" y="5822106"/>
              <a:ext cx="462576" cy="522227"/>
            </a:xfrm>
            <a:custGeom>
              <a:avLst/>
              <a:gdLst>
                <a:gd name="connsiteX0" fmla="*/ 462576 w 462576"/>
                <a:gd name="connsiteY0" fmla="*/ 51438 h 522227"/>
                <a:gd name="connsiteX1" fmla="*/ 450130 w 462576"/>
                <a:gd name="connsiteY1" fmla="*/ 34001 h 522227"/>
                <a:gd name="connsiteX2" fmla="*/ 320485 w 462576"/>
                <a:gd name="connsiteY2" fmla="*/ 34001 h 522227"/>
                <a:gd name="connsiteX3" fmla="*/ 308039 w 462576"/>
                <a:gd name="connsiteY3" fmla="*/ 51438 h 522227"/>
                <a:gd name="connsiteX4" fmla="*/ 295852 w 462576"/>
                <a:gd name="connsiteY4" fmla="*/ 34001 h 522227"/>
                <a:gd name="connsiteX5" fmla="*/ 166206 w 462576"/>
                <a:gd name="connsiteY5" fmla="*/ 34001 h 522227"/>
                <a:gd name="connsiteX6" fmla="*/ 154019 w 462576"/>
                <a:gd name="connsiteY6" fmla="*/ 51438 h 522227"/>
                <a:gd name="connsiteX7" fmla="*/ 141833 w 462576"/>
                <a:gd name="connsiteY7" fmla="*/ 34001 h 522227"/>
                <a:gd name="connsiteX8" fmla="*/ 12187 w 462576"/>
                <a:gd name="connsiteY8" fmla="*/ 34001 h 522227"/>
                <a:gd name="connsiteX9" fmla="*/ 0 w 462576"/>
                <a:gd name="connsiteY9" fmla="*/ 51438 h 522227"/>
                <a:gd name="connsiteX10" fmla="*/ 231288 w 462576"/>
                <a:gd name="connsiteY10" fmla="*/ 522227 h 522227"/>
                <a:gd name="connsiteX11" fmla="*/ 462576 w 462576"/>
                <a:gd name="connsiteY11" fmla="*/ 51438 h 5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576" h="522227">
                  <a:moveTo>
                    <a:pt x="462576" y="51438"/>
                  </a:moveTo>
                  <a:lnTo>
                    <a:pt x="450130" y="34001"/>
                  </a:lnTo>
                  <a:cubicBezTo>
                    <a:pt x="417978" y="-11334"/>
                    <a:pt x="352637" y="-11334"/>
                    <a:pt x="320485" y="34001"/>
                  </a:cubicBezTo>
                  <a:lnTo>
                    <a:pt x="308039" y="51438"/>
                  </a:lnTo>
                  <a:lnTo>
                    <a:pt x="295852" y="34001"/>
                  </a:lnTo>
                  <a:cubicBezTo>
                    <a:pt x="263700" y="-11334"/>
                    <a:pt x="198358" y="-11334"/>
                    <a:pt x="166206" y="34001"/>
                  </a:cubicBezTo>
                  <a:lnTo>
                    <a:pt x="154019" y="51438"/>
                  </a:lnTo>
                  <a:lnTo>
                    <a:pt x="141833" y="34001"/>
                  </a:lnTo>
                  <a:cubicBezTo>
                    <a:pt x="109680" y="-11334"/>
                    <a:pt x="44339" y="-11334"/>
                    <a:pt x="12187" y="34001"/>
                  </a:cubicBezTo>
                  <a:lnTo>
                    <a:pt x="0" y="51438"/>
                  </a:lnTo>
                  <a:lnTo>
                    <a:pt x="231288" y="522227"/>
                  </a:lnTo>
                  <a:lnTo>
                    <a:pt x="462576" y="5143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690B250-88FF-64E1-3E5B-835C0E2794AC}"/>
                </a:ext>
              </a:extLst>
            </p:cNvPr>
            <p:cNvSpPr/>
            <p:nvPr/>
          </p:nvSpPr>
          <p:spPr>
            <a:xfrm rot="2094523">
              <a:off x="12966765" y="2657057"/>
              <a:ext cx="154278" cy="3575851"/>
            </a:xfrm>
            <a:custGeom>
              <a:avLst/>
              <a:gdLst>
                <a:gd name="connsiteX0" fmla="*/ 142092 w 154278"/>
                <a:gd name="connsiteY0" fmla="*/ 3558415 h 3575851"/>
                <a:gd name="connsiteX1" fmla="*/ 154279 w 154278"/>
                <a:gd name="connsiteY1" fmla="*/ 3575852 h 3575851"/>
                <a:gd name="connsiteX2" fmla="*/ 154279 w 154278"/>
                <a:gd name="connsiteY2" fmla="*/ 0 h 3575851"/>
                <a:gd name="connsiteX3" fmla="*/ 0 w 154278"/>
                <a:gd name="connsiteY3" fmla="*/ 0 h 3575851"/>
                <a:gd name="connsiteX4" fmla="*/ 0 w 154278"/>
                <a:gd name="connsiteY4" fmla="*/ 3575852 h 3575851"/>
                <a:gd name="connsiteX5" fmla="*/ 12187 w 154278"/>
                <a:gd name="connsiteY5" fmla="*/ 3558415 h 3575851"/>
                <a:gd name="connsiteX6" fmla="*/ 141833 w 154278"/>
                <a:gd name="connsiteY6" fmla="*/ 3558415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78" h="3575851">
                  <a:moveTo>
                    <a:pt x="142092" y="3558415"/>
                  </a:moveTo>
                  <a:lnTo>
                    <a:pt x="154279" y="3575852"/>
                  </a:lnTo>
                  <a:lnTo>
                    <a:pt x="154279" y="0"/>
                  </a:lnTo>
                  <a:lnTo>
                    <a:pt x="0" y="0"/>
                  </a:lnTo>
                  <a:lnTo>
                    <a:pt x="0" y="3575852"/>
                  </a:lnTo>
                  <a:lnTo>
                    <a:pt x="12187" y="3558415"/>
                  </a:lnTo>
                  <a:cubicBezTo>
                    <a:pt x="44339" y="3513080"/>
                    <a:pt x="109680" y="3513080"/>
                    <a:pt x="141833" y="3558415"/>
                  </a:cubicBez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115AF7EF-4313-3896-4B17-60FF5F3BB1D4}"/>
                </a:ext>
              </a:extLst>
            </p:cNvPr>
            <p:cNvSpPr/>
            <p:nvPr/>
          </p:nvSpPr>
          <p:spPr>
            <a:xfrm rot="2094523">
              <a:off x="11714842" y="6134376"/>
              <a:ext cx="176059" cy="178926"/>
            </a:xfrm>
            <a:custGeom>
              <a:avLst/>
              <a:gdLst>
                <a:gd name="connsiteX0" fmla="*/ 0 w 176059"/>
                <a:gd name="connsiteY0" fmla="*/ 0 h 178926"/>
                <a:gd name="connsiteX1" fmla="*/ 87900 w 176059"/>
                <a:gd name="connsiteY1" fmla="*/ 178927 h 178926"/>
                <a:gd name="connsiteX2" fmla="*/ 176059 w 176059"/>
                <a:gd name="connsiteY2" fmla="*/ 0 h 178926"/>
                <a:gd name="connsiteX3" fmla="*/ 0 w 176059"/>
                <a:gd name="connsiteY3" fmla="*/ 0 h 17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59" h="178926">
                  <a:moveTo>
                    <a:pt x="0" y="0"/>
                  </a:moveTo>
                  <a:lnTo>
                    <a:pt x="87900" y="178927"/>
                  </a:lnTo>
                  <a:lnTo>
                    <a:pt x="176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CD96F5B-2BAB-3A09-B796-50CF1908C933}"/>
              </a:ext>
            </a:extLst>
          </p:cNvPr>
          <p:cNvGrpSpPr/>
          <p:nvPr/>
        </p:nvGrpSpPr>
        <p:grpSpPr>
          <a:xfrm>
            <a:off x="20875447" y="312694"/>
            <a:ext cx="2975041" cy="2975041"/>
            <a:chOff x="18791218" y="1268925"/>
            <a:chExt cx="2975041" cy="2975041"/>
          </a:xfrm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C492661B-7434-7F30-1E6F-3A528E946E37}"/>
                </a:ext>
              </a:extLst>
            </p:cNvPr>
            <p:cNvSpPr/>
            <p:nvPr/>
          </p:nvSpPr>
          <p:spPr>
            <a:xfrm>
              <a:off x="18791218" y="1268925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3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5C04D0CD-3293-9A23-9F11-68ADC1732B19}"/>
                </a:ext>
              </a:extLst>
            </p:cNvPr>
            <p:cNvSpPr/>
            <p:nvPr/>
          </p:nvSpPr>
          <p:spPr>
            <a:xfrm>
              <a:off x="19049996" y="1908392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4BB20DD1-B24A-15E8-50BE-1FD39F32ADBC}"/>
                </a:ext>
              </a:extLst>
            </p:cNvPr>
            <p:cNvSpPr/>
            <p:nvPr/>
          </p:nvSpPr>
          <p:spPr>
            <a:xfrm>
              <a:off x="19430685" y="1527703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D36F62F3-071B-1E20-EDB9-88EBC4504AC6}"/>
                </a:ext>
              </a:extLst>
            </p:cNvPr>
            <p:cNvSpPr/>
            <p:nvPr/>
          </p:nvSpPr>
          <p:spPr>
            <a:xfrm>
              <a:off x="19049996" y="2785903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B65B26F-7F2A-99C4-A11A-7E5A9DB6719E}"/>
                </a:ext>
              </a:extLst>
            </p:cNvPr>
            <p:cNvSpPr/>
            <p:nvPr/>
          </p:nvSpPr>
          <p:spPr>
            <a:xfrm>
              <a:off x="20308196" y="1527703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 dirty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F52B43C-622B-1752-03E2-343A70AC4FC4}"/>
                </a:ext>
              </a:extLst>
            </p:cNvPr>
            <p:cNvSpPr/>
            <p:nvPr/>
          </p:nvSpPr>
          <p:spPr>
            <a:xfrm>
              <a:off x="20349664" y="2785903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6749350D-648F-1579-9C6C-CAD78024539F}"/>
                </a:ext>
              </a:extLst>
            </p:cNvPr>
            <p:cNvSpPr/>
            <p:nvPr/>
          </p:nvSpPr>
          <p:spPr>
            <a:xfrm>
              <a:off x="20349664" y="1908392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D90B313-1D4E-D4CE-BA80-65AF06697AF7}"/>
                </a:ext>
              </a:extLst>
            </p:cNvPr>
            <p:cNvSpPr/>
            <p:nvPr/>
          </p:nvSpPr>
          <p:spPr>
            <a:xfrm>
              <a:off x="19430685" y="2827371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6407A38F-B8B1-EA97-BF1B-D77337894535}"/>
                </a:ext>
              </a:extLst>
            </p:cNvPr>
            <p:cNvSpPr/>
            <p:nvPr/>
          </p:nvSpPr>
          <p:spPr>
            <a:xfrm>
              <a:off x="20308196" y="2827371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SV" sz="3600" b="0" i="0" u="none" strike="noStrike" kern="1200" cap="none" spc="0" normalizeH="0" baseline="0" noProof="0">
                <a:ln>
                  <a:noFill/>
                </a:ln>
                <a:solidFill>
                  <a:srgbClr val="68686E"/>
                </a:solidFill>
                <a:effectLst/>
                <a:uLnTx/>
                <a:uFillTx/>
                <a:latin typeface="Lato Light" panose="020F0302020204030203" pitchFamily="34" charset="0"/>
                <a:ea typeface="+mn-ea"/>
                <a:cs typeface="+mn-cs"/>
              </a:endParaRPr>
            </a:p>
          </p:txBody>
        </p:sp>
      </p:grpSp>
      <p:sp>
        <p:nvSpPr>
          <p:cNvPr id="3" name="Gráfico 8">
            <a:extLst>
              <a:ext uri="{FF2B5EF4-FFF2-40B4-BE49-F238E27FC236}">
                <a16:creationId xmlns:a16="http://schemas.microsoft.com/office/drawing/2014/main" id="{7430D88C-1F59-7641-3C52-37E1C003B251}"/>
              </a:ext>
            </a:extLst>
          </p:cNvPr>
          <p:cNvSpPr/>
          <p:nvPr/>
        </p:nvSpPr>
        <p:spPr>
          <a:xfrm>
            <a:off x="8301515" y="12038966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3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V" sz="3600" b="0" i="0" u="none" strike="noStrike" kern="1200" cap="none" spc="0" normalizeH="0" baseline="0" noProof="0">
              <a:ln>
                <a:noFill/>
              </a:ln>
              <a:solidFill>
                <a:srgbClr val="68686E"/>
              </a:solidFill>
              <a:effectLst/>
              <a:uLnTx/>
              <a:uFillTx/>
              <a:latin typeface="Lato Light" panose="020F0302020204030203" pitchFamily="34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62869" y="161627"/>
            <a:ext cx="16904052" cy="10895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Нека припомним: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Какво означават числителят, знаменателят и дробната черта?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Кои дроби наричаме правилни? Как ги сравняваме спрямо единицата?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bg-BG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Кои дроби наричаме </a:t>
            </a: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неправилни? </a:t>
            </a:r>
            <a:r>
              <a:rPr kumimoji="0" lang="bg-BG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Как ги сравняваме спрямо единицата</a:t>
            </a:r>
            <a:r>
              <a:rPr kumimoji="0" lang="bg-BG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Какво гласи основното свойство на дробите?</a:t>
            </a:r>
            <a:endParaRPr lang="en-US" sz="5400" dirty="0" smtClean="0">
              <a:solidFill>
                <a:srgbClr val="FFFFFF"/>
              </a:solidFill>
              <a:latin typeface="Calibri" panose="020F0502020204030204"/>
            </a:endParaRP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Какво означава две числа да са взаимно прости?</a:t>
            </a:r>
            <a:endParaRPr lang="en-US" sz="5400" dirty="0" smtClean="0">
              <a:solidFill>
                <a:srgbClr val="FFFFFF"/>
              </a:solidFill>
              <a:latin typeface="Calibri" panose="020F0502020204030204"/>
            </a:endParaRP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Как събираме или изваждаме обикновени дроби?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Как трябва да бъде записан отговорът?</a:t>
            </a:r>
          </a:p>
          <a:p>
            <a:pPr marL="571500" marR="0" lvl="0" indent="-57150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bg-BG" sz="5400" dirty="0" smtClean="0">
                <a:solidFill>
                  <a:srgbClr val="FFFFFF"/>
                </a:solidFill>
                <a:latin typeface="Calibri" panose="020F0502020204030204"/>
              </a:rPr>
              <a:t>Как записваме смесените числа?</a:t>
            </a:r>
          </a:p>
          <a:p>
            <a:pPr marL="0" marR="0" lvl="0" indent="0" algn="l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5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721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Marcador de posición de imagen 13">
            <a:extLst>
              <a:ext uri="{FF2B5EF4-FFF2-40B4-BE49-F238E27FC236}">
                <a16:creationId xmlns:a16="http://schemas.microsoft.com/office/drawing/2014/main" id="{7DE8EA9D-7E65-E649-15AD-588BE37AE09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44" name="Rectángulo redondeado 143">
            <a:extLst>
              <a:ext uri="{FF2B5EF4-FFF2-40B4-BE49-F238E27FC236}">
                <a16:creationId xmlns:a16="http://schemas.microsoft.com/office/drawing/2014/main" id="{E708F4A8-CC00-967D-6AD8-719B84009C79}"/>
              </a:ext>
            </a:extLst>
          </p:cNvPr>
          <p:cNvSpPr/>
          <p:nvPr/>
        </p:nvSpPr>
        <p:spPr>
          <a:xfrm>
            <a:off x="881743" y="3751837"/>
            <a:ext cx="12442371" cy="709889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10" name="Rectángulo redondeado 9">
            <a:extLst>
              <a:ext uri="{FF2B5EF4-FFF2-40B4-BE49-F238E27FC236}">
                <a16:creationId xmlns:a16="http://schemas.microsoft.com/office/drawing/2014/main" id="{D40B0F2B-A35D-0433-1C91-C0EB98E06A55}"/>
              </a:ext>
            </a:extLst>
          </p:cNvPr>
          <p:cNvSpPr/>
          <p:nvPr/>
        </p:nvSpPr>
        <p:spPr>
          <a:xfrm>
            <a:off x="-773723" y="6997884"/>
            <a:ext cx="14723639" cy="2695145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8B29A6E6-F543-EE19-6C75-E5D069B40EB8}"/>
              </a:ext>
            </a:extLst>
          </p:cNvPr>
          <p:cNvSpPr/>
          <p:nvPr/>
        </p:nvSpPr>
        <p:spPr>
          <a:xfrm>
            <a:off x="1520859" y="10079828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42" name="Grupo 141">
            <a:extLst>
              <a:ext uri="{FF2B5EF4-FFF2-40B4-BE49-F238E27FC236}">
                <a16:creationId xmlns:a16="http://schemas.microsoft.com/office/drawing/2014/main" id="{5A5395F9-128A-A5F7-F20E-DFE82B0B2E50}"/>
              </a:ext>
            </a:extLst>
          </p:cNvPr>
          <p:cNvGrpSpPr/>
          <p:nvPr/>
        </p:nvGrpSpPr>
        <p:grpSpPr>
          <a:xfrm rot="1183583">
            <a:off x="13152025" y="531895"/>
            <a:ext cx="1536140" cy="2842544"/>
            <a:chOff x="1802091" y="820235"/>
            <a:chExt cx="2337874" cy="3032013"/>
          </a:xfrm>
        </p:grpSpPr>
        <p:sp>
          <p:nvSpPr>
            <p:cNvPr id="141" name="Forma libre 140">
              <a:extLst>
                <a:ext uri="{FF2B5EF4-FFF2-40B4-BE49-F238E27FC236}">
                  <a16:creationId xmlns:a16="http://schemas.microsoft.com/office/drawing/2014/main" id="{71CD551A-7F65-35DC-429C-7D7EF70A5739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0" name="Forma libre 139">
              <a:extLst>
                <a:ext uri="{FF2B5EF4-FFF2-40B4-BE49-F238E27FC236}">
                  <a16:creationId xmlns:a16="http://schemas.microsoft.com/office/drawing/2014/main" id="{2AF79520-8C66-42EB-BC37-355AD84AC418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546778ED-B816-A413-6C89-E698C3743C6F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6" name="Forma libre 45">
              <a:extLst>
                <a:ext uri="{FF2B5EF4-FFF2-40B4-BE49-F238E27FC236}">
                  <a16:creationId xmlns:a16="http://schemas.microsoft.com/office/drawing/2014/main" id="{1CC12BC3-BD11-BAFE-04A6-79F7053668CF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7" name="Forma libre 46">
              <a:extLst>
                <a:ext uri="{FF2B5EF4-FFF2-40B4-BE49-F238E27FC236}">
                  <a16:creationId xmlns:a16="http://schemas.microsoft.com/office/drawing/2014/main" id="{E7F9DE31-5350-54BC-BB8F-7C7BC1E8CB73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8" name="Forma libre 47">
              <a:extLst>
                <a:ext uri="{FF2B5EF4-FFF2-40B4-BE49-F238E27FC236}">
                  <a16:creationId xmlns:a16="http://schemas.microsoft.com/office/drawing/2014/main" id="{E3E866A4-8C71-52C9-959D-C9D1DFB97E08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9" name="Forma libre 48">
              <a:extLst>
                <a:ext uri="{FF2B5EF4-FFF2-40B4-BE49-F238E27FC236}">
                  <a16:creationId xmlns:a16="http://schemas.microsoft.com/office/drawing/2014/main" id="{BBEA78FA-C350-60BA-891E-15DDFAA39296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0" name="Forma libre 49">
              <a:extLst>
                <a:ext uri="{FF2B5EF4-FFF2-40B4-BE49-F238E27FC236}">
                  <a16:creationId xmlns:a16="http://schemas.microsoft.com/office/drawing/2014/main" id="{FB30C407-46AE-92C5-F8C2-3FBA89124762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4A17CA0D-3464-ABD4-750D-4F29421A80F4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AD6978E8-D2DC-0CF9-6796-F8EAD60BB4F8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27B08CBD-78D6-7689-3032-E422FBAAF1A7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3665A234-6628-1388-2D7E-E0F56D2003E0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5B60EAE1-D0A3-60F6-5FE2-B236490BE343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6AB0862A-E5AF-9431-3501-6A1653D7D9C6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D51B4610-E306-D481-45F1-442C3CE997FE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84782536-5920-FB2E-B732-FE8BA34A2C4E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2504F414-04CF-C24D-5FE0-8362FAF957F8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0" name="Forma libre 59">
              <a:extLst>
                <a:ext uri="{FF2B5EF4-FFF2-40B4-BE49-F238E27FC236}">
                  <a16:creationId xmlns:a16="http://schemas.microsoft.com/office/drawing/2014/main" id="{072406A2-7E6C-FCFA-19EC-F435F67A858C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1" name="Forma libre 60">
              <a:extLst>
                <a:ext uri="{FF2B5EF4-FFF2-40B4-BE49-F238E27FC236}">
                  <a16:creationId xmlns:a16="http://schemas.microsoft.com/office/drawing/2014/main" id="{63436F63-ECB2-22C1-6FE7-32E8D3C565D3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2" name="Forma libre 61">
              <a:extLst>
                <a:ext uri="{FF2B5EF4-FFF2-40B4-BE49-F238E27FC236}">
                  <a16:creationId xmlns:a16="http://schemas.microsoft.com/office/drawing/2014/main" id="{E68AC0E9-F0AB-8D9A-90CA-9DE556196FD1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63" name="Forma libre 62">
              <a:extLst>
                <a:ext uri="{FF2B5EF4-FFF2-40B4-BE49-F238E27FC236}">
                  <a16:creationId xmlns:a16="http://schemas.microsoft.com/office/drawing/2014/main" id="{EE5BC6DD-33EE-EF76-9A7D-5142C1EBBC1F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8" name="Forma libre 127">
              <a:extLst>
                <a:ext uri="{FF2B5EF4-FFF2-40B4-BE49-F238E27FC236}">
                  <a16:creationId xmlns:a16="http://schemas.microsoft.com/office/drawing/2014/main" id="{B3E0F883-D9E4-6B1F-7854-3C7A74C6DF2F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29" name="Forma libre 128">
              <a:extLst>
                <a:ext uri="{FF2B5EF4-FFF2-40B4-BE49-F238E27FC236}">
                  <a16:creationId xmlns:a16="http://schemas.microsoft.com/office/drawing/2014/main" id="{F45224CF-BF8D-764B-ED9E-043ADE4275FD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0" name="Forma libre 129">
              <a:extLst>
                <a:ext uri="{FF2B5EF4-FFF2-40B4-BE49-F238E27FC236}">
                  <a16:creationId xmlns:a16="http://schemas.microsoft.com/office/drawing/2014/main" id="{D683DF38-DF92-AF6D-494E-2879D9827CC3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1B511FCC-1B84-95AA-EA6B-1E29BCBA5F03}"/>
              </a:ext>
            </a:extLst>
          </p:cNvPr>
          <p:cNvGrpSpPr/>
          <p:nvPr/>
        </p:nvGrpSpPr>
        <p:grpSpPr>
          <a:xfrm rot="20391402">
            <a:off x="575865" y="10631875"/>
            <a:ext cx="3041571" cy="2641187"/>
            <a:chOff x="2058830" y="1115506"/>
            <a:chExt cx="2518961" cy="2187372"/>
          </a:xfrm>
        </p:grpSpPr>
        <p:sp>
          <p:nvSpPr>
            <p:cNvPr id="145" name="Rectángulo redondeado 144">
              <a:extLst>
                <a:ext uri="{FF2B5EF4-FFF2-40B4-BE49-F238E27FC236}">
                  <a16:creationId xmlns:a16="http://schemas.microsoft.com/office/drawing/2014/main" id="{05340AD4-9E24-67A3-D241-99F7D2633F5A}"/>
                </a:ext>
              </a:extLst>
            </p:cNvPr>
            <p:cNvSpPr/>
            <p:nvPr/>
          </p:nvSpPr>
          <p:spPr>
            <a:xfrm>
              <a:off x="2058830" y="1920784"/>
              <a:ext cx="2518961" cy="590319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146" name="Elipse 145">
              <a:extLst>
                <a:ext uri="{FF2B5EF4-FFF2-40B4-BE49-F238E27FC236}">
                  <a16:creationId xmlns:a16="http://schemas.microsoft.com/office/drawing/2014/main" id="{C28253E5-4284-A9D0-A7FD-E29A6EC8E116}"/>
                </a:ext>
              </a:extLst>
            </p:cNvPr>
            <p:cNvSpPr/>
            <p:nvPr/>
          </p:nvSpPr>
          <p:spPr>
            <a:xfrm>
              <a:off x="2876068" y="1115506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7" name="Elipse 146">
              <a:extLst>
                <a:ext uri="{FF2B5EF4-FFF2-40B4-BE49-F238E27FC236}">
                  <a16:creationId xmlns:a16="http://schemas.microsoft.com/office/drawing/2014/main" id="{BEE1548C-8068-8B8B-C7F3-1B3EE88F9F4C}"/>
                </a:ext>
              </a:extLst>
            </p:cNvPr>
            <p:cNvSpPr/>
            <p:nvPr/>
          </p:nvSpPr>
          <p:spPr>
            <a:xfrm>
              <a:off x="2876068" y="2589200"/>
              <a:ext cx="713678" cy="71367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157" name="Forma libre 156">
            <a:extLst>
              <a:ext uri="{FF2B5EF4-FFF2-40B4-BE49-F238E27FC236}">
                <a16:creationId xmlns:a16="http://schemas.microsoft.com/office/drawing/2014/main" id="{6CF024F5-EBCB-056E-6E5C-538D5FC5ECFE}"/>
              </a:ext>
            </a:extLst>
          </p:cNvPr>
          <p:cNvSpPr/>
          <p:nvPr/>
        </p:nvSpPr>
        <p:spPr>
          <a:xfrm rot="9900000">
            <a:off x="10365545" y="10015574"/>
            <a:ext cx="2686873" cy="2329410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4"/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CE1E3B6A-371F-7E9D-9E6B-D48B0E2D768E}"/>
              </a:ext>
            </a:extLst>
          </p:cNvPr>
          <p:cNvSpPr txBox="1"/>
          <p:nvPr/>
        </p:nvSpPr>
        <p:spPr>
          <a:xfrm>
            <a:off x="964201" y="4167296"/>
            <a:ext cx="12309057" cy="541071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algn="r">
              <a:defRPr sz="7200">
                <a:solidFill>
                  <a:schemeClr val="tx2"/>
                </a:solidFill>
                <a:latin typeface="Heebo Medium" pitchFamily="2" charset="-79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ru-RU" sz="9600" b="1" dirty="0" smtClean="0"/>
              <a:t>Събиране </a:t>
            </a:r>
            <a:r>
              <a:rPr lang="bg-BG" sz="9600" b="1" dirty="0"/>
              <a:t>н</a:t>
            </a:r>
            <a:r>
              <a:rPr lang="ru-RU" sz="9600" b="1" dirty="0" smtClean="0"/>
              <a:t>а </a:t>
            </a:r>
            <a:r>
              <a:rPr lang="ru-RU" sz="9600" b="1" dirty="0"/>
              <a:t>обикновени дроби с </a:t>
            </a:r>
            <a:r>
              <a:rPr lang="ru-RU" sz="9600" b="1" smtClean="0"/>
              <a:t>различни</a:t>
            </a:r>
            <a:r>
              <a:rPr lang="ru-RU" sz="9600" b="1" smtClean="0"/>
              <a:t> знаменатели </a:t>
            </a:r>
            <a:endParaRPr lang="ru-RU" sz="9600" b="1" dirty="0" smtClean="0"/>
          </a:p>
        </p:txBody>
      </p:sp>
    </p:spTree>
    <p:extLst>
      <p:ext uri="{BB962C8B-B14F-4D97-AF65-F5344CB8AC3E}">
        <p14:creationId xmlns:p14="http://schemas.microsoft.com/office/powerpoint/2010/main" val="3766687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rma libre 36">
            <a:extLst>
              <a:ext uri="{FF2B5EF4-FFF2-40B4-BE49-F238E27FC236}">
                <a16:creationId xmlns:a16="http://schemas.microsoft.com/office/drawing/2014/main" id="{687F3DA7-F144-9B13-5D27-511914FD9DAE}"/>
              </a:ext>
            </a:extLst>
          </p:cNvPr>
          <p:cNvSpPr/>
          <p:nvPr/>
        </p:nvSpPr>
        <p:spPr>
          <a:xfrm>
            <a:off x="19880308" y="2651555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pic>
        <p:nvPicPr>
          <p:cNvPr id="20" name="Picture 19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59" y="1479844"/>
            <a:ext cx="22213595" cy="4158933"/>
          </a:xfrm>
          <a:prstGeom prst="rect">
            <a:avLst/>
          </a:prstGeom>
        </p:spPr>
      </p:pic>
      <p:pic>
        <p:nvPicPr>
          <p:cNvPr id="21" name="Picture 20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805" y="7282375"/>
            <a:ext cx="17012176" cy="2687247"/>
          </a:xfrm>
          <a:prstGeom prst="rect">
            <a:avLst/>
          </a:prstGeom>
        </p:spPr>
      </p:pic>
      <p:sp>
        <p:nvSpPr>
          <p:cNvPr id="22" name="Oval 21"/>
          <p:cNvSpPr/>
          <p:nvPr/>
        </p:nvSpPr>
        <p:spPr>
          <a:xfrm>
            <a:off x="1571625" y="7715250"/>
            <a:ext cx="1771650" cy="1776498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8000" dirty="0" smtClean="0"/>
              <a:t>1.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149303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>
            <a:extLst>
              <a:ext uri="{FF2B5EF4-FFF2-40B4-BE49-F238E27FC236}">
                <a16:creationId xmlns:a16="http://schemas.microsoft.com/office/drawing/2014/main" id="{5DF05258-DF00-CEA7-7854-21E646F45055}"/>
              </a:ext>
            </a:extLst>
          </p:cNvPr>
          <p:cNvSpPr/>
          <p:nvPr/>
        </p:nvSpPr>
        <p:spPr>
          <a:xfrm rot="5400000">
            <a:off x="6621960" y="-3696652"/>
            <a:ext cx="10998200" cy="18693272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36" name="Forma libre 35">
            <a:extLst>
              <a:ext uri="{FF2B5EF4-FFF2-40B4-BE49-F238E27FC236}">
                <a16:creationId xmlns:a16="http://schemas.microsoft.com/office/drawing/2014/main" id="{152015E2-DA91-9F6D-0550-EDC35FA5F43E}"/>
              </a:ext>
            </a:extLst>
          </p:cNvPr>
          <p:cNvSpPr/>
          <p:nvPr/>
        </p:nvSpPr>
        <p:spPr>
          <a:xfrm rot="7720371">
            <a:off x="694323" y="10205745"/>
            <a:ext cx="3126855" cy="2710856"/>
          </a:xfrm>
          <a:custGeom>
            <a:avLst/>
            <a:gdLst>
              <a:gd name="connsiteX0" fmla="*/ 1424979 w 2238032"/>
              <a:gd name="connsiteY0" fmla="*/ 393589 h 1940283"/>
              <a:gd name="connsiteX1" fmla="*/ 1429335 w 2238032"/>
              <a:gd name="connsiteY1" fmla="*/ 395606 h 1940283"/>
              <a:gd name="connsiteX2" fmla="*/ 1424979 w 2238032"/>
              <a:gd name="connsiteY2" fmla="*/ 393589 h 1940283"/>
              <a:gd name="connsiteX3" fmla="*/ 1048751 w 2238032"/>
              <a:gd name="connsiteY3" fmla="*/ 1658517 h 1940283"/>
              <a:gd name="connsiteX4" fmla="*/ 1123077 w 2238032"/>
              <a:gd name="connsiteY4" fmla="*/ 1382778 h 1940283"/>
              <a:gd name="connsiteX5" fmla="*/ 1398816 w 2238032"/>
              <a:gd name="connsiteY5" fmla="*/ 1457104 h 1940283"/>
              <a:gd name="connsiteX6" fmla="*/ 1324490 w 2238032"/>
              <a:gd name="connsiteY6" fmla="*/ 1732843 h 1940283"/>
              <a:gd name="connsiteX7" fmla="*/ 1048751 w 2238032"/>
              <a:gd name="connsiteY7" fmla="*/ 1658517 h 1940283"/>
              <a:gd name="connsiteX8" fmla="*/ 347865 w 2238032"/>
              <a:gd name="connsiteY8" fmla="*/ 614086 h 1940283"/>
              <a:gd name="connsiteX9" fmla="*/ 356344 w 2238032"/>
              <a:gd name="connsiteY9" fmla="*/ 604077 h 1940283"/>
              <a:gd name="connsiteX10" fmla="*/ 347865 w 2238032"/>
              <a:gd name="connsiteY10" fmla="*/ 614086 h 1940283"/>
              <a:gd name="connsiteX11" fmla="*/ 479965 w 2238032"/>
              <a:gd name="connsiteY11" fmla="*/ 1332386 h 1940283"/>
              <a:gd name="connsiteX12" fmla="*/ 554291 w 2238032"/>
              <a:gd name="connsiteY12" fmla="*/ 1056647 h 1940283"/>
              <a:gd name="connsiteX13" fmla="*/ 830030 w 2238032"/>
              <a:gd name="connsiteY13" fmla="*/ 1130973 h 1940283"/>
              <a:gd name="connsiteX14" fmla="*/ 755704 w 2238032"/>
              <a:gd name="connsiteY14" fmla="*/ 1406712 h 1940283"/>
              <a:gd name="connsiteX15" fmla="*/ 479965 w 2238032"/>
              <a:gd name="connsiteY15" fmla="*/ 1332386 h 1940283"/>
              <a:gd name="connsiteX16" fmla="*/ 24739 w 2238032"/>
              <a:gd name="connsiteY16" fmla="*/ 699747 h 1940283"/>
              <a:gd name="connsiteX17" fmla="*/ 25571 w 2238032"/>
              <a:gd name="connsiteY17" fmla="*/ 527035 h 1940283"/>
              <a:gd name="connsiteX18" fmla="*/ 2001654 w 2238032"/>
              <a:gd name="connsiteY18" fmla="*/ 481338 h 1940283"/>
              <a:gd name="connsiteX19" fmla="*/ 2001809 w 2238032"/>
              <a:gd name="connsiteY19" fmla="*/ 481260 h 1940283"/>
              <a:gd name="connsiteX20" fmla="*/ 2034560 w 2238032"/>
              <a:gd name="connsiteY20" fmla="*/ 1873134 h 1940283"/>
              <a:gd name="connsiteX21" fmla="*/ 1818686 w 2238032"/>
              <a:gd name="connsiteY21" fmla="*/ 1915418 h 1940283"/>
              <a:gd name="connsiteX22" fmla="*/ 1776289 w 2238032"/>
              <a:gd name="connsiteY22" fmla="*/ 1700120 h 1940283"/>
              <a:gd name="connsiteX23" fmla="*/ 1928062 w 2238032"/>
              <a:gd name="connsiteY23" fmla="*/ 1133517 h 1940283"/>
              <a:gd name="connsiteX24" fmla="*/ 1424279 w 2238032"/>
              <a:gd name="connsiteY24" fmla="*/ 393279 h 1940283"/>
              <a:gd name="connsiteX25" fmla="*/ 946400 w 2238032"/>
              <a:gd name="connsiteY25" fmla="*/ 306772 h 1940283"/>
              <a:gd name="connsiteX26" fmla="*/ 529588 w 2238032"/>
              <a:gd name="connsiteY26" fmla="*/ 453485 h 1940283"/>
              <a:gd name="connsiteX27" fmla="*/ 355722 w 2238032"/>
              <a:gd name="connsiteY27" fmla="*/ 605241 h 1940283"/>
              <a:gd name="connsiteX28" fmla="*/ 67968 w 2238032"/>
              <a:gd name="connsiteY28" fmla="*/ 742334 h 1940283"/>
              <a:gd name="connsiteX29" fmla="*/ 24739 w 2238032"/>
              <a:gd name="connsiteY29" fmla="*/ 699747 h 1940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38032" h="1940283">
                <a:moveTo>
                  <a:pt x="1424979" y="393589"/>
                </a:moveTo>
                <a:cubicBezTo>
                  <a:pt x="1430424" y="397158"/>
                  <a:pt x="1454229" y="407011"/>
                  <a:pt x="1429335" y="395606"/>
                </a:cubicBezTo>
                <a:cubicBezTo>
                  <a:pt x="1427857" y="394908"/>
                  <a:pt x="1426456" y="394287"/>
                  <a:pt x="1424979" y="393589"/>
                </a:cubicBezTo>
                <a:close/>
                <a:moveTo>
                  <a:pt x="1048751" y="1658517"/>
                </a:moveTo>
                <a:cubicBezTo>
                  <a:pt x="993132" y="1561850"/>
                  <a:pt x="1026409" y="1438397"/>
                  <a:pt x="1123077" y="1382778"/>
                </a:cubicBezTo>
                <a:cubicBezTo>
                  <a:pt x="1219744" y="1327160"/>
                  <a:pt x="1343197" y="1360437"/>
                  <a:pt x="1398816" y="1457104"/>
                </a:cubicBezTo>
                <a:cubicBezTo>
                  <a:pt x="1454434" y="1553772"/>
                  <a:pt x="1421158" y="1677224"/>
                  <a:pt x="1324490" y="1732843"/>
                </a:cubicBezTo>
                <a:cubicBezTo>
                  <a:pt x="1227823" y="1788462"/>
                  <a:pt x="1104370" y="1755185"/>
                  <a:pt x="1048751" y="1658517"/>
                </a:cubicBezTo>
                <a:close/>
                <a:moveTo>
                  <a:pt x="347865" y="614086"/>
                </a:moveTo>
                <a:cubicBezTo>
                  <a:pt x="350199" y="610594"/>
                  <a:pt x="353233" y="607258"/>
                  <a:pt x="356344" y="604077"/>
                </a:cubicBezTo>
                <a:cubicBezTo>
                  <a:pt x="353077" y="607879"/>
                  <a:pt x="348021" y="613853"/>
                  <a:pt x="347865" y="614086"/>
                </a:cubicBezTo>
                <a:close/>
                <a:moveTo>
                  <a:pt x="479965" y="1332386"/>
                </a:moveTo>
                <a:cubicBezTo>
                  <a:pt x="424346" y="1235719"/>
                  <a:pt x="457623" y="1112266"/>
                  <a:pt x="554291" y="1056647"/>
                </a:cubicBezTo>
                <a:cubicBezTo>
                  <a:pt x="650958" y="1001028"/>
                  <a:pt x="774411" y="1034305"/>
                  <a:pt x="830030" y="1130973"/>
                </a:cubicBezTo>
                <a:cubicBezTo>
                  <a:pt x="885648" y="1227640"/>
                  <a:pt x="852372" y="1351093"/>
                  <a:pt x="755704" y="1406712"/>
                </a:cubicBezTo>
                <a:cubicBezTo>
                  <a:pt x="659036" y="1462330"/>
                  <a:pt x="535584" y="1429054"/>
                  <a:pt x="479965" y="1332386"/>
                </a:cubicBezTo>
                <a:close/>
                <a:moveTo>
                  <a:pt x="24739" y="699747"/>
                </a:moveTo>
                <a:cubicBezTo>
                  <a:pt x="-7977" y="648811"/>
                  <a:pt x="-8794" y="577427"/>
                  <a:pt x="25571" y="527035"/>
                </a:cubicBezTo>
                <a:cubicBezTo>
                  <a:pt x="460042" y="-153074"/>
                  <a:pt x="1538011" y="-182014"/>
                  <a:pt x="2001654" y="481338"/>
                </a:cubicBezTo>
                <a:lnTo>
                  <a:pt x="2001809" y="481260"/>
                </a:lnTo>
                <a:cubicBezTo>
                  <a:pt x="2300766" y="882452"/>
                  <a:pt x="2320680" y="1459917"/>
                  <a:pt x="2034560" y="1873134"/>
                </a:cubicBezTo>
                <a:cubicBezTo>
                  <a:pt x="1986484" y="1945366"/>
                  <a:pt x="1890333" y="1959099"/>
                  <a:pt x="1818686" y="1915418"/>
                </a:cubicBezTo>
                <a:cubicBezTo>
                  <a:pt x="1746728" y="1871583"/>
                  <a:pt x="1731247" y="1767852"/>
                  <a:pt x="1776289" y="1700120"/>
                </a:cubicBezTo>
                <a:cubicBezTo>
                  <a:pt x="1889944" y="1535485"/>
                  <a:pt x="1940275" y="1332445"/>
                  <a:pt x="1928062" y="1133517"/>
                </a:cubicBezTo>
                <a:cubicBezTo>
                  <a:pt x="1915538" y="877176"/>
                  <a:pt x="1734981" y="537199"/>
                  <a:pt x="1424279" y="393279"/>
                </a:cubicBezTo>
                <a:cubicBezTo>
                  <a:pt x="1256869" y="312280"/>
                  <a:pt x="1082225" y="293505"/>
                  <a:pt x="946400" y="306772"/>
                </a:cubicBezTo>
                <a:cubicBezTo>
                  <a:pt x="783036" y="323142"/>
                  <a:pt x="649311" y="377296"/>
                  <a:pt x="529588" y="453485"/>
                </a:cubicBezTo>
                <a:cubicBezTo>
                  <a:pt x="499794" y="472959"/>
                  <a:pt x="397341" y="555354"/>
                  <a:pt x="355722" y="605241"/>
                </a:cubicBezTo>
                <a:cubicBezTo>
                  <a:pt x="280497" y="706101"/>
                  <a:pt x="209550" y="822246"/>
                  <a:pt x="67968" y="742334"/>
                </a:cubicBezTo>
                <a:cubicBezTo>
                  <a:pt x="50095" y="731432"/>
                  <a:pt x="35646" y="716726"/>
                  <a:pt x="24739" y="699747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7772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3" name="Gráfico 8">
            <a:extLst>
              <a:ext uri="{FF2B5EF4-FFF2-40B4-BE49-F238E27FC236}">
                <a16:creationId xmlns:a16="http://schemas.microsoft.com/office/drawing/2014/main" id="{7430D88C-1F59-7641-3C52-37E1C003B251}"/>
              </a:ext>
            </a:extLst>
          </p:cNvPr>
          <p:cNvSpPr/>
          <p:nvPr/>
        </p:nvSpPr>
        <p:spPr>
          <a:xfrm>
            <a:off x="8939870" y="12552354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3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0060438B-CE94-5E33-8392-AF08D057C7CF}"/>
              </a:ext>
            </a:extLst>
          </p:cNvPr>
          <p:cNvGrpSpPr/>
          <p:nvPr/>
        </p:nvGrpSpPr>
        <p:grpSpPr>
          <a:xfrm rot="14447354">
            <a:off x="-10690" y="6940080"/>
            <a:ext cx="3151525" cy="3484282"/>
            <a:chOff x="7796516" y="9474490"/>
            <a:chExt cx="3151525" cy="3484282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59BCA461-571E-6504-E16C-CECFFD93E14E}"/>
                </a:ext>
              </a:extLst>
            </p:cNvPr>
            <p:cNvSpPr/>
            <p:nvPr/>
          </p:nvSpPr>
          <p:spPr>
            <a:xfrm>
              <a:off x="7796516" y="9474490"/>
              <a:ext cx="3151525" cy="3484282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4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88BDF549-74A0-75A3-3626-5335F0AB045B}"/>
                </a:ext>
              </a:extLst>
            </p:cNvPr>
            <p:cNvGrpSpPr/>
            <p:nvPr/>
          </p:nvGrpSpPr>
          <p:grpSpPr>
            <a:xfrm>
              <a:off x="8105309" y="9935794"/>
              <a:ext cx="2538543" cy="2773938"/>
              <a:chOff x="8105309" y="9935794"/>
              <a:chExt cx="2538543" cy="2773938"/>
            </a:xfrm>
          </p:grpSpPr>
          <p:sp>
            <p:nvSpPr>
              <p:cNvPr id="27" name="Forma libre 26">
                <a:extLst>
                  <a:ext uri="{FF2B5EF4-FFF2-40B4-BE49-F238E27FC236}">
                    <a16:creationId xmlns:a16="http://schemas.microsoft.com/office/drawing/2014/main" id="{B7F9FFDD-8489-91FF-16A9-E756581BF178}"/>
                  </a:ext>
                </a:extLst>
              </p:cNvPr>
              <p:cNvSpPr/>
              <p:nvPr/>
            </p:nvSpPr>
            <p:spPr>
              <a:xfrm>
                <a:off x="8105309" y="993579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8" name="Forma libre 27">
                <a:extLst>
                  <a:ext uri="{FF2B5EF4-FFF2-40B4-BE49-F238E27FC236}">
                    <a16:creationId xmlns:a16="http://schemas.microsoft.com/office/drawing/2014/main" id="{7A505272-7D57-4727-A9A1-ABC051776E20}"/>
                  </a:ext>
                </a:extLst>
              </p:cNvPr>
              <p:cNvSpPr/>
              <p:nvPr/>
            </p:nvSpPr>
            <p:spPr>
              <a:xfrm>
                <a:off x="8429534" y="10249561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9" name="Forma libre 28">
                <a:extLst>
                  <a:ext uri="{FF2B5EF4-FFF2-40B4-BE49-F238E27FC236}">
                    <a16:creationId xmlns:a16="http://schemas.microsoft.com/office/drawing/2014/main" id="{A60A2291-DA63-DDB8-832D-9B9B6C9C7378}"/>
                  </a:ext>
                </a:extLst>
              </p:cNvPr>
              <p:cNvSpPr/>
              <p:nvPr/>
            </p:nvSpPr>
            <p:spPr>
              <a:xfrm>
                <a:off x="8670167" y="10563175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0" name="Forma libre 29">
                <a:extLst>
                  <a:ext uri="{FF2B5EF4-FFF2-40B4-BE49-F238E27FC236}">
                    <a16:creationId xmlns:a16="http://schemas.microsoft.com/office/drawing/2014/main" id="{FE15B1AB-1FCE-800A-035A-E8114FD836CC}"/>
                  </a:ext>
                </a:extLst>
              </p:cNvPr>
              <p:cNvSpPr/>
              <p:nvPr/>
            </p:nvSpPr>
            <p:spPr>
              <a:xfrm>
                <a:off x="8994391" y="10876943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1" name="Forma libre 30">
                <a:extLst>
                  <a:ext uri="{FF2B5EF4-FFF2-40B4-BE49-F238E27FC236}">
                    <a16:creationId xmlns:a16="http://schemas.microsoft.com/office/drawing/2014/main" id="{7474A189-5E2F-37D1-E2F9-09524CEB455C}"/>
                  </a:ext>
                </a:extLst>
              </p:cNvPr>
              <p:cNvSpPr/>
              <p:nvPr/>
            </p:nvSpPr>
            <p:spPr>
              <a:xfrm>
                <a:off x="9235024" y="11190711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2" name="Forma libre 31">
                <a:extLst>
                  <a:ext uri="{FF2B5EF4-FFF2-40B4-BE49-F238E27FC236}">
                    <a16:creationId xmlns:a16="http://schemas.microsoft.com/office/drawing/2014/main" id="{249DBD25-291A-C0C5-190F-93DFFB4611A8}"/>
                  </a:ext>
                </a:extLst>
              </p:cNvPr>
              <p:cNvSpPr/>
              <p:nvPr/>
            </p:nvSpPr>
            <p:spPr>
              <a:xfrm>
                <a:off x="9559249" y="11504325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3" name="Forma libre 32">
                <a:extLst>
                  <a:ext uri="{FF2B5EF4-FFF2-40B4-BE49-F238E27FC236}">
                    <a16:creationId xmlns:a16="http://schemas.microsoft.com/office/drawing/2014/main" id="{E65FBEB0-24FC-5FAF-2A13-2825925B42D1}"/>
                  </a:ext>
                </a:extLst>
              </p:cNvPr>
              <p:cNvSpPr/>
              <p:nvPr/>
            </p:nvSpPr>
            <p:spPr>
              <a:xfrm>
                <a:off x="9799882" y="11818092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4" name="Forma libre 33">
                <a:extLst>
                  <a:ext uri="{FF2B5EF4-FFF2-40B4-BE49-F238E27FC236}">
                    <a16:creationId xmlns:a16="http://schemas.microsoft.com/office/drawing/2014/main" id="{EE706DD9-ECDE-4B2A-E558-AD3BD20DD588}"/>
                  </a:ext>
                </a:extLst>
              </p:cNvPr>
              <p:cNvSpPr/>
              <p:nvPr/>
            </p:nvSpPr>
            <p:spPr>
              <a:xfrm>
                <a:off x="10124106" y="12131706"/>
                <a:ext cx="237471" cy="22607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35" name="Forma libre 34">
                <a:extLst>
                  <a:ext uri="{FF2B5EF4-FFF2-40B4-BE49-F238E27FC236}">
                    <a16:creationId xmlns:a16="http://schemas.microsoft.com/office/drawing/2014/main" id="{448A918C-2562-0CB4-2F85-098F6D9165AF}"/>
                  </a:ext>
                </a:extLst>
              </p:cNvPr>
              <p:cNvSpPr/>
              <p:nvPr/>
            </p:nvSpPr>
            <p:spPr>
              <a:xfrm>
                <a:off x="10364586" y="12445474"/>
                <a:ext cx="279266" cy="264258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CD96F5B-2BAB-3A09-B796-50CF1908C933}"/>
              </a:ext>
            </a:extLst>
          </p:cNvPr>
          <p:cNvGrpSpPr/>
          <p:nvPr/>
        </p:nvGrpSpPr>
        <p:grpSpPr>
          <a:xfrm>
            <a:off x="20325103" y="701442"/>
            <a:ext cx="2975041" cy="2975041"/>
            <a:chOff x="18791218" y="1268925"/>
            <a:chExt cx="2975041" cy="2975041"/>
          </a:xfrm>
        </p:grpSpPr>
        <p:sp>
          <p:nvSpPr>
            <p:cNvPr id="51" name="Forma libre 50">
              <a:extLst>
                <a:ext uri="{FF2B5EF4-FFF2-40B4-BE49-F238E27FC236}">
                  <a16:creationId xmlns:a16="http://schemas.microsoft.com/office/drawing/2014/main" id="{C492661B-7434-7F30-1E6F-3A528E946E37}"/>
                </a:ext>
              </a:extLst>
            </p:cNvPr>
            <p:cNvSpPr/>
            <p:nvPr/>
          </p:nvSpPr>
          <p:spPr>
            <a:xfrm>
              <a:off x="18791218" y="1268925"/>
              <a:ext cx="2975041" cy="2975041"/>
            </a:xfrm>
            <a:custGeom>
              <a:avLst/>
              <a:gdLst>
                <a:gd name="connsiteX0" fmla="*/ 2975041 w 2975041"/>
                <a:gd name="connsiteY0" fmla="*/ 1487521 h 2975041"/>
                <a:gd name="connsiteX1" fmla="*/ 1487521 w 2975041"/>
                <a:gd name="connsiteY1" fmla="*/ 2975041 h 2975041"/>
                <a:gd name="connsiteX2" fmla="*/ 0 w 2975041"/>
                <a:gd name="connsiteY2" fmla="*/ 1487521 h 2975041"/>
                <a:gd name="connsiteX3" fmla="*/ 1487521 w 2975041"/>
                <a:gd name="connsiteY3" fmla="*/ 0 h 2975041"/>
                <a:gd name="connsiteX4" fmla="*/ 2975041 w 2975041"/>
                <a:gd name="connsiteY4" fmla="*/ 1487521 h 297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5041" h="2975041">
                  <a:moveTo>
                    <a:pt x="2975041" y="1487521"/>
                  </a:moveTo>
                  <a:cubicBezTo>
                    <a:pt x="2975041" y="2309056"/>
                    <a:pt x="2309056" y="2975041"/>
                    <a:pt x="1487521" y="2975041"/>
                  </a:cubicBezTo>
                  <a:cubicBezTo>
                    <a:pt x="665986" y="2975041"/>
                    <a:pt x="0" y="2309056"/>
                    <a:pt x="0" y="1487521"/>
                  </a:cubicBezTo>
                  <a:cubicBezTo>
                    <a:pt x="0" y="665986"/>
                    <a:pt x="665986" y="0"/>
                    <a:pt x="1487521" y="0"/>
                  </a:cubicBezTo>
                  <a:cubicBezTo>
                    <a:pt x="2309056" y="0"/>
                    <a:pt x="2975041" y="665986"/>
                    <a:pt x="2975041" y="1487521"/>
                  </a:cubicBezTo>
                  <a:close/>
                </a:path>
              </a:pathLst>
            </a:custGeom>
            <a:solidFill>
              <a:schemeClr val="accent3"/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2" name="Forma libre 51">
              <a:extLst>
                <a:ext uri="{FF2B5EF4-FFF2-40B4-BE49-F238E27FC236}">
                  <a16:creationId xmlns:a16="http://schemas.microsoft.com/office/drawing/2014/main" id="{5C04D0CD-3293-9A23-9F11-68ADC1732B19}"/>
                </a:ext>
              </a:extLst>
            </p:cNvPr>
            <p:cNvSpPr/>
            <p:nvPr/>
          </p:nvSpPr>
          <p:spPr>
            <a:xfrm>
              <a:off x="19049996" y="1908392"/>
              <a:ext cx="1157816" cy="818708"/>
            </a:xfrm>
            <a:custGeom>
              <a:avLst/>
              <a:gdLst>
                <a:gd name="connsiteX0" fmla="*/ 1157817 w 1157816"/>
                <a:gd name="connsiteY0" fmla="*/ 818709 h 818708"/>
                <a:gd name="connsiteX1" fmla="*/ 339108 w 1157816"/>
                <a:gd name="connsiteY1" fmla="*/ 0 h 818708"/>
                <a:gd name="connsiteX2" fmla="*/ 0 w 1157816"/>
                <a:gd name="connsiteY2" fmla="*/ 818709 h 818708"/>
                <a:gd name="connsiteX3" fmla="*/ 1157817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818709"/>
                  </a:moveTo>
                  <a:lnTo>
                    <a:pt x="339108" y="0"/>
                  </a:lnTo>
                  <a:cubicBezTo>
                    <a:pt x="135054" y="214024"/>
                    <a:pt x="7478" y="501467"/>
                    <a:pt x="0" y="818709"/>
                  </a:cubicBezTo>
                  <a:lnTo>
                    <a:pt x="1157817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3" name="Forma libre 52">
              <a:extLst>
                <a:ext uri="{FF2B5EF4-FFF2-40B4-BE49-F238E27FC236}">
                  <a16:creationId xmlns:a16="http://schemas.microsoft.com/office/drawing/2014/main" id="{4BB20DD1-B24A-15E8-50BE-1FD39F32ADBC}"/>
                </a:ext>
              </a:extLst>
            </p:cNvPr>
            <p:cNvSpPr/>
            <p:nvPr/>
          </p:nvSpPr>
          <p:spPr>
            <a:xfrm>
              <a:off x="19430685" y="1527703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339108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cubicBezTo>
                    <a:pt x="501467" y="7478"/>
                    <a:pt x="214024" y="134941"/>
                    <a:pt x="0" y="339108"/>
                  </a:cubicBezTo>
                  <a:lnTo>
                    <a:pt x="818709" y="1157817"/>
                  </a:ln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4" name="Forma libre 53">
              <a:extLst>
                <a:ext uri="{FF2B5EF4-FFF2-40B4-BE49-F238E27FC236}">
                  <a16:creationId xmlns:a16="http://schemas.microsoft.com/office/drawing/2014/main" id="{D36F62F3-071B-1E20-EDB9-88EBC4504AC6}"/>
                </a:ext>
              </a:extLst>
            </p:cNvPr>
            <p:cNvSpPr/>
            <p:nvPr/>
          </p:nvSpPr>
          <p:spPr>
            <a:xfrm>
              <a:off x="19049996" y="2785903"/>
              <a:ext cx="1157816" cy="818708"/>
            </a:xfrm>
            <a:custGeom>
              <a:avLst/>
              <a:gdLst>
                <a:gd name="connsiteX0" fmla="*/ 1157817 w 1157816"/>
                <a:gd name="connsiteY0" fmla="*/ 0 h 818708"/>
                <a:gd name="connsiteX1" fmla="*/ 0 w 1157816"/>
                <a:gd name="connsiteY1" fmla="*/ 0 h 818708"/>
                <a:gd name="connsiteX2" fmla="*/ 339108 w 1157816"/>
                <a:gd name="connsiteY2" fmla="*/ 818709 h 818708"/>
                <a:gd name="connsiteX3" fmla="*/ 1157817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1157817" y="0"/>
                  </a:moveTo>
                  <a:lnTo>
                    <a:pt x="0" y="0"/>
                  </a:lnTo>
                  <a:cubicBezTo>
                    <a:pt x="7478" y="317241"/>
                    <a:pt x="134941" y="604684"/>
                    <a:pt x="339108" y="818709"/>
                  </a:cubicBezTo>
                  <a:lnTo>
                    <a:pt x="1157817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5" name="Forma libre 54">
              <a:extLst>
                <a:ext uri="{FF2B5EF4-FFF2-40B4-BE49-F238E27FC236}">
                  <a16:creationId xmlns:a16="http://schemas.microsoft.com/office/drawing/2014/main" id="{1B65B26F-7F2A-99C4-A11A-7E5A9DB6719E}"/>
                </a:ext>
              </a:extLst>
            </p:cNvPr>
            <p:cNvSpPr/>
            <p:nvPr/>
          </p:nvSpPr>
          <p:spPr>
            <a:xfrm>
              <a:off x="20308196" y="1527703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339108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lnTo>
                    <a:pt x="818709" y="339108"/>
                  </a:lnTo>
                  <a:cubicBezTo>
                    <a:pt x="604684" y="135054"/>
                    <a:pt x="317241" y="747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 dirty="0">
                <a:latin typeface="Lato Light" panose="020F0302020204030203" pitchFamily="34" charset="0"/>
              </a:endParaRPr>
            </a:p>
          </p:txBody>
        </p:sp>
        <p:sp>
          <p:nvSpPr>
            <p:cNvPr id="56" name="Forma libre 55">
              <a:extLst>
                <a:ext uri="{FF2B5EF4-FFF2-40B4-BE49-F238E27FC236}">
                  <a16:creationId xmlns:a16="http://schemas.microsoft.com/office/drawing/2014/main" id="{BF52B43C-622B-1752-03E2-343A70AC4FC4}"/>
                </a:ext>
              </a:extLst>
            </p:cNvPr>
            <p:cNvSpPr/>
            <p:nvPr/>
          </p:nvSpPr>
          <p:spPr>
            <a:xfrm>
              <a:off x="20349664" y="2785903"/>
              <a:ext cx="1157816" cy="818708"/>
            </a:xfrm>
            <a:custGeom>
              <a:avLst/>
              <a:gdLst>
                <a:gd name="connsiteX0" fmla="*/ 0 w 1157816"/>
                <a:gd name="connsiteY0" fmla="*/ 0 h 818708"/>
                <a:gd name="connsiteX1" fmla="*/ 818709 w 1157816"/>
                <a:gd name="connsiteY1" fmla="*/ 818709 h 818708"/>
                <a:gd name="connsiteX2" fmla="*/ 1157817 w 1157816"/>
                <a:gd name="connsiteY2" fmla="*/ 0 h 818708"/>
                <a:gd name="connsiteX3" fmla="*/ 0 w 1157816"/>
                <a:gd name="connsiteY3" fmla="*/ 0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0"/>
                  </a:moveTo>
                  <a:lnTo>
                    <a:pt x="818709" y="818709"/>
                  </a:lnTo>
                  <a:cubicBezTo>
                    <a:pt x="1022763" y="604684"/>
                    <a:pt x="1150339" y="317241"/>
                    <a:pt x="115781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7" name="Forma libre 56">
              <a:extLst>
                <a:ext uri="{FF2B5EF4-FFF2-40B4-BE49-F238E27FC236}">
                  <a16:creationId xmlns:a16="http://schemas.microsoft.com/office/drawing/2014/main" id="{6749350D-648F-1579-9C6C-CAD78024539F}"/>
                </a:ext>
              </a:extLst>
            </p:cNvPr>
            <p:cNvSpPr/>
            <p:nvPr/>
          </p:nvSpPr>
          <p:spPr>
            <a:xfrm>
              <a:off x="20349664" y="1908392"/>
              <a:ext cx="1157816" cy="818708"/>
            </a:xfrm>
            <a:custGeom>
              <a:avLst/>
              <a:gdLst>
                <a:gd name="connsiteX0" fmla="*/ 0 w 1157816"/>
                <a:gd name="connsiteY0" fmla="*/ 818709 h 818708"/>
                <a:gd name="connsiteX1" fmla="*/ 1157817 w 1157816"/>
                <a:gd name="connsiteY1" fmla="*/ 818709 h 818708"/>
                <a:gd name="connsiteX2" fmla="*/ 818709 w 1157816"/>
                <a:gd name="connsiteY2" fmla="*/ 0 h 818708"/>
                <a:gd name="connsiteX3" fmla="*/ 0 w 1157816"/>
                <a:gd name="connsiteY3" fmla="*/ 818709 h 818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7816" h="818708">
                  <a:moveTo>
                    <a:pt x="0" y="818709"/>
                  </a:moveTo>
                  <a:lnTo>
                    <a:pt x="1157817" y="818709"/>
                  </a:lnTo>
                  <a:cubicBezTo>
                    <a:pt x="1150339" y="501467"/>
                    <a:pt x="1022876" y="214024"/>
                    <a:pt x="818709" y="0"/>
                  </a:cubicBezTo>
                  <a:lnTo>
                    <a:pt x="0" y="81870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8" name="Forma libre 57">
              <a:extLst>
                <a:ext uri="{FF2B5EF4-FFF2-40B4-BE49-F238E27FC236}">
                  <a16:creationId xmlns:a16="http://schemas.microsoft.com/office/drawing/2014/main" id="{AD90B313-1D4E-D4CE-BA80-65AF06697AF7}"/>
                </a:ext>
              </a:extLst>
            </p:cNvPr>
            <p:cNvSpPr/>
            <p:nvPr/>
          </p:nvSpPr>
          <p:spPr>
            <a:xfrm>
              <a:off x="19430685" y="2827371"/>
              <a:ext cx="818708" cy="1157816"/>
            </a:xfrm>
            <a:custGeom>
              <a:avLst/>
              <a:gdLst>
                <a:gd name="connsiteX0" fmla="*/ 818709 w 818708"/>
                <a:gd name="connsiteY0" fmla="*/ 0 h 1157816"/>
                <a:gd name="connsiteX1" fmla="*/ 0 w 818708"/>
                <a:gd name="connsiteY1" fmla="*/ 818709 h 1157816"/>
                <a:gd name="connsiteX2" fmla="*/ 818709 w 818708"/>
                <a:gd name="connsiteY2" fmla="*/ 1157817 h 1157816"/>
                <a:gd name="connsiteX3" fmla="*/ 818709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818709" y="0"/>
                  </a:moveTo>
                  <a:lnTo>
                    <a:pt x="0" y="818709"/>
                  </a:lnTo>
                  <a:cubicBezTo>
                    <a:pt x="214024" y="1022763"/>
                    <a:pt x="501467" y="1150339"/>
                    <a:pt x="818709" y="1157817"/>
                  </a:cubicBezTo>
                  <a:lnTo>
                    <a:pt x="818709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59" name="Forma libre 58">
              <a:extLst>
                <a:ext uri="{FF2B5EF4-FFF2-40B4-BE49-F238E27FC236}">
                  <a16:creationId xmlns:a16="http://schemas.microsoft.com/office/drawing/2014/main" id="{6407A38F-B8B1-EA97-BF1B-D77337894535}"/>
                </a:ext>
              </a:extLst>
            </p:cNvPr>
            <p:cNvSpPr/>
            <p:nvPr/>
          </p:nvSpPr>
          <p:spPr>
            <a:xfrm>
              <a:off x="20308196" y="2827371"/>
              <a:ext cx="818708" cy="1157816"/>
            </a:xfrm>
            <a:custGeom>
              <a:avLst/>
              <a:gdLst>
                <a:gd name="connsiteX0" fmla="*/ 0 w 818708"/>
                <a:gd name="connsiteY0" fmla="*/ 0 h 1157816"/>
                <a:gd name="connsiteX1" fmla="*/ 0 w 818708"/>
                <a:gd name="connsiteY1" fmla="*/ 1157817 h 1157816"/>
                <a:gd name="connsiteX2" fmla="*/ 818709 w 818708"/>
                <a:gd name="connsiteY2" fmla="*/ 818709 h 1157816"/>
                <a:gd name="connsiteX3" fmla="*/ 0 w 818708"/>
                <a:gd name="connsiteY3" fmla="*/ 0 h 1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708" h="1157816">
                  <a:moveTo>
                    <a:pt x="0" y="0"/>
                  </a:moveTo>
                  <a:lnTo>
                    <a:pt x="0" y="1157817"/>
                  </a:lnTo>
                  <a:cubicBezTo>
                    <a:pt x="317354" y="1150339"/>
                    <a:pt x="604684" y="1022876"/>
                    <a:pt x="818709" y="81870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2348"/>
              </a:schemeClr>
            </a:solidFill>
            <a:ln w="113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id="{FBDAAFF7-17DF-02D3-56EA-F2C79AA62AB1}"/>
              </a:ext>
            </a:extLst>
          </p:cNvPr>
          <p:cNvGrpSpPr/>
          <p:nvPr/>
        </p:nvGrpSpPr>
        <p:grpSpPr>
          <a:xfrm rot="3268737">
            <a:off x="19053365" y="10401634"/>
            <a:ext cx="3426505" cy="4495180"/>
            <a:chOff x="11669554" y="2339188"/>
            <a:chExt cx="2951851" cy="4005145"/>
          </a:xfrm>
        </p:grpSpPr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81E83952-656D-DFBF-B502-D5F1B3CED329}"/>
                </a:ext>
              </a:extLst>
            </p:cNvPr>
            <p:cNvSpPr/>
            <p:nvPr/>
          </p:nvSpPr>
          <p:spPr>
            <a:xfrm rot="2094523">
              <a:off x="12812723" y="2657132"/>
              <a:ext cx="462576" cy="3575851"/>
            </a:xfrm>
            <a:custGeom>
              <a:avLst/>
              <a:gdLst>
                <a:gd name="connsiteX0" fmla="*/ 0 w 462576"/>
                <a:gd name="connsiteY0" fmla="*/ 0 h 3575851"/>
                <a:gd name="connsiteX1" fmla="*/ 462576 w 462576"/>
                <a:gd name="connsiteY1" fmla="*/ 0 h 3575851"/>
                <a:gd name="connsiteX2" fmla="*/ 462576 w 462576"/>
                <a:gd name="connsiteY2" fmla="*/ 3575852 h 3575851"/>
                <a:gd name="connsiteX3" fmla="*/ 0 w 462576"/>
                <a:gd name="connsiteY3" fmla="*/ 3575852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575851">
                  <a:moveTo>
                    <a:pt x="0" y="0"/>
                  </a:moveTo>
                  <a:lnTo>
                    <a:pt x="462576" y="0"/>
                  </a:lnTo>
                  <a:lnTo>
                    <a:pt x="462576" y="3575852"/>
                  </a:lnTo>
                  <a:lnTo>
                    <a:pt x="0" y="3575852"/>
                  </a:lnTo>
                  <a:close/>
                </a:path>
              </a:pathLst>
            </a:custGeom>
            <a:solidFill>
              <a:schemeClr val="accent3"/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31D50AA9-0CA8-D947-0840-8873D9F485BE}"/>
                </a:ext>
              </a:extLst>
            </p:cNvPr>
            <p:cNvSpPr/>
            <p:nvPr/>
          </p:nvSpPr>
          <p:spPr>
            <a:xfrm rot="2094523">
              <a:off x="13946354" y="2627820"/>
              <a:ext cx="462576" cy="385483"/>
            </a:xfrm>
            <a:custGeom>
              <a:avLst/>
              <a:gdLst>
                <a:gd name="connsiteX0" fmla="*/ 0 w 462576"/>
                <a:gd name="connsiteY0" fmla="*/ 0 h 385483"/>
                <a:gd name="connsiteX1" fmla="*/ 462576 w 462576"/>
                <a:gd name="connsiteY1" fmla="*/ 0 h 385483"/>
                <a:gd name="connsiteX2" fmla="*/ 462576 w 462576"/>
                <a:gd name="connsiteY2" fmla="*/ 385484 h 385483"/>
                <a:gd name="connsiteX3" fmla="*/ 0 w 462576"/>
                <a:gd name="connsiteY3" fmla="*/ 385484 h 38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385483">
                  <a:moveTo>
                    <a:pt x="0" y="0"/>
                  </a:moveTo>
                  <a:lnTo>
                    <a:pt x="462576" y="0"/>
                  </a:lnTo>
                  <a:lnTo>
                    <a:pt x="462576" y="385484"/>
                  </a:lnTo>
                  <a:lnTo>
                    <a:pt x="0" y="38548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1" name="Forma libre 40">
              <a:extLst>
                <a:ext uri="{FF2B5EF4-FFF2-40B4-BE49-F238E27FC236}">
                  <a16:creationId xmlns:a16="http://schemas.microsoft.com/office/drawing/2014/main" id="{E46F2C3B-5D60-9A08-DE8E-F82E985DDEB6}"/>
                </a:ext>
              </a:extLst>
            </p:cNvPr>
            <p:cNvSpPr/>
            <p:nvPr/>
          </p:nvSpPr>
          <p:spPr>
            <a:xfrm rot="2094523">
              <a:off x="13891088" y="2803319"/>
              <a:ext cx="462576" cy="192876"/>
            </a:xfrm>
            <a:custGeom>
              <a:avLst/>
              <a:gdLst>
                <a:gd name="connsiteX0" fmla="*/ 0 w 462576"/>
                <a:gd name="connsiteY0" fmla="*/ 0 h 192876"/>
                <a:gd name="connsiteX1" fmla="*/ 462576 w 462576"/>
                <a:gd name="connsiteY1" fmla="*/ 0 h 192876"/>
                <a:gd name="connsiteX2" fmla="*/ 462576 w 462576"/>
                <a:gd name="connsiteY2" fmla="*/ 192876 h 192876"/>
                <a:gd name="connsiteX3" fmla="*/ 0 w 462576"/>
                <a:gd name="connsiteY3" fmla="*/ 192876 h 192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576" h="192876">
                  <a:moveTo>
                    <a:pt x="0" y="0"/>
                  </a:moveTo>
                  <a:lnTo>
                    <a:pt x="462576" y="0"/>
                  </a:lnTo>
                  <a:lnTo>
                    <a:pt x="462576" y="192876"/>
                  </a:lnTo>
                  <a:lnTo>
                    <a:pt x="0" y="192876"/>
                  </a:ln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2" name="Forma libre 41">
              <a:extLst>
                <a:ext uri="{FF2B5EF4-FFF2-40B4-BE49-F238E27FC236}">
                  <a16:creationId xmlns:a16="http://schemas.microsoft.com/office/drawing/2014/main" id="{24C5A0F1-A739-D1A3-2DEC-942E3ABF3D45}"/>
                </a:ext>
              </a:extLst>
            </p:cNvPr>
            <p:cNvSpPr/>
            <p:nvPr/>
          </p:nvSpPr>
          <p:spPr>
            <a:xfrm rot="2094523">
              <a:off x="14158311" y="2339188"/>
              <a:ext cx="463094" cy="355439"/>
            </a:xfrm>
            <a:custGeom>
              <a:avLst/>
              <a:gdLst>
                <a:gd name="connsiteX0" fmla="*/ 462576 w 463094"/>
                <a:gd name="connsiteY0" fmla="*/ 355439 h 355439"/>
                <a:gd name="connsiteX1" fmla="*/ 0 w 463094"/>
                <a:gd name="connsiteY1" fmla="*/ 355439 h 355439"/>
                <a:gd name="connsiteX2" fmla="*/ 0 w 463094"/>
                <a:gd name="connsiteY2" fmla="*/ 247869 h 355439"/>
                <a:gd name="connsiteX3" fmla="*/ 0 w 463094"/>
                <a:gd name="connsiteY3" fmla="*/ 140298 h 355439"/>
                <a:gd name="connsiteX4" fmla="*/ 39672 w 463094"/>
                <a:gd name="connsiteY4" fmla="*/ 41043 h 355439"/>
                <a:gd name="connsiteX5" fmla="*/ 135610 w 463094"/>
                <a:gd name="connsiteY5" fmla="*/ 0 h 355439"/>
                <a:gd name="connsiteX6" fmla="*/ 231547 w 463094"/>
                <a:gd name="connsiteY6" fmla="*/ 0 h 355439"/>
                <a:gd name="connsiteX7" fmla="*/ 327485 w 463094"/>
                <a:gd name="connsiteY7" fmla="*/ 0 h 355439"/>
                <a:gd name="connsiteX8" fmla="*/ 423423 w 463094"/>
                <a:gd name="connsiteY8" fmla="*/ 41043 h 355439"/>
                <a:gd name="connsiteX9" fmla="*/ 463095 w 463094"/>
                <a:gd name="connsiteY9" fmla="*/ 140298 h 355439"/>
                <a:gd name="connsiteX10" fmla="*/ 463095 w 463094"/>
                <a:gd name="connsiteY10" fmla="*/ 247869 h 355439"/>
                <a:gd name="connsiteX11" fmla="*/ 463095 w 463094"/>
                <a:gd name="connsiteY11" fmla="*/ 355439 h 35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3094" h="355439">
                  <a:moveTo>
                    <a:pt x="462576" y="355439"/>
                  </a:moveTo>
                  <a:lnTo>
                    <a:pt x="0" y="355439"/>
                  </a:lnTo>
                  <a:lnTo>
                    <a:pt x="0" y="247869"/>
                  </a:lnTo>
                  <a:cubicBezTo>
                    <a:pt x="0" y="247869"/>
                    <a:pt x="0" y="140298"/>
                    <a:pt x="0" y="140298"/>
                  </a:cubicBezTo>
                  <a:cubicBezTo>
                    <a:pt x="0" y="101669"/>
                    <a:pt x="15298" y="66527"/>
                    <a:pt x="39672" y="41043"/>
                  </a:cubicBezTo>
                  <a:cubicBezTo>
                    <a:pt x="64045" y="15559"/>
                    <a:pt x="98012" y="0"/>
                    <a:pt x="135610" y="0"/>
                  </a:cubicBezTo>
                  <a:lnTo>
                    <a:pt x="231547" y="0"/>
                  </a:lnTo>
                  <a:cubicBezTo>
                    <a:pt x="231547" y="0"/>
                    <a:pt x="327485" y="0"/>
                    <a:pt x="327485" y="0"/>
                  </a:cubicBezTo>
                  <a:cubicBezTo>
                    <a:pt x="364823" y="0"/>
                    <a:pt x="398791" y="15827"/>
                    <a:pt x="423423" y="41043"/>
                  </a:cubicBezTo>
                  <a:cubicBezTo>
                    <a:pt x="448056" y="66259"/>
                    <a:pt x="463095" y="101401"/>
                    <a:pt x="463095" y="140298"/>
                  </a:cubicBezTo>
                  <a:lnTo>
                    <a:pt x="463095" y="247869"/>
                  </a:lnTo>
                  <a:cubicBezTo>
                    <a:pt x="463095" y="247869"/>
                    <a:pt x="463095" y="355439"/>
                    <a:pt x="463095" y="355439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3" name="Forma libre 42">
              <a:extLst>
                <a:ext uri="{FF2B5EF4-FFF2-40B4-BE49-F238E27FC236}">
                  <a16:creationId xmlns:a16="http://schemas.microsoft.com/office/drawing/2014/main" id="{87472443-C69B-F416-C1AF-89E91A3EEA98}"/>
                </a:ext>
              </a:extLst>
            </p:cNvPr>
            <p:cNvSpPr/>
            <p:nvPr/>
          </p:nvSpPr>
          <p:spPr>
            <a:xfrm rot="2094523">
              <a:off x="11669554" y="5822106"/>
              <a:ext cx="462576" cy="522227"/>
            </a:xfrm>
            <a:custGeom>
              <a:avLst/>
              <a:gdLst>
                <a:gd name="connsiteX0" fmla="*/ 462576 w 462576"/>
                <a:gd name="connsiteY0" fmla="*/ 51438 h 522227"/>
                <a:gd name="connsiteX1" fmla="*/ 450130 w 462576"/>
                <a:gd name="connsiteY1" fmla="*/ 34001 h 522227"/>
                <a:gd name="connsiteX2" fmla="*/ 320485 w 462576"/>
                <a:gd name="connsiteY2" fmla="*/ 34001 h 522227"/>
                <a:gd name="connsiteX3" fmla="*/ 308039 w 462576"/>
                <a:gd name="connsiteY3" fmla="*/ 51438 h 522227"/>
                <a:gd name="connsiteX4" fmla="*/ 295852 w 462576"/>
                <a:gd name="connsiteY4" fmla="*/ 34001 h 522227"/>
                <a:gd name="connsiteX5" fmla="*/ 166206 w 462576"/>
                <a:gd name="connsiteY5" fmla="*/ 34001 h 522227"/>
                <a:gd name="connsiteX6" fmla="*/ 154019 w 462576"/>
                <a:gd name="connsiteY6" fmla="*/ 51438 h 522227"/>
                <a:gd name="connsiteX7" fmla="*/ 141833 w 462576"/>
                <a:gd name="connsiteY7" fmla="*/ 34001 h 522227"/>
                <a:gd name="connsiteX8" fmla="*/ 12187 w 462576"/>
                <a:gd name="connsiteY8" fmla="*/ 34001 h 522227"/>
                <a:gd name="connsiteX9" fmla="*/ 0 w 462576"/>
                <a:gd name="connsiteY9" fmla="*/ 51438 h 522227"/>
                <a:gd name="connsiteX10" fmla="*/ 231288 w 462576"/>
                <a:gd name="connsiteY10" fmla="*/ 522227 h 522227"/>
                <a:gd name="connsiteX11" fmla="*/ 462576 w 462576"/>
                <a:gd name="connsiteY11" fmla="*/ 51438 h 522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2576" h="522227">
                  <a:moveTo>
                    <a:pt x="462576" y="51438"/>
                  </a:moveTo>
                  <a:lnTo>
                    <a:pt x="450130" y="34001"/>
                  </a:lnTo>
                  <a:cubicBezTo>
                    <a:pt x="417978" y="-11334"/>
                    <a:pt x="352637" y="-11334"/>
                    <a:pt x="320485" y="34001"/>
                  </a:cubicBezTo>
                  <a:lnTo>
                    <a:pt x="308039" y="51438"/>
                  </a:lnTo>
                  <a:lnTo>
                    <a:pt x="295852" y="34001"/>
                  </a:lnTo>
                  <a:cubicBezTo>
                    <a:pt x="263700" y="-11334"/>
                    <a:pt x="198358" y="-11334"/>
                    <a:pt x="166206" y="34001"/>
                  </a:cubicBezTo>
                  <a:lnTo>
                    <a:pt x="154019" y="51438"/>
                  </a:lnTo>
                  <a:lnTo>
                    <a:pt x="141833" y="34001"/>
                  </a:lnTo>
                  <a:cubicBezTo>
                    <a:pt x="109680" y="-11334"/>
                    <a:pt x="44339" y="-11334"/>
                    <a:pt x="12187" y="34001"/>
                  </a:cubicBezTo>
                  <a:lnTo>
                    <a:pt x="0" y="51438"/>
                  </a:lnTo>
                  <a:lnTo>
                    <a:pt x="231288" y="522227"/>
                  </a:lnTo>
                  <a:lnTo>
                    <a:pt x="462576" y="51438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4" name="Forma libre 43">
              <a:extLst>
                <a:ext uri="{FF2B5EF4-FFF2-40B4-BE49-F238E27FC236}">
                  <a16:creationId xmlns:a16="http://schemas.microsoft.com/office/drawing/2014/main" id="{5690B250-88FF-64E1-3E5B-835C0E2794AC}"/>
                </a:ext>
              </a:extLst>
            </p:cNvPr>
            <p:cNvSpPr/>
            <p:nvPr/>
          </p:nvSpPr>
          <p:spPr>
            <a:xfrm rot="2094523">
              <a:off x="12966765" y="2657057"/>
              <a:ext cx="154278" cy="3575851"/>
            </a:xfrm>
            <a:custGeom>
              <a:avLst/>
              <a:gdLst>
                <a:gd name="connsiteX0" fmla="*/ 142092 w 154278"/>
                <a:gd name="connsiteY0" fmla="*/ 3558415 h 3575851"/>
                <a:gd name="connsiteX1" fmla="*/ 154279 w 154278"/>
                <a:gd name="connsiteY1" fmla="*/ 3575852 h 3575851"/>
                <a:gd name="connsiteX2" fmla="*/ 154279 w 154278"/>
                <a:gd name="connsiteY2" fmla="*/ 0 h 3575851"/>
                <a:gd name="connsiteX3" fmla="*/ 0 w 154278"/>
                <a:gd name="connsiteY3" fmla="*/ 0 h 3575851"/>
                <a:gd name="connsiteX4" fmla="*/ 0 w 154278"/>
                <a:gd name="connsiteY4" fmla="*/ 3575852 h 3575851"/>
                <a:gd name="connsiteX5" fmla="*/ 12187 w 154278"/>
                <a:gd name="connsiteY5" fmla="*/ 3558415 h 3575851"/>
                <a:gd name="connsiteX6" fmla="*/ 141833 w 154278"/>
                <a:gd name="connsiteY6" fmla="*/ 3558415 h 357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278" h="3575851">
                  <a:moveTo>
                    <a:pt x="142092" y="3558415"/>
                  </a:moveTo>
                  <a:lnTo>
                    <a:pt x="154279" y="3575852"/>
                  </a:lnTo>
                  <a:lnTo>
                    <a:pt x="154279" y="0"/>
                  </a:lnTo>
                  <a:lnTo>
                    <a:pt x="0" y="0"/>
                  </a:lnTo>
                  <a:lnTo>
                    <a:pt x="0" y="3575852"/>
                  </a:lnTo>
                  <a:lnTo>
                    <a:pt x="12187" y="3558415"/>
                  </a:lnTo>
                  <a:cubicBezTo>
                    <a:pt x="44339" y="3513080"/>
                    <a:pt x="109680" y="3513080"/>
                    <a:pt x="141833" y="3558415"/>
                  </a:cubicBezTo>
                  <a:close/>
                </a:path>
              </a:pathLst>
            </a:custGeom>
            <a:solidFill>
              <a:srgbClr val="F4F3EB">
                <a:alpha val="49813"/>
              </a:srgb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45" name="Forma libre 44">
              <a:extLst>
                <a:ext uri="{FF2B5EF4-FFF2-40B4-BE49-F238E27FC236}">
                  <a16:creationId xmlns:a16="http://schemas.microsoft.com/office/drawing/2014/main" id="{115AF7EF-4313-3896-4B17-60FF5F3BB1D4}"/>
                </a:ext>
              </a:extLst>
            </p:cNvPr>
            <p:cNvSpPr/>
            <p:nvPr/>
          </p:nvSpPr>
          <p:spPr>
            <a:xfrm rot="2094523">
              <a:off x="11714842" y="6134376"/>
              <a:ext cx="176059" cy="178926"/>
            </a:xfrm>
            <a:custGeom>
              <a:avLst/>
              <a:gdLst>
                <a:gd name="connsiteX0" fmla="*/ 0 w 176059"/>
                <a:gd name="connsiteY0" fmla="*/ 0 h 178926"/>
                <a:gd name="connsiteX1" fmla="*/ 87900 w 176059"/>
                <a:gd name="connsiteY1" fmla="*/ 178927 h 178926"/>
                <a:gd name="connsiteX2" fmla="*/ 176059 w 176059"/>
                <a:gd name="connsiteY2" fmla="*/ 0 h 178926"/>
                <a:gd name="connsiteX3" fmla="*/ 0 w 176059"/>
                <a:gd name="connsiteY3" fmla="*/ 0 h 178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059" h="178926">
                  <a:moveTo>
                    <a:pt x="0" y="0"/>
                  </a:moveTo>
                  <a:lnTo>
                    <a:pt x="87900" y="178927"/>
                  </a:lnTo>
                  <a:lnTo>
                    <a:pt x="1760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259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040" y="795895"/>
            <a:ext cx="17319653" cy="410974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842" y="5191844"/>
            <a:ext cx="18035086" cy="2086277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id="{1981AA40-4A9D-7DF6-ACAC-6B7ECE436B7F}"/>
              </a:ext>
            </a:extLst>
          </p:cNvPr>
          <p:cNvGrpSpPr/>
          <p:nvPr/>
        </p:nvGrpSpPr>
        <p:grpSpPr>
          <a:xfrm>
            <a:off x="355720" y="3718086"/>
            <a:ext cx="3457700" cy="3457700"/>
            <a:chOff x="1859036" y="3776852"/>
            <a:chExt cx="2663046" cy="2663046"/>
          </a:xfrm>
        </p:grpSpPr>
        <p:sp>
          <p:nvSpPr>
            <p:cNvPr id="6" name="Forma libre 5">
              <a:extLst>
                <a:ext uri="{FF2B5EF4-FFF2-40B4-BE49-F238E27FC236}">
                  <a16:creationId xmlns:a16="http://schemas.microsoft.com/office/drawing/2014/main" id="{9A4F7183-3C13-37D6-130C-849AA9B9A48C}"/>
                </a:ext>
              </a:extLst>
            </p:cNvPr>
            <p:cNvSpPr/>
            <p:nvPr/>
          </p:nvSpPr>
          <p:spPr>
            <a:xfrm>
              <a:off x="1859036" y="3776852"/>
              <a:ext cx="2663046" cy="2663046"/>
            </a:xfrm>
            <a:custGeom>
              <a:avLst/>
              <a:gdLst>
                <a:gd name="connsiteX0" fmla="*/ 2663047 w 2663046"/>
                <a:gd name="connsiteY0" fmla="*/ 1331524 h 2663046"/>
                <a:gd name="connsiteX1" fmla="*/ 1331524 w 2663046"/>
                <a:gd name="connsiteY1" fmla="*/ 2663047 h 2663046"/>
                <a:gd name="connsiteX2" fmla="*/ 0 w 2663046"/>
                <a:gd name="connsiteY2" fmla="*/ 1331524 h 2663046"/>
                <a:gd name="connsiteX3" fmla="*/ 1331524 w 2663046"/>
                <a:gd name="connsiteY3" fmla="*/ 0 h 2663046"/>
                <a:gd name="connsiteX4" fmla="*/ 2663047 w 2663046"/>
                <a:gd name="connsiteY4" fmla="*/ 1331524 h 266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63046" h="2663046">
                  <a:moveTo>
                    <a:pt x="2663047" y="1331524"/>
                  </a:moveTo>
                  <a:cubicBezTo>
                    <a:pt x="2663047" y="2066904"/>
                    <a:pt x="2066904" y="2663047"/>
                    <a:pt x="1331524" y="2663047"/>
                  </a:cubicBezTo>
                  <a:cubicBezTo>
                    <a:pt x="596143" y="2663047"/>
                    <a:pt x="0" y="2066904"/>
                    <a:pt x="0" y="1331524"/>
                  </a:cubicBezTo>
                  <a:cubicBezTo>
                    <a:pt x="0" y="596143"/>
                    <a:pt x="596143" y="0"/>
                    <a:pt x="1331524" y="0"/>
                  </a:cubicBezTo>
                  <a:cubicBezTo>
                    <a:pt x="2066904" y="0"/>
                    <a:pt x="2663047" y="596143"/>
                    <a:pt x="2663047" y="1331524"/>
                  </a:cubicBezTo>
                  <a:close/>
                </a:path>
              </a:pathLst>
            </a:custGeom>
            <a:solidFill>
              <a:schemeClr val="accent1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27F98ACF-F476-796D-FA8B-C60FCA05EFEF}"/>
                </a:ext>
              </a:extLst>
            </p:cNvPr>
            <p:cNvSpPr/>
            <p:nvPr/>
          </p:nvSpPr>
          <p:spPr>
            <a:xfrm>
              <a:off x="2104058" y="4021874"/>
              <a:ext cx="2173002" cy="2173002"/>
            </a:xfrm>
            <a:custGeom>
              <a:avLst/>
              <a:gdLst>
                <a:gd name="connsiteX0" fmla="*/ 2173003 w 2173002"/>
                <a:gd name="connsiteY0" fmla="*/ 1086501 h 2173002"/>
                <a:gd name="connsiteX1" fmla="*/ 1086501 w 2173002"/>
                <a:gd name="connsiteY1" fmla="*/ 2173003 h 2173002"/>
                <a:gd name="connsiteX2" fmla="*/ 0 w 2173002"/>
                <a:gd name="connsiteY2" fmla="*/ 1086501 h 2173002"/>
                <a:gd name="connsiteX3" fmla="*/ 1086501 w 2173002"/>
                <a:gd name="connsiteY3" fmla="*/ 0 h 2173002"/>
                <a:gd name="connsiteX4" fmla="*/ 2173003 w 2173002"/>
                <a:gd name="connsiteY4" fmla="*/ 1086501 h 2173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3002" h="2173002">
                  <a:moveTo>
                    <a:pt x="2173003" y="1086501"/>
                  </a:moveTo>
                  <a:cubicBezTo>
                    <a:pt x="2173003" y="1686559"/>
                    <a:pt x="1686559" y="2173003"/>
                    <a:pt x="1086501" y="2173003"/>
                  </a:cubicBezTo>
                  <a:cubicBezTo>
                    <a:pt x="486443" y="2173003"/>
                    <a:pt x="0" y="1686559"/>
                    <a:pt x="0" y="1086501"/>
                  </a:cubicBezTo>
                  <a:cubicBezTo>
                    <a:pt x="0" y="486443"/>
                    <a:pt x="486443" y="0"/>
                    <a:pt x="1086501" y="0"/>
                  </a:cubicBezTo>
                  <a:cubicBezTo>
                    <a:pt x="1686559" y="0"/>
                    <a:pt x="2173003" y="486443"/>
                    <a:pt x="2173003" y="108650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A969C057-9AB6-A634-2C6B-1D82E1E023FA}"/>
                </a:ext>
              </a:extLst>
            </p:cNvPr>
            <p:cNvSpPr/>
            <p:nvPr/>
          </p:nvSpPr>
          <p:spPr>
            <a:xfrm>
              <a:off x="3147821" y="4557400"/>
              <a:ext cx="522964" cy="593713"/>
            </a:xfrm>
            <a:custGeom>
              <a:avLst/>
              <a:gdLst>
                <a:gd name="connsiteX0" fmla="*/ 42738 w 522964"/>
                <a:gd name="connsiteY0" fmla="*/ 0 h 593713"/>
                <a:gd name="connsiteX1" fmla="*/ 72915 w 522964"/>
                <a:gd name="connsiteY1" fmla="*/ 12562 h 593713"/>
                <a:gd name="connsiteX2" fmla="*/ 85476 w 522964"/>
                <a:gd name="connsiteY2" fmla="*/ 42738 h 593713"/>
                <a:gd name="connsiteX3" fmla="*/ 85476 w 522964"/>
                <a:gd name="connsiteY3" fmla="*/ 275488 h 593713"/>
                <a:gd name="connsiteX4" fmla="*/ 85476 w 522964"/>
                <a:gd name="connsiteY4" fmla="*/ 508237 h 593713"/>
                <a:gd name="connsiteX5" fmla="*/ 282851 w 522964"/>
                <a:gd name="connsiteY5" fmla="*/ 508237 h 593713"/>
                <a:gd name="connsiteX6" fmla="*/ 480226 w 522964"/>
                <a:gd name="connsiteY6" fmla="*/ 508237 h 593713"/>
                <a:gd name="connsiteX7" fmla="*/ 510403 w 522964"/>
                <a:gd name="connsiteY7" fmla="*/ 520798 h 593713"/>
                <a:gd name="connsiteX8" fmla="*/ 522964 w 522964"/>
                <a:gd name="connsiteY8" fmla="*/ 550975 h 593713"/>
                <a:gd name="connsiteX9" fmla="*/ 510403 w 522964"/>
                <a:gd name="connsiteY9" fmla="*/ 581152 h 593713"/>
                <a:gd name="connsiteX10" fmla="*/ 480226 w 522964"/>
                <a:gd name="connsiteY10" fmla="*/ 593713 h 593713"/>
                <a:gd name="connsiteX11" fmla="*/ 282851 w 522964"/>
                <a:gd name="connsiteY11" fmla="*/ 593713 h 593713"/>
                <a:gd name="connsiteX12" fmla="*/ 85476 w 522964"/>
                <a:gd name="connsiteY12" fmla="*/ 593713 h 593713"/>
                <a:gd name="connsiteX13" fmla="*/ 55299 w 522964"/>
                <a:gd name="connsiteY13" fmla="*/ 581152 h 593713"/>
                <a:gd name="connsiteX14" fmla="*/ 42738 w 522964"/>
                <a:gd name="connsiteY14" fmla="*/ 550975 h 593713"/>
                <a:gd name="connsiteX15" fmla="*/ 12561 w 522964"/>
                <a:gd name="connsiteY15" fmla="*/ 538414 h 593713"/>
                <a:gd name="connsiteX16" fmla="*/ 0 w 522964"/>
                <a:gd name="connsiteY16" fmla="*/ 508237 h 593713"/>
                <a:gd name="connsiteX17" fmla="*/ 0 w 522964"/>
                <a:gd name="connsiteY17" fmla="*/ 275488 h 593713"/>
                <a:gd name="connsiteX18" fmla="*/ 0 w 522964"/>
                <a:gd name="connsiteY18" fmla="*/ 42738 h 593713"/>
                <a:gd name="connsiteX19" fmla="*/ 12561 w 522964"/>
                <a:gd name="connsiteY19" fmla="*/ 12562 h 593713"/>
                <a:gd name="connsiteX20" fmla="*/ 42738 w 522964"/>
                <a:gd name="connsiteY20" fmla="*/ 0 h 593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22964" h="593713">
                  <a:moveTo>
                    <a:pt x="42738" y="0"/>
                  </a:moveTo>
                  <a:cubicBezTo>
                    <a:pt x="54578" y="0"/>
                    <a:pt x="65262" y="4765"/>
                    <a:pt x="72915" y="12562"/>
                  </a:cubicBezTo>
                  <a:cubicBezTo>
                    <a:pt x="80567" y="20358"/>
                    <a:pt x="85476" y="31043"/>
                    <a:pt x="85476" y="42738"/>
                  </a:cubicBezTo>
                  <a:lnTo>
                    <a:pt x="85476" y="275488"/>
                  </a:lnTo>
                  <a:cubicBezTo>
                    <a:pt x="85476" y="275488"/>
                    <a:pt x="85476" y="508237"/>
                    <a:pt x="85476" y="508237"/>
                  </a:cubicBezTo>
                  <a:lnTo>
                    <a:pt x="282851" y="508237"/>
                  </a:lnTo>
                  <a:cubicBezTo>
                    <a:pt x="282851" y="508237"/>
                    <a:pt x="480226" y="508237"/>
                    <a:pt x="480226" y="508237"/>
                  </a:cubicBezTo>
                  <a:cubicBezTo>
                    <a:pt x="492066" y="508237"/>
                    <a:pt x="502750" y="513002"/>
                    <a:pt x="510403" y="520798"/>
                  </a:cubicBezTo>
                  <a:cubicBezTo>
                    <a:pt x="518055" y="528595"/>
                    <a:pt x="522964" y="539280"/>
                    <a:pt x="522964" y="550975"/>
                  </a:cubicBezTo>
                  <a:cubicBezTo>
                    <a:pt x="522964" y="562815"/>
                    <a:pt x="518200" y="573499"/>
                    <a:pt x="510403" y="581152"/>
                  </a:cubicBezTo>
                  <a:cubicBezTo>
                    <a:pt x="502606" y="588804"/>
                    <a:pt x="491921" y="593713"/>
                    <a:pt x="480226" y="593713"/>
                  </a:cubicBezTo>
                  <a:lnTo>
                    <a:pt x="282851" y="593713"/>
                  </a:lnTo>
                  <a:cubicBezTo>
                    <a:pt x="282851" y="593713"/>
                    <a:pt x="85476" y="593713"/>
                    <a:pt x="85476" y="593713"/>
                  </a:cubicBezTo>
                  <a:cubicBezTo>
                    <a:pt x="73636" y="593713"/>
                    <a:pt x="62952" y="588948"/>
                    <a:pt x="55299" y="581152"/>
                  </a:cubicBezTo>
                  <a:cubicBezTo>
                    <a:pt x="47647" y="573355"/>
                    <a:pt x="42738" y="562670"/>
                    <a:pt x="42738" y="550975"/>
                  </a:cubicBezTo>
                  <a:cubicBezTo>
                    <a:pt x="30898" y="550975"/>
                    <a:pt x="20214" y="546211"/>
                    <a:pt x="12561" y="538414"/>
                  </a:cubicBezTo>
                  <a:cubicBezTo>
                    <a:pt x="4909" y="530617"/>
                    <a:pt x="0" y="519932"/>
                    <a:pt x="0" y="508237"/>
                  </a:cubicBezTo>
                  <a:lnTo>
                    <a:pt x="0" y="275488"/>
                  </a:lnTo>
                  <a:cubicBezTo>
                    <a:pt x="0" y="275488"/>
                    <a:pt x="0" y="42738"/>
                    <a:pt x="0" y="42738"/>
                  </a:cubicBezTo>
                  <a:cubicBezTo>
                    <a:pt x="0" y="30898"/>
                    <a:pt x="4765" y="20214"/>
                    <a:pt x="12561" y="12562"/>
                  </a:cubicBezTo>
                  <a:cubicBezTo>
                    <a:pt x="20358" y="4909"/>
                    <a:pt x="31043" y="0"/>
                    <a:pt x="42738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456D8A09-9825-BB89-FFE7-96B6D381ADB6}"/>
                </a:ext>
              </a:extLst>
            </p:cNvPr>
            <p:cNvSpPr/>
            <p:nvPr/>
          </p:nvSpPr>
          <p:spPr>
            <a:xfrm>
              <a:off x="3073174" y="4990990"/>
              <a:ext cx="234770" cy="234770"/>
            </a:xfrm>
            <a:custGeom>
              <a:avLst/>
              <a:gdLst>
                <a:gd name="connsiteX0" fmla="*/ 234771 w 234770"/>
                <a:gd name="connsiteY0" fmla="*/ 117385 h 234770"/>
                <a:gd name="connsiteX1" fmla="*/ 117385 w 234770"/>
                <a:gd name="connsiteY1" fmla="*/ 234771 h 234770"/>
                <a:gd name="connsiteX2" fmla="*/ 0 w 234770"/>
                <a:gd name="connsiteY2" fmla="*/ 117385 h 234770"/>
                <a:gd name="connsiteX3" fmla="*/ 117385 w 234770"/>
                <a:gd name="connsiteY3" fmla="*/ 0 h 234770"/>
                <a:gd name="connsiteX4" fmla="*/ 234771 w 234770"/>
                <a:gd name="connsiteY4" fmla="*/ 117385 h 234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770" h="234770">
                  <a:moveTo>
                    <a:pt x="234771" y="117385"/>
                  </a:moveTo>
                  <a:cubicBezTo>
                    <a:pt x="234771" y="182216"/>
                    <a:pt x="182216" y="234771"/>
                    <a:pt x="117385" y="234771"/>
                  </a:cubicBezTo>
                  <a:cubicBezTo>
                    <a:pt x="52555" y="234771"/>
                    <a:pt x="0" y="182216"/>
                    <a:pt x="0" y="117385"/>
                  </a:cubicBezTo>
                  <a:cubicBezTo>
                    <a:pt x="0" y="52555"/>
                    <a:pt x="52555" y="0"/>
                    <a:pt x="117385" y="0"/>
                  </a:cubicBezTo>
                  <a:cubicBezTo>
                    <a:pt x="182216" y="0"/>
                    <a:pt x="234771" y="52555"/>
                    <a:pt x="234771" y="117385"/>
                  </a:cubicBezTo>
                  <a:close/>
                </a:path>
              </a:pathLst>
            </a:custGeom>
            <a:solidFill>
              <a:schemeClr val="accent3"/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D283ADC6-D149-7E8C-759D-9837564A7D1F}"/>
                </a:ext>
              </a:extLst>
            </p:cNvPr>
            <p:cNvSpPr/>
            <p:nvPr/>
          </p:nvSpPr>
          <p:spPr>
            <a:xfrm>
              <a:off x="3126452" y="5044268"/>
              <a:ext cx="128214" cy="128214"/>
            </a:xfrm>
            <a:custGeom>
              <a:avLst/>
              <a:gdLst>
                <a:gd name="connsiteX0" fmla="*/ 128214 w 128214"/>
                <a:gd name="connsiteY0" fmla="*/ 64107 h 128214"/>
                <a:gd name="connsiteX1" fmla="*/ 64107 w 128214"/>
                <a:gd name="connsiteY1" fmla="*/ 128214 h 128214"/>
                <a:gd name="connsiteX2" fmla="*/ 0 w 128214"/>
                <a:gd name="connsiteY2" fmla="*/ 64107 h 128214"/>
                <a:gd name="connsiteX3" fmla="*/ 64107 w 128214"/>
                <a:gd name="connsiteY3" fmla="*/ 0 h 128214"/>
                <a:gd name="connsiteX4" fmla="*/ 128214 w 128214"/>
                <a:gd name="connsiteY4" fmla="*/ 64107 h 12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14" h="128214">
                  <a:moveTo>
                    <a:pt x="128214" y="64107"/>
                  </a:moveTo>
                  <a:cubicBezTo>
                    <a:pt x="128214" y="99513"/>
                    <a:pt x="99513" y="128214"/>
                    <a:pt x="64107" y="128214"/>
                  </a:cubicBezTo>
                  <a:cubicBezTo>
                    <a:pt x="28702" y="128214"/>
                    <a:pt x="0" y="99513"/>
                    <a:pt x="0" y="64107"/>
                  </a:cubicBezTo>
                  <a:cubicBezTo>
                    <a:pt x="0" y="28702"/>
                    <a:pt x="28702" y="0"/>
                    <a:pt x="64107" y="0"/>
                  </a:cubicBezTo>
                  <a:cubicBezTo>
                    <a:pt x="99513" y="0"/>
                    <a:pt x="128214" y="28702"/>
                    <a:pt x="128214" y="6410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9549F32C-DF92-9B2E-69A3-9673C7CEA272}"/>
                </a:ext>
              </a:extLst>
            </p:cNvPr>
            <p:cNvSpPr/>
            <p:nvPr/>
          </p:nvSpPr>
          <p:spPr>
            <a:xfrm>
              <a:off x="2145208" y="4063024"/>
              <a:ext cx="2090847" cy="2090847"/>
            </a:xfrm>
            <a:custGeom>
              <a:avLst/>
              <a:gdLst>
                <a:gd name="connsiteX0" fmla="*/ 1045351 w 2090847"/>
                <a:gd name="connsiteY0" fmla="*/ 1925814 h 2090847"/>
                <a:gd name="connsiteX1" fmla="*/ 1067009 w 2090847"/>
                <a:gd name="connsiteY1" fmla="*/ 1947472 h 2090847"/>
                <a:gd name="connsiteX2" fmla="*/ 1067009 w 2090847"/>
                <a:gd name="connsiteY2" fmla="*/ 2069189 h 2090847"/>
                <a:gd name="connsiteX3" fmla="*/ 1045351 w 2090847"/>
                <a:gd name="connsiteY3" fmla="*/ 2090847 h 2090847"/>
                <a:gd name="connsiteX4" fmla="*/ 1023693 w 2090847"/>
                <a:gd name="connsiteY4" fmla="*/ 2069189 h 2090847"/>
                <a:gd name="connsiteX5" fmla="*/ 1023693 w 2090847"/>
                <a:gd name="connsiteY5" fmla="*/ 1947472 h 2090847"/>
                <a:gd name="connsiteX6" fmla="*/ 1045351 w 2090847"/>
                <a:gd name="connsiteY6" fmla="*/ 1925814 h 2090847"/>
                <a:gd name="connsiteX7" fmla="*/ 1683391 w 2090847"/>
                <a:gd name="connsiteY7" fmla="*/ 1661697 h 2090847"/>
                <a:gd name="connsiteX8" fmla="*/ 1698696 w 2090847"/>
                <a:gd name="connsiteY8" fmla="*/ 1668086 h 2090847"/>
                <a:gd name="connsiteX9" fmla="*/ 1784750 w 2090847"/>
                <a:gd name="connsiteY9" fmla="*/ 1754140 h 2090847"/>
                <a:gd name="connsiteX10" fmla="*/ 1784750 w 2090847"/>
                <a:gd name="connsiteY10" fmla="*/ 1784750 h 2090847"/>
                <a:gd name="connsiteX11" fmla="*/ 1769445 w 2090847"/>
                <a:gd name="connsiteY11" fmla="*/ 1791103 h 2090847"/>
                <a:gd name="connsiteX12" fmla="*/ 1754140 w 2090847"/>
                <a:gd name="connsiteY12" fmla="*/ 1784750 h 2090847"/>
                <a:gd name="connsiteX13" fmla="*/ 1668086 w 2090847"/>
                <a:gd name="connsiteY13" fmla="*/ 1698696 h 2090847"/>
                <a:gd name="connsiteX14" fmla="*/ 1668086 w 2090847"/>
                <a:gd name="connsiteY14" fmla="*/ 1668086 h 2090847"/>
                <a:gd name="connsiteX15" fmla="*/ 1683391 w 2090847"/>
                <a:gd name="connsiteY15" fmla="*/ 1661697 h 2090847"/>
                <a:gd name="connsiteX16" fmla="*/ 407510 w 2090847"/>
                <a:gd name="connsiteY16" fmla="*/ 1661697 h 2090847"/>
                <a:gd name="connsiteX17" fmla="*/ 422761 w 2090847"/>
                <a:gd name="connsiteY17" fmla="*/ 1668086 h 2090847"/>
                <a:gd name="connsiteX18" fmla="*/ 422761 w 2090847"/>
                <a:gd name="connsiteY18" fmla="*/ 1698696 h 2090847"/>
                <a:gd name="connsiteX19" fmla="*/ 336707 w 2090847"/>
                <a:gd name="connsiteY19" fmla="*/ 1784750 h 2090847"/>
                <a:gd name="connsiteX20" fmla="*/ 321402 w 2090847"/>
                <a:gd name="connsiteY20" fmla="*/ 1791103 h 2090847"/>
                <a:gd name="connsiteX21" fmla="*/ 306097 w 2090847"/>
                <a:gd name="connsiteY21" fmla="*/ 1784750 h 2090847"/>
                <a:gd name="connsiteX22" fmla="*/ 306097 w 2090847"/>
                <a:gd name="connsiteY22" fmla="*/ 1754140 h 2090847"/>
                <a:gd name="connsiteX23" fmla="*/ 392151 w 2090847"/>
                <a:gd name="connsiteY23" fmla="*/ 1668086 h 2090847"/>
                <a:gd name="connsiteX24" fmla="*/ 407510 w 2090847"/>
                <a:gd name="connsiteY24" fmla="*/ 1661697 h 2090847"/>
                <a:gd name="connsiteX25" fmla="*/ 1947472 w 2090847"/>
                <a:gd name="connsiteY25" fmla="*/ 1023693 h 2090847"/>
                <a:gd name="connsiteX26" fmla="*/ 2069189 w 2090847"/>
                <a:gd name="connsiteY26" fmla="*/ 1023693 h 2090847"/>
                <a:gd name="connsiteX27" fmla="*/ 2090847 w 2090847"/>
                <a:gd name="connsiteY27" fmla="*/ 1045351 h 2090847"/>
                <a:gd name="connsiteX28" fmla="*/ 2069189 w 2090847"/>
                <a:gd name="connsiteY28" fmla="*/ 1067009 h 2090847"/>
                <a:gd name="connsiteX29" fmla="*/ 1947472 w 2090847"/>
                <a:gd name="connsiteY29" fmla="*/ 1067009 h 2090847"/>
                <a:gd name="connsiteX30" fmla="*/ 1925814 w 2090847"/>
                <a:gd name="connsiteY30" fmla="*/ 1045351 h 2090847"/>
                <a:gd name="connsiteX31" fmla="*/ 1947472 w 2090847"/>
                <a:gd name="connsiteY31" fmla="*/ 1023693 h 2090847"/>
                <a:gd name="connsiteX32" fmla="*/ 21658 w 2090847"/>
                <a:gd name="connsiteY32" fmla="*/ 1023693 h 2090847"/>
                <a:gd name="connsiteX33" fmla="*/ 143375 w 2090847"/>
                <a:gd name="connsiteY33" fmla="*/ 1023693 h 2090847"/>
                <a:gd name="connsiteX34" fmla="*/ 165033 w 2090847"/>
                <a:gd name="connsiteY34" fmla="*/ 1045351 h 2090847"/>
                <a:gd name="connsiteX35" fmla="*/ 143375 w 2090847"/>
                <a:gd name="connsiteY35" fmla="*/ 1067009 h 2090847"/>
                <a:gd name="connsiteX36" fmla="*/ 21658 w 2090847"/>
                <a:gd name="connsiteY36" fmla="*/ 1067009 h 2090847"/>
                <a:gd name="connsiteX37" fmla="*/ 0 w 2090847"/>
                <a:gd name="connsiteY37" fmla="*/ 1045351 h 2090847"/>
                <a:gd name="connsiteX38" fmla="*/ 21658 w 2090847"/>
                <a:gd name="connsiteY38" fmla="*/ 1023693 h 2090847"/>
                <a:gd name="connsiteX39" fmla="*/ 1769354 w 2090847"/>
                <a:gd name="connsiteY39" fmla="*/ 299852 h 2090847"/>
                <a:gd name="connsiteX40" fmla="*/ 1784605 w 2090847"/>
                <a:gd name="connsiteY40" fmla="*/ 306241 h 2090847"/>
                <a:gd name="connsiteX41" fmla="*/ 1784605 w 2090847"/>
                <a:gd name="connsiteY41" fmla="*/ 336851 h 2090847"/>
                <a:gd name="connsiteX42" fmla="*/ 1698551 w 2090847"/>
                <a:gd name="connsiteY42" fmla="*/ 422905 h 2090847"/>
                <a:gd name="connsiteX43" fmla="*/ 1683246 w 2090847"/>
                <a:gd name="connsiteY43" fmla="*/ 429258 h 2090847"/>
                <a:gd name="connsiteX44" fmla="*/ 1667941 w 2090847"/>
                <a:gd name="connsiteY44" fmla="*/ 422905 h 2090847"/>
                <a:gd name="connsiteX45" fmla="*/ 1667941 w 2090847"/>
                <a:gd name="connsiteY45" fmla="*/ 392295 h 2090847"/>
                <a:gd name="connsiteX46" fmla="*/ 1753995 w 2090847"/>
                <a:gd name="connsiteY46" fmla="*/ 306241 h 2090847"/>
                <a:gd name="connsiteX47" fmla="*/ 1769354 w 2090847"/>
                <a:gd name="connsiteY47" fmla="*/ 299852 h 2090847"/>
                <a:gd name="connsiteX48" fmla="*/ 321600 w 2090847"/>
                <a:gd name="connsiteY48" fmla="*/ 299852 h 2090847"/>
                <a:gd name="connsiteX49" fmla="*/ 336851 w 2090847"/>
                <a:gd name="connsiteY49" fmla="*/ 306241 h 2090847"/>
                <a:gd name="connsiteX50" fmla="*/ 422905 w 2090847"/>
                <a:gd name="connsiteY50" fmla="*/ 392295 h 2090847"/>
                <a:gd name="connsiteX51" fmla="*/ 422905 w 2090847"/>
                <a:gd name="connsiteY51" fmla="*/ 422905 h 2090847"/>
                <a:gd name="connsiteX52" fmla="*/ 407600 w 2090847"/>
                <a:gd name="connsiteY52" fmla="*/ 429258 h 2090847"/>
                <a:gd name="connsiteX53" fmla="*/ 392295 w 2090847"/>
                <a:gd name="connsiteY53" fmla="*/ 422905 h 2090847"/>
                <a:gd name="connsiteX54" fmla="*/ 306241 w 2090847"/>
                <a:gd name="connsiteY54" fmla="*/ 336851 h 2090847"/>
                <a:gd name="connsiteX55" fmla="*/ 306241 w 2090847"/>
                <a:gd name="connsiteY55" fmla="*/ 306241 h 2090847"/>
                <a:gd name="connsiteX56" fmla="*/ 321600 w 2090847"/>
                <a:gd name="connsiteY56" fmla="*/ 299852 h 2090847"/>
                <a:gd name="connsiteX57" fmla="*/ 1045351 w 2090847"/>
                <a:gd name="connsiteY57" fmla="*/ 0 h 2090847"/>
                <a:gd name="connsiteX58" fmla="*/ 1067009 w 2090847"/>
                <a:gd name="connsiteY58" fmla="*/ 21658 h 2090847"/>
                <a:gd name="connsiteX59" fmla="*/ 1067009 w 2090847"/>
                <a:gd name="connsiteY59" fmla="*/ 143375 h 2090847"/>
                <a:gd name="connsiteX60" fmla="*/ 1045351 w 2090847"/>
                <a:gd name="connsiteY60" fmla="*/ 165033 h 2090847"/>
                <a:gd name="connsiteX61" fmla="*/ 1023693 w 2090847"/>
                <a:gd name="connsiteY61" fmla="*/ 143375 h 2090847"/>
                <a:gd name="connsiteX62" fmla="*/ 1023693 w 2090847"/>
                <a:gd name="connsiteY62" fmla="*/ 21658 h 2090847"/>
                <a:gd name="connsiteX63" fmla="*/ 1045351 w 2090847"/>
                <a:gd name="connsiteY63" fmla="*/ 0 h 2090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2090847" h="2090847">
                  <a:moveTo>
                    <a:pt x="1045351" y="1925814"/>
                  </a:moveTo>
                  <a:cubicBezTo>
                    <a:pt x="1057335" y="1925814"/>
                    <a:pt x="1067009" y="1935488"/>
                    <a:pt x="1067009" y="1947472"/>
                  </a:cubicBezTo>
                  <a:lnTo>
                    <a:pt x="1067009" y="2069189"/>
                  </a:lnTo>
                  <a:cubicBezTo>
                    <a:pt x="1067009" y="2081173"/>
                    <a:pt x="1057335" y="2090847"/>
                    <a:pt x="1045351" y="2090847"/>
                  </a:cubicBezTo>
                  <a:cubicBezTo>
                    <a:pt x="1033367" y="2090847"/>
                    <a:pt x="1023693" y="2081173"/>
                    <a:pt x="1023693" y="2069189"/>
                  </a:cubicBezTo>
                  <a:lnTo>
                    <a:pt x="1023693" y="1947472"/>
                  </a:lnTo>
                  <a:cubicBezTo>
                    <a:pt x="1023693" y="1935488"/>
                    <a:pt x="1033367" y="1925814"/>
                    <a:pt x="1045351" y="1925814"/>
                  </a:cubicBezTo>
                  <a:close/>
                  <a:moveTo>
                    <a:pt x="1683391" y="1661697"/>
                  </a:moveTo>
                  <a:cubicBezTo>
                    <a:pt x="1688950" y="1661697"/>
                    <a:pt x="1694509" y="1663827"/>
                    <a:pt x="1698696" y="1668086"/>
                  </a:cubicBezTo>
                  <a:lnTo>
                    <a:pt x="1784750" y="1754140"/>
                  </a:lnTo>
                  <a:cubicBezTo>
                    <a:pt x="1793268" y="1762659"/>
                    <a:pt x="1793268" y="1776375"/>
                    <a:pt x="1784750" y="1784750"/>
                  </a:cubicBezTo>
                  <a:cubicBezTo>
                    <a:pt x="1780562" y="1788937"/>
                    <a:pt x="1774931" y="1791103"/>
                    <a:pt x="1769445" y="1791103"/>
                  </a:cubicBezTo>
                  <a:cubicBezTo>
                    <a:pt x="1763958" y="1791103"/>
                    <a:pt x="1758327" y="1788937"/>
                    <a:pt x="1754140" y="1784750"/>
                  </a:cubicBezTo>
                  <a:lnTo>
                    <a:pt x="1668086" y="1698696"/>
                  </a:lnTo>
                  <a:cubicBezTo>
                    <a:pt x="1659567" y="1690177"/>
                    <a:pt x="1659567" y="1676460"/>
                    <a:pt x="1668086" y="1668086"/>
                  </a:cubicBezTo>
                  <a:cubicBezTo>
                    <a:pt x="1672273" y="1663827"/>
                    <a:pt x="1677832" y="1661697"/>
                    <a:pt x="1683391" y="1661697"/>
                  </a:cubicBezTo>
                  <a:close/>
                  <a:moveTo>
                    <a:pt x="407510" y="1661697"/>
                  </a:moveTo>
                  <a:cubicBezTo>
                    <a:pt x="413051" y="1661697"/>
                    <a:pt x="418573" y="1663827"/>
                    <a:pt x="422761" y="1668086"/>
                  </a:cubicBezTo>
                  <a:cubicBezTo>
                    <a:pt x="431279" y="1676605"/>
                    <a:pt x="431279" y="1690321"/>
                    <a:pt x="422761" y="1698696"/>
                  </a:cubicBezTo>
                  <a:lnTo>
                    <a:pt x="336707" y="1784750"/>
                  </a:lnTo>
                  <a:cubicBezTo>
                    <a:pt x="332520" y="1788937"/>
                    <a:pt x="326889" y="1791103"/>
                    <a:pt x="321402" y="1791103"/>
                  </a:cubicBezTo>
                  <a:cubicBezTo>
                    <a:pt x="315915" y="1791103"/>
                    <a:pt x="310284" y="1788937"/>
                    <a:pt x="306097" y="1784750"/>
                  </a:cubicBezTo>
                  <a:cubicBezTo>
                    <a:pt x="297578" y="1776231"/>
                    <a:pt x="297578" y="1762514"/>
                    <a:pt x="306097" y="1754140"/>
                  </a:cubicBezTo>
                  <a:lnTo>
                    <a:pt x="392151" y="1668086"/>
                  </a:lnTo>
                  <a:cubicBezTo>
                    <a:pt x="396410" y="1663827"/>
                    <a:pt x="401969" y="1661697"/>
                    <a:pt x="407510" y="1661697"/>
                  </a:cubicBezTo>
                  <a:close/>
                  <a:moveTo>
                    <a:pt x="1947472" y="1023693"/>
                  </a:moveTo>
                  <a:lnTo>
                    <a:pt x="2069189" y="1023693"/>
                  </a:lnTo>
                  <a:cubicBezTo>
                    <a:pt x="2081173" y="1023693"/>
                    <a:pt x="2090847" y="1033367"/>
                    <a:pt x="2090847" y="1045351"/>
                  </a:cubicBezTo>
                  <a:cubicBezTo>
                    <a:pt x="2090847" y="1057335"/>
                    <a:pt x="2081173" y="1067009"/>
                    <a:pt x="2069189" y="1067009"/>
                  </a:cubicBezTo>
                  <a:lnTo>
                    <a:pt x="1947472" y="1067009"/>
                  </a:lnTo>
                  <a:cubicBezTo>
                    <a:pt x="1935488" y="1067009"/>
                    <a:pt x="1925814" y="1057335"/>
                    <a:pt x="1925814" y="1045351"/>
                  </a:cubicBezTo>
                  <a:cubicBezTo>
                    <a:pt x="1925814" y="1033367"/>
                    <a:pt x="1935488" y="1023693"/>
                    <a:pt x="1947472" y="1023693"/>
                  </a:cubicBezTo>
                  <a:close/>
                  <a:moveTo>
                    <a:pt x="21658" y="1023693"/>
                  </a:moveTo>
                  <a:lnTo>
                    <a:pt x="143375" y="1023693"/>
                  </a:lnTo>
                  <a:cubicBezTo>
                    <a:pt x="155359" y="1023693"/>
                    <a:pt x="165033" y="1033367"/>
                    <a:pt x="165033" y="1045351"/>
                  </a:cubicBezTo>
                  <a:cubicBezTo>
                    <a:pt x="165033" y="1057335"/>
                    <a:pt x="155359" y="1067009"/>
                    <a:pt x="143375" y="1067009"/>
                  </a:cubicBezTo>
                  <a:lnTo>
                    <a:pt x="21658" y="1067009"/>
                  </a:lnTo>
                  <a:cubicBezTo>
                    <a:pt x="9674" y="1067009"/>
                    <a:pt x="0" y="1057335"/>
                    <a:pt x="0" y="1045351"/>
                  </a:cubicBezTo>
                  <a:cubicBezTo>
                    <a:pt x="0" y="1033367"/>
                    <a:pt x="9674" y="1023693"/>
                    <a:pt x="21658" y="1023693"/>
                  </a:cubicBezTo>
                  <a:close/>
                  <a:moveTo>
                    <a:pt x="1769354" y="299852"/>
                  </a:moveTo>
                  <a:cubicBezTo>
                    <a:pt x="1774895" y="299852"/>
                    <a:pt x="1780418" y="301982"/>
                    <a:pt x="1784605" y="306241"/>
                  </a:cubicBezTo>
                  <a:cubicBezTo>
                    <a:pt x="1792979" y="314760"/>
                    <a:pt x="1793123" y="328476"/>
                    <a:pt x="1784605" y="336851"/>
                  </a:cubicBezTo>
                  <a:lnTo>
                    <a:pt x="1698551" y="422905"/>
                  </a:lnTo>
                  <a:cubicBezTo>
                    <a:pt x="1694364" y="427092"/>
                    <a:pt x="1688733" y="429258"/>
                    <a:pt x="1683246" y="429258"/>
                  </a:cubicBezTo>
                  <a:cubicBezTo>
                    <a:pt x="1677759" y="429258"/>
                    <a:pt x="1672128" y="427092"/>
                    <a:pt x="1667941" y="422905"/>
                  </a:cubicBezTo>
                  <a:cubicBezTo>
                    <a:pt x="1659422" y="414386"/>
                    <a:pt x="1659422" y="400669"/>
                    <a:pt x="1667941" y="392295"/>
                  </a:cubicBezTo>
                  <a:lnTo>
                    <a:pt x="1753995" y="306241"/>
                  </a:lnTo>
                  <a:cubicBezTo>
                    <a:pt x="1758255" y="301982"/>
                    <a:pt x="1763813" y="299852"/>
                    <a:pt x="1769354" y="299852"/>
                  </a:cubicBezTo>
                  <a:close/>
                  <a:moveTo>
                    <a:pt x="321600" y="299852"/>
                  </a:moveTo>
                  <a:cubicBezTo>
                    <a:pt x="327141" y="299852"/>
                    <a:pt x="332663" y="301982"/>
                    <a:pt x="336851" y="306241"/>
                  </a:cubicBezTo>
                  <a:lnTo>
                    <a:pt x="422905" y="392295"/>
                  </a:lnTo>
                  <a:cubicBezTo>
                    <a:pt x="431423" y="400814"/>
                    <a:pt x="431423" y="414530"/>
                    <a:pt x="422905" y="422905"/>
                  </a:cubicBezTo>
                  <a:cubicBezTo>
                    <a:pt x="418717" y="427092"/>
                    <a:pt x="413086" y="429258"/>
                    <a:pt x="407600" y="429258"/>
                  </a:cubicBezTo>
                  <a:cubicBezTo>
                    <a:pt x="402113" y="429258"/>
                    <a:pt x="396482" y="427092"/>
                    <a:pt x="392295" y="422905"/>
                  </a:cubicBezTo>
                  <a:lnTo>
                    <a:pt x="306241" y="336851"/>
                  </a:lnTo>
                  <a:cubicBezTo>
                    <a:pt x="297722" y="328332"/>
                    <a:pt x="297722" y="314615"/>
                    <a:pt x="306241" y="306241"/>
                  </a:cubicBezTo>
                  <a:cubicBezTo>
                    <a:pt x="310500" y="301982"/>
                    <a:pt x="316059" y="299852"/>
                    <a:pt x="321600" y="299852"/>
                  </a:cubicBezTo>
                  <a:close/>
                  <a:moveTo>
                    <a:pt x="1045351" y="0"/>
                  </a:moveTo>
                  <a:cubicBezTo>
                    <a:pt x="1057335" y="0"/>
                    <a:pt x="1067009" y="9674"/>
                    <a:pt x="1067009" y="21658"/>
                  </a:cubicBezTo>
                  <a:lnTo>
                    <a:pt x="1067009" y="143375"/>
                  </a:lnTo>
                  <a:cubicBezTo>
                    <a:pt x="1067009" y="155359"/>
                    <a:pt x="1057335" y="165033"/>
                    <a:pt x="1045351" y="165033"/>
                  </a:cubicBezTo>
                  <a:cubicBezTo>
                    <a:pt x="1033367" y="165033"/>
                    <a:pt x="1023693" y="155359"/>
                    <a:pt x="1023693" y="143375"/>
                  </a:cubicBezTo>
                  <a:lnTo>
                    <a:pt x="1023693" y="21658"/>
                  </a:lnTo>
                  <a:cubicBezTo>
                    <a:pt x="1023693" y="9674"/>
                    <a:pt x="1033367" y="0"/>
                    <a:pt x="1045351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43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599" y="7992845"/>
            <a:ext cx="19068290" cy="2369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76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8868149" y="1544756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324185" y="10189671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6384268" y="11423425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>
            <a:off x="21848490" y="11029957"/>
            <a:ext cx="1804517" cy="2435899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11" y="1346654"/>
            <a:ext cx="23093283" cy="3026469"/>
          </a:xfrm>
          <a:prstGeom prst="rect">
            <a:avLst/>
          </a:prstGeom>
        </p:spPr>
      </p:pic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10020859">
            <a:off x="20917464" y="570696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11" y="5169531"/>
            <a:ext cx="23113256" cy="2388674"/>
          </a:xfrm>
          <a:prstGeom prst="rect">
            <a:avLst/>
          </a:prstGeom>
        </p:spPr>
      </p:pic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17397833" y="3810470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15"/>
          <a:stretch/>
        </p:blipFill>
        <p:spPr>
          <a:xfrm>
            <a:off x="1967980" y="8200795"/>
            <a:ext cx="20568544" cy="2113188"/>
          </a:xfrm>
          <a:prstGeom prst="rect">
            <a:avLst/>
          </a:prstGeom>
        </p:spPr>
      </p:pic>
      <p:sp>
        <p:nvSpPr>
          <p:cNvPr id="56" name="Oval 55"/>
          <p:cNvSpPr/>
          <p:nvPr/>
        </p:nvSpPr>
        <p:spPr>
          <a:xfrm>
            <a:off x="12859081" y="9079843"/>
            <a:ext cx="1141243" cy="1066745"/>
          </a:xfrm>
          <a:prstGeom prst="ellipse">
            <a:avLst/>
          </a:prstGeom>
          <a:noFill/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71406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rma libre 36">
            <a:extLst>
              <a:ext uri="{FF2B5EF4-FFF2-40B4-BE49-F238E27FC236}">
                <a16:creationId xmlns:a16="http://schemas.microsoft.com/office/drawing/2014/main" id="{687F3DA7-F144-9B13-5D27-511914FD9DAE}"/>
              </a:ext>
            </a:extLst>
          </p:cNvPr>
          <p:cNvSpPr/>
          <p:nvPr/>
        </p:nvSpPr>
        <p:spPr>
          <a:xfrm>
            <a:off x="20506904" y="-974120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8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21918488" y="438107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9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1232000" y="1931354"/>
            <a:ext cx="2556309" cy="2826219"/>
            <a:chOff x="11174516" y="8136352"/>
            <a:chExt cx="4200104" cy="4643576"/>
          </a:xfrm>
          <a:solidFill>
            <a:schemeClr val="accent2">
              <a:lumMod val="50000"/>
            </a:schemeClr>
          </a:solidFill>
        </p:grpSpPr>
        <p:sp>
          <p:nvSpPr>
            <p:cNvPr id="10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grpFill/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11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  <a:grpFill/>
          </p:grpSpPr>
          <p:sp>
            <p:nvSpPr>
              <p:cNvPr id="12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3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4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5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6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7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8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9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0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21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17943507">
            <a:off x="2439409" y="9542124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1977" y="451198"/>
            <a:ext cx="14400014" cy="12579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643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rma libre 36">
            <a:extLst>
              <a:ext uri="{FF2B5EF4-FFF2-40B4-BE49-F238E27FC236}">
                <a16:creationId xmlns:a16="http://schemas.microsoft.com/office/drawing/2014/main" id="{687F3DA7-F144-9B13-5D27-511914FD9DAE}"/>
              </a:ext>
            </a:extLst>
          </p:cNvPr>
          <p:cNvSpPr/>
          <p:nvPr/>
        </p:nvSpPr>
        <p:spPr>
          <a:xfrm>
            <a:off x="20740570" y="-1111463"/>
            <a:ext cx="6049666" cy="5974445"/>
          </a:xfrm>
          <a:custGeom>
            <a:avLst/>
            <a:gdLst>
              <a:gd name="connsiteX0" fmla="*/ 571260 w 5676803"/>
              <a:gd name="connsiteY0" fmla="*/ 1857230 h 5606218"/>
              <a:gd name="connsiteX1" fmla="*/ 570228 w 5676803"/>
              <a:gd name="connsiteY1" fmla="*/ 1866007 h 5606218"/>
              <a:gd name="connsiteX2" fmla="*/ 569784 w 5676803"/>
              <a:gd name="connsiteY2" fmla="*/ 1861765 h 5606218"/>
              <a:gd name="connsiteX3" fmla="*/ 571260 w 5676803"/>
              <a:gd name="connsiteY3" fmla="*/ 1857230 h 5606218"/>
              <a:gd name="connsiteX4" fmla="*/ 410590 w 5676803"/>
              <a:gd name="connsiteY4" fmla="*/ 132 h 5606218"/>
              <a:gd name="connsiteX5" fmla="*/ 577926 w 5676803"/>
              <a:gd name="connsiteY5" fmla="*/ 167687 h 5606218"/>
              <a:gd name="connsiteX6" fmla="*/ 511216 w 5676803"/>
              <a:gd name="connsiteY6" fmla="*/ 381456 h 5606218"/>
              <a:gd name="connsiteX7" fmla="*/ 399880 w 5676803"/>
              <a:gd name="connsiteY7" fmla="*/ 560062 h 5606218"/>
              <a:gd name="connsiteX8" fmla="*/ 351240 w 5676803"/>
              <a:gd name="connsiteY8" fmla="*/ 650258 h 5606218"/>
              <a:gd name="connsiteX9" fmla="*/ 342652 w 5676803"/>
              <a:gd name="connsiteY9" fmla="*/ 675598 h 5606218"/>
              <a:gd name="connsiteX10" fmla="*/ 334508 w 5676803"/>
              <a:gd name="connsiteY10" fmla="*/ 707077 h 5606218"/>
              <a:gd name="connsiteX11" fmla="*/ 332276 w 5676803"/>
              <a:gd name="connsiteY11" fmla="*/ 730408 h 5606218"/>
              <a:gd name="connsiteX12" fmla="*/ 333056 w 5676803"/>
              <a:gd name="connsiteY12" fmla="*/ 744361 h 5606218"/>
              <a:gd name="connsiteX13" fmla="*/ 335064 w 5676803"/>
              <a:gd name="connsiteY13" fmla="*/ 753292 h 5606218"/>
              <a:gd name="connsiteX14" fmla="*/ 341536 w 5676803"/>
              <a:gd name="connsiteY14" fmla="*/ 764566 h 5606218"/>
              <a:gd name="connsiteX15" fmla="*/ 364740 w 5676803"/>
              <a:gd name="connsiteY15" fmla="*/ 800845 h 5606218"/>
              <a:gd name="connsiteX16" fmla="*/ 365632 w 5676803"/>
              <a:gd name="connsiteY16" fmla="*/ 802073 h 5606218"/>
              <a:gd name="connsiteX17" fmla="*/ 379352 w 5676803"/>
              <a:gd name="connsiteY17" fmla="*/ 818594 h 5606218"/>
              <a:gd name="connsiteX18" fmla="*/ 406796 w 5676803"/>
              <a:gd name="connsiteY18" fmla="*/ 849739 h 5606218"/>
              <a:gd name="connsiteX19" fmla="*/ 475070 w 5676803"/>
              <a:gd name="connsiteY19" fmla="*/ 923191 h 5606218"/>
              <a:gd name="connsiteX20" fmla="*/ 690042 w 5676803"/>
              <a:gd name="connsiteY20" fmla="*/ 1336999 h 5606218"/>
              <a:gd name="connsiteX21" fmla="*/ 577816 w 5676803"/>
              <a:gd name="connsiteY21" fmla="*/ 1774584 h 5606218"/>
              <a:gd name="connsiteX22" fmla="*/ 569782 w 5676803"/>
              <a:gd name="connsiteY22" fmla="*/ 1814659 h 5606218"/>
              <a:gd name="connsiteX23" fmla="*/ 568668 w 5676803"/>
              <a:gd name="connsiteY23" fmla="*/ 1851943 h 5606218"/>
              <a:gd name="connsiteX24" fmla="*/ 569448 w 5676803"/>
              <a:gd name="connsiteY24" fmla="*/ 1866455 h 5606218"/>
              <a:gd name="connsiteX25" fmla="*/ 569448 w 5676803"/>
              <a:gd name="connsiteY25" fmla="*/ 1866789 h 5606218"/>
              <a:gd name="connsiteX26" fmla="*/ 569448 w 5676803"/>
              <a:gd name="connsiteY26" fmla="*/ 1866566 h 5606218"/>
              <a:gd name="connsiteX27" fmla="*/ 569894 w 5676803"/>
              <a:gd name="connsiteY27" fmla="*/ 1868017 h 5606218"/>
              <a:gd name="connsiteX28" fmla="*/ 569462 w 5676803"/>
              <a:gd name="connsiteY28" fmla="*/ 1866937 h 5606218"/>
              <a:gd name="connsiteX29" fmla="*/ 570006 w 5676803"/>
              <a:gd name="connsiteY29" fmla="*/ 1872594 h 5606218"/>
              <a:gd name="connsiteX30" fmla="*/ 570006 w 5676803"/>
              <a:gd name="connsiteY30" fmla="*/ 1868241 h 5606218"/>
              <a:gd name="connsiteX31" fmla="*/ 570228 w 5676803"/>
              <a:gd name="connsiteY31" fmla="*/ 1866008 h 5606218"/>
              <a:gd name="connsiteX32" fmla="*/ 571344 w 5676803"/>
              <a:gd name="connsiteY32" fmla="*/ 1871031 h 5606218"/>
              <a:gd name="connsiteX33" fmla="*/ 571902 w 5676803"/>
              <a:gd name="connsiteY33" fmla="*/ 1872036 h 5606218"/>
              <a:gd name="connsiteX34" fmla="*/ 582500 w 5676803"/>
              <a:gd name="connsiteY34" fmla="*/ 1888669 h 5606218"/>
              <a:gd name="connsiteX35" fmla="*/ 608604 w 5676803"/>
              <a:gd name="connsiteY35" fmla="*/ 1915795 h 5606218"/>
              <a:gd name="connsiteX36" fmla="*/ 636828 w 5676803"/>
              <a:gd name="connsiteY36" fmla="*/ 1940130 h 5606218"/>
              <a:gd name="connsiteX37" fmla="*/ 657468 w 5676803"/>
              <a:gd name="connsiteY37" fmla="*/ 1954753 h 5606218"/>
              <a:gd name="connsiteX38" fmla="*/ 999948 w 5676803"/>
              <a:gd name="connsiteY38" fmla="*/ 2237286 h 5606218"/>
              <a:gd name="connsiteX39" fmla="*/ 1062980 w 5676803"/>
              <a:gd name="connsiteY39" fmla="*/ 2674313 h 5606218"/>
              <a:gd name="connsiteX40" fmla="*/ 1054500 w 5676803"/>
              <a:gd name="connsiteY40" fmla="*/ 2790742 h 5606218"/>
              <a:gd name="connsiteX41" fmla="*/ 1054612 w 5676803"/>
              <a:gd name="connsiteY41" fmla="*/ 2843207 h 5606218"/>
              <a:gd name="connsiteX42" fmla="*/ 1056064 w 5676803"/>
              <a:gd name="connsiteY42" fmla="*/ 2863747 h 5606218"/>
              <a:gd name="connsiteX43" fmla="*/ 1063872 w 5676803"/>
              <a:gd name="connsiteY43" fmla="*/ 2896343 h 5606218"/>
              <a:gd name="connsiteX44" fmla="*/ 1064540 w 5676803"/>
              <a:gd name="connsiteY44" fmla="*/ 2898687 h 5606218"/>
              <a:gd name="connsiteX45" fmla="*/ 1083060 w 5676803"/>
              <a:gd name="connsiteY45" fmla="*/ 2930390 h 5606218"/>
              <a:gd name="connsiteX46" fmla="*/ 1099458 w 5676803"/>
              <a:gd name="connsiteY46" fmla="*/ 2953162 h 5606218"/>
              <a:gd name="connsiteX47" fmla="*/ 1127906 w 5676803"/>
              <a:gd name="connsiteY47" fmla="*/ 2985757 h 5606218"/>
              <a:gd name="connsiteX48" fmla="*/ 1210792 w 5676803"/>
              <a:gd name="connsiteY48" fmla="*/ 3064232 h 5606218"/>
              <a:gd name="connsiteX49" fmla="*/ 1231432 w 5676803"/>
              <a:gd name="connsiteY49" fmla="*/ 3081088 h 5606218"/>
              <a:gd name="connsiteX50" fmla="*/ 1275272 w 5676803"/>
              <a:gd name="connsiteY50" fmla="*/ 3112568 h 5606218"/>
              <a:gd name="connsiteX51" fmla="*/ 1461464 w 5676803"/>
              <a:gd name="connsiteY51" fmla="*/ 3228104 h 5606218"/>
              <a:gd name="connsiteX52" fmla="*/ 1849348 w 5676803"/>
              <a:gd name="connsiteY52" fmla="*/ 3477929 h 5606218"/>
              <a:gd name="connsiteX53" fmla="*/ 2391632 w 5676803"/>
              <a:gd name="connsiteY53" fmla="*/ 4239684 h 5606218"/>
              <a:gd name="connsiteX54" fmla="*/ 2401784 w 5676803"/>
              <a:gd name="connsiteY54" fmla="*/ 4253192 h 5606218"/>
              <a:gd name="connsiteX55" fmla="*/ 2412716 w 5676803"/>
              <a:gd name="connsiteY55" fmla="*/ 4266699 h 5606218"/>
              <a:gd name="connsiteX56" fmla="*/ 2447744 w 5676803"/>
              <a:gd name="connsiteY56" fmla="*/ 4306550 h 5606218"/>
              <a:gd name="connsiteX57" fmla="*/ 2518026 w 5676803"/>
              <a:gd name="connsiteY57" fmla="*/ 4372969 h 5606218"/>
              <a:gd name="connsiteX58" fmla="*/ 2520146 w 5676803"/>
              <a:gd name="connsiteY58" fmla="*/ 4374755 h 5606218"/>
              <a:gd name="connsiteX59" fmla="*/ 2525166 w 5676803"/>
              <a:gd name="connsiteY59" fmla="*/ 4377993 h 5606218"/>
              <a:gd name="connsiteX60" fmla="*/ 2544464 w 5676803"/>
              <a:gd name="connsiteY60" fmla="*/ 4390830 h 5606218"/>
              <a:gd name="connsiteX61" fmla="*/ 2595112 w 5676803"/>
              <a:gd name="connsiteY61" fmla="*/ 4420523 h 5606218"/>
              <a:gd name="connsiteX62" fmla="*/ 2625010 w 5676803"/>
              <a:gd name="connsiteY62" fmla="*/ 4435593 h 5606218"/>
              <a:gd name="connsiteX63" fmla="*/ 2636724 w 5676803"/>
              <a:gd name="connsiteY63" fmla="*/ 4441063 h 5606218"/>
              <a:gd name="connsiteX64" fmla="*/ 2646428 w 5676803"/>
              <a:gd name="connsiteY64" fmla="*/ 4445082 h 5606218"/>
              <a:gd name="connsiteX65" fmla="*/ 2677888 w 5676803"/>
              <a:gd name="connsiteY65" fmla="*/ 4456579 h 5606218"/>
              <a:gd name="connsiteX66" fmla="*/ 2908812 w 5676803"/>
              <a:gd name="connsiteY66" fmla="*/ 4512394 h 5606218"/>
              <a:gd name="connsiteX67" fmla="*/ 2976752 w 5676803"/>
              <a:gd name="connsiteY67" fmla="*/ 4522887 h 5606218"/>
              <a:gd name="connsiteX68" fmla="*/ 2991700 w 5676803"/>
              <a:gd name="connsiteY68" fmla="*/ 4524896 h 5606218"/>
              <a:gd name="connsiteX69" fmla="*/ 3008992 w 5676803"/>
              <a:gd name="connsiteY69" fmla="*/ 4527129 h 5606218"/>
              <a:gd name="connsiteX70" fmla="*/ 3127688 w 5676803"/>
              <a:gd name="connsiteY70" fmla="*/ 4542087 h 5606218"/>
              <a:gd name="connsiteX71" fmla="*/ 3625906 w 5676803"/>
              <a:gd name="connsiteY71" fmla="*/ 4667111 h 5606218"/>
              <a:gd name="connsiteX72" fmla="*/ 4035992 w 5676803"/>
              <a:gd name="connsiteY72" fmla="*/ 4948639 h 5606218"/>
              <a:gd name="connsiteX73" fmla="*/ 4131596 w 5676803"/>
              <a:gd name="connsiteY73" fmla="*/ 5027338 h 5606218"/>
              <a:gd name="connsiteX74" fmla="*/ 4175552 w 5676803"/>
              <a:gd name="connsiteY74" fmla="*/ 5063059 h 5606218"/>
              <a:gd name="connsiteX75" fmla="*/ 4207902 w 5676803"/>
              <a:gd name="connsiteY75" fmla="*/ 5088622 h 5606218"/>
              <a:gd name="connsiteX76" fmla="*/ 4222852 w 5676803"/>
              <a:gd name="connsiteY76" fmla="*/ 5099785 h 5606218"/>
              <a:gd name="connsiteX77" fmla="*/ 4247728 w 5676803"/>
              <a:gd name="connsiteY77" fmla="*/ 5117869 h 5606218"/>
              <a:gd name="connsiteX78" fmla="*/ 4291348 w 5676803"/>
              <a:gd name="connsiteY78" fmla="*/ 5147897 h 5606218"/>
              <a:gd name="connsiteX79" fmla="*/ 4372784 w 5676803"/>
              <a:gd name="connsiteY79" fmla="*/ 5196679 h 5606218"/>
              <a:gd name="connsiteX80" fmla="*/ 4404356 w 5676803"/>
              <a:gd name="connsiteY80" fmla="*/ 5212642 h 5606218"/>
              <a:gd name="connsiteX81" fmla="*/ 4407480 w 5676803"/>
              <a:gd name="connsiteY81" fmla="*/ 5214093 h 5606218"/>
              <a:gd name="connsiteX82" fmla="*/ 4441170 w 5676803"/>
              <a:gd name="connsiteY82" fmla="*/ 5226484 h 5606218"/>
              <a:gd name="connsiteX83" fmla="*/ 4567788 w 5676803"/>
              <a:gd name="connsiteY83" fmla="*/ 5256623 h 5606218"/>
              <a:gd name="connsiteX84" fmla="*/ 4808976 w 5676803"/>
              <a:gd name="connsiteY84" fmla="*/ 5273591 h 5606218"/>
              <a:gd name="connsiteX85" fmla="*/ 4940280 w 5676803"/>
              <a:gd name="connsiteY85" fmla="*/ 5265889 h 5606218"/>
              <a:gd name="connsiteX86" fmla="*/ 4979100 w 5676803"/>
              <a:gd name="connsiteY86" fmla="*/ 5261647 h 5606218"/>
              <a:gd name="connsiteX87" fmla="*/ 5017700 w 5676803"/>
              <a:gd name="connsiteY87" fmla="*/ 5255730 h 5606218"/>
              <a:gd name="connsiteX88" fmla="*/ 5221740 w 5676803"/>
              <a:gd name="connsiteY88" fmla="*/ 5212976 h 5606218"/>
              <a:gd name="connsiteX89" fmla="*/ 5509112 w 5676803"/>
              <a:gd name="connsiteY89" fmla="*/ 5157720 h 5606218"/>
              <a:gd name="connsiteX90" fmla="*/ 5509336 w 5676803"/>
              <a:gd name="connsiteY90" fmla="*/ 5157497 h 5606218"/>
              <a:gd name="connsiteX91" fmla="*/ 5676672 w 5676803"/>
              <a:gd name="connsiteY91" fmla="*/ 5324940 h 5606218"/>
              <a:gd name="connsiteX92" fmla="*/ 5509336 w 5676803"/>
              <a:gd name="connsiteY92" fmla="*/ 5492383 h 5606218"/>
              <a:gd name="connsiteX93" fmla="*/ 5493492 w 5676803"/>
              <a:gd name="connsiteY93" fmla="*/ 5492272 h 5606218"/>
              <a:gd name="connsiteX94" fmla="*/ 5442624 w 5676803"/>
              <a:gd name="connsiteY94" fmla="*/ 5502765 h 5606218"/>
              <a:gd name="connsiteX95" fmla="*/ 5067232 w 5676803"/>
              <a:gd name="connsiteY95" fmla="*/ 5584589 h 5606218"/>
              <a:gd name="connsiteX96" fmla="*/ 4488804 w 5676803"/>
              <a:gd name="connsiteY96" fmla="*/ 5581129 h 5606218"/>
              <a:gd name="connsiteX97" fmla="*/ 4054064 w 5676803"/>
              <a:gd name="connsiteY97" fmla="*/ 5388681 h 5606218"/>
              <a:gd name="connsiteX98" fmla="*/ 3850806 w 5676803"/>
              <a:gd name="connsiteY98" fmla="*/ 5227377 h 5606218"/>
              <a:gd name="connsiteX99" fmla="*/ 3753974 w 5676803"/>
              <a:gd name="connsiteY99" fmla="*/ 5148232 h 5606218"/>
              <a:gd name="connsiteX100" fmla="*/ 3724076 w 5676803"/>
              <a:gd name="connsiteY100" fmla="*/ 5124567 h 5606218"/>
              <a:gd name="connsiteX101" fmla="*/ 3680680 w 5676803"/>
              <a:gd name="connsiteY101" fmla="*/ 5092194 h 5606218"/>
              <a:gd name="connsiteX102" fmla="*/ 3472292 w 5676803"/>
              <a:gd name="connsiteY102" fmla="*/ 4963374 h 5606218"/>
              <a:gd name="connsiteX103" fmla="*/ 3445072 w 5676803"/>
              <a:gd name="connsiteY103" fmla="*/ 4950314 h 5606218"/>
              <a:gd name="connsiteX104" fmla="*/ 3438042 w 5676803"/>
              <a:gd name="connsiteY104" fmla="*/ 4947412 h 5606218"/>
              <a:gd name="connsiteX105" fmla="*/ 3387172 w 5676803"/>
              <a:gd name="connsiteY105" fmla="*/ 4929774 h 5606218"/>
              <a:gd name="connsiteX106" fmla="*/ 3279854 w 5676803"/>
              <a:gd name="connsiteY106" fmla="*/ 4902202 h 5606218"/>
              <a:gd name="connsiteX107" fmla="*/ 3158368 w 5676803"/>
              <a:gd name="connsiteY107" fmla="*/ 4880992 h 5606218"/>
              <a:gd name="connsiteX108" fmla="*/ 3131370 w 5676803"/>
              <a:gd name="connsiteY108" fmla="*/ 4877197 h 5606218"/>
              <a:gd name="connsiteX109" fmla="*/ 3127688 w 5676803"/>
              <a:gd name="connsiteY109" fmla="*/ 4876750 h 5606218"/>
              <a:gd name="connsiteX110" fmla="*/ 3068564 w 5676803"/>
              <a:gd name="connsiteY110" fmla="*/ 4869271 h 5606218"/>
              <a:gd name="connsiteX111" fmla="*/ 2794466 w 5676803"/>
              <a:gd name="connsiteY111" fmla="*/ 4830759 h 5606218"/>
              <a:gd name="connsiteX112" fmla="*/ 2315436 w 5676803"/>
              <a:gd name="connsiteY112" fmla="*/ 4636637 h 5606218"/>
              <a:gd name="connsiteX113" fmla="*/ 2006646 w 5676803"/>
              <a:gd name="connsiteY113" fmla="*/ 4262234 h 5606218"/>
              <a:gd name="connsiteX114" fmla="*/ 1763560 w 5676803"/>
              <a:gd name="connsiteY114" fmla="*/ 3868742 h 5606218"/>
              <a:gd name="connsiteX115" fmla="*/ 1693280 w 5676803"/>
              <a:gd name="connsiteY115" fmla="*/ 3787922 h 5606218"/>
              <a:gd name="connsiteX116" fmla="*/ 1618312 w 5676803"/>
              <a:gd name="connsiteY116" fmla="*/ 3719271 h 5606218"/>
              <a:gd name="connsiteX117" fmla="*/ 1614966 w 5676803"/>
              <a:gd name="connsiteY117" fmla="*/ 3716368 h 5606218"/>
              <a:gd name="connsiteX118" fmla="*/ 1611956 w 5676803"/>
              <a:gd name="connsiteY118" fmla="*/ 3714136 h 5606218"/>
              <a:gd name="connsiteX119" fmla="*/ 1594104 w 5676803"/>
              <a:gd name="connsiteY119" fmla="*/ 3701075 h 5606218"/>
              <a:gd name="connsiteX120" fmla="*/ 1551156 w 5676803"/>
              <a:gd name="connsiteY120" fmla="*/ 3671493 h 5606218"/>
              <a:gd name="connsiteX121" fmla="*/ 1461016 w 5676803"/>
              <a:gd name="connsiteY121" fmla="*/ 3614897 h 5606218"/>
              <a:gd name="connsiteX122" fmla="*/ 1074692 w 5676803"/>
              <a:gd name="connsiteY122" fmla="*/ 3379249 h 5606218"/>
              <a:gd name="connsiteX123" fmla="*/ 741136 w 5676803"/>
              <a:gd name="connsiteY123" fmla="*/ 2985422 h 5606218"/>
              <a:gd name="connsiteX124" fmla="*/ 739684 w 5676803"/>
              <a:gd name="connsiteY124" fmla="*/ 2521381 h 5606218"/>
              <a:gd name="connsiteX125" fmla="*/ 738012 w 5676803"/>
              <a:gd name="connsiteY125" fmla="*/ 2464451 h 5606218"/>
              <a:gd name="connsiteX126" fmla="*/ 738012 w 5676803"/>
              <a:gd name="connsiteY126" fmla="*/ 2462441 h 5606218"/>
              <a:gd name="connsiteX127" fmla="*/ 734330 w 5676803"/>
              <a:gd name="connsiteY127" fmla="*/ 2449827 h 5606218"/>
              <a:gd name="connsiteX128" fmla="*/ 730648 w 5676803"/>
              <a:gd name="connsiteY128" fmla="*/ 2437325 h 5606218"/>
              <a:gd name="connsiteX129" fmla="*/ 714920 w 5676803"/>
              <a:gd name="connsiteY129" fmla="*/ 2412431 h 5606218"/>
              <a:gd name="connsiteX130" fmla="*/ 690712 w 5676803"/>
              <a:gd name="connsiteY130" fmla="*/ 2387761 h 5606218"/>
              <a:gd name="connsiteX131" fmla="*/ 655682 w 5676803"/>
              <a:gd name="connsiteY131" fmla="*/ 2356952 h 5606218"/>
              <a:gd name="connsiteX132" fmla="*/ 645752 w 5676803"/>
              <a:gd name="connsiteY132" fmla="*/ 2349808 h 5606218"/>
              <a:gd name="connsiteX133" fmla="*/ 599456 w 5676803"/>
              <a:gd name="connsiteY133" fmla="*/ 2317882 h 5606218"/>
              <a:gd name="connsiteX134" fmla="*/ 277724 w 5676803"/>
              <a:gd name="connsiteY134" fmla="*/ 2031107 h 5606218"/>
              <a:gd name="connsiteX135" fmla="*/ 301932 w 5676803"/>
              <a:gd name="connsiteY135" fmla="*/ 1537484 h 5606218"/>
              <a:gd name="connsiteX136" fmla="*/ 338412 w 5676803"/>
              <a:gd name="connsiteY136" fmla="*/ 1428200 h 5606218"/>
              <a:gd name="connsiteX137" fmla="*/ 351240 w 5676803"/>
              <a:gd name="connsiteY137" fmla="*/ 1379083 h 5606218"/>
              <a:gd name="connsiteX138" fmla="*/ 354476 w 5676803"/>
              <a:gd name="connsiteY138" fmla="*/ 1362339 h 5606218"/>
              <a:gd name="connsiteX139" fmla="*/ 355256 w 5676803"/>
              <a:gd name="connsiteY139" fmla="*/ 1337222 h 5606218"/>
              <a:gd name="connsiteX140" fmla="*/ 354030 w 5676803"/>
              <a:gd name="connsiteY140" fmla="*/ 1326729 h 5606218"/>
              <a:gd name="connsiteX141" fmla="*/ 347112 w 5676803"/>
              <a:gd name="connsiteY141" fmla="*/ 1305296 h 5606218"/>
              <a:gd name="connsiteX142" fmla="*/ 337966 w 5676803"/>
              <a:gd name="connsiteY142" fmla="*/ 1287436 h 5606218"/>
              <a:gd name="connsiteX143" fmla="*/ 312642 w 5676803"/>
              <a:gd name="connsiteY143" fmla="*/ 1247026 h 5606218"/>
              <a:gd name="connsiteX144" fmla="*/ 302490 w 5676803"/>
              <a:gd name="connsiteY144" fmla="*/ 1232961 h 5606218"/>
              <a:gd name="connsiteX145" fmla="*/ 295908 w 5676803"/>
              <a:gd name="connsiteY145" fmla="*/ 1224924 h 5606218"/>
              <a:gd name="connsiteX146" fmla="*/ 262776 w 5676803"/>
              <a:gd name="connsiteY146" fmla="*/ 1186858 h 5606218"/>
              <a:gd name="connsiteX147" fmla="*/ 194056 w 5676803"/>
              <a:gd name="connsiteY147" fmla="*/ 1112737 h 5606218"/>
              <a:gd name="connsiteX148" fmla="*/ 55390 w 5676803"/>
              <a:gd name="connsiteY148" fmla="*/ 938819 h 5606218"/>
              <a:gd name="connsiteX149" fmla="*/ 77144 w 5676803"/>
              <a:gd name="connsiteY149" fmla="*/ 450554 h 5606218"/>
              <a:gd name="connsiteX150" fmla="*/ 190486 w 5676803"/>
              <a:gd name="connsiteY150" fmla="*/ 265362 h 5606218"/>
              <a:gd name="connsiteX151" fmla="*/ 239684 w 5676803"/>
              <a:gd name="connsiteY151" fmla="*/ 178291 h 5606218"/>
              <a:gd name="connsiteX152" fmla="*/ 241692 w 5676803"/>
              <a:gd name="connsiteY152" fmla="*/ 169361 h 5606218"/>
              <a:gd name="connsiteX153" fmla="*/ 243476 w 5676803"/>
              <a:gd name="connsiteY153" fmla="*/ 164673 h 5606218"/>
              <a:gd name="connsiteX154" fmla="*/ 410590 w 5676803"/>
              <a:gd name="connsiteY154" fmla="*/ 132 h 560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5676803" h="5606218">
                <a:moveTo>
                  <a:pt x="571260" y="1857230"/>
                </a:moveTo>
                <a:cubicBezTo>
                  <a:pt x="571122" y="1858696"/>
                  <a:pt x="570564" y="1862379"/>
                  <a:pt x="570228" y="1866007"/>
                </a:cubicBezTo>
                <a:cubicBezTo>
                  <a:pt x="569784" y="1864110"/>
                  <a:pt x="569560" y="1862435"/>
                  <a:pt x="569784" y="1861765"/>
                </a:cubicBezTo>
                <a:cubicBezTo>
                  <a:pt x="571122" y="1856519"/>
                  <a:pt x="571400" y="1855765"/>
                  <a:pt x="571260" y="1857230"/>
                </a:cubicBezTo>
                <a:close/>
                <a:moveTo>
                  <a:pt x="410590" y="132"/>
                </a:moveTo>
                <a:cubicBezTo>
                  <a:pt x="497716" y="-3775"/>
                  <a:pt x="582388" y="79946"/>
                  <a:pt x="577926" y="167687"/>
                </a:cubicBezTo>
                <a:cubicBezTo>
                  <a:pt x="574022" y="245157"/>
                  <a:pt x="548586" y="313809"/>
                  <a:pt x="511216" y="381456"/>
                </a:cubicBezTo>
                <a:cubicBezTo>
                  <a:pt x="477300" y="442852"/>
                  <a:pt x="436024" y="500006"/>
                  <a:pt x="399880" y="560062"/>
                </a:cubicBezTo>
                <a:cubicBezTo>
                  <a:pt x="382254" y="589197"/>
                  <a:pt x="365296" y="619114"/>
                  <a:pt x="351240" y="650258"/>
                </a:cubicBezTo>
                <a:cubicBezTo>
                  <a:pt x="351352" y="650928"/>
                  <a:pt x="344772" y="668565"/>
                  <a:pt x="342652" y="675598"/>
                </a:cubicBezTo>
                <a:cubicBezTo>
                  <a:pt x="341648" y="678947"/>
                  <a:pt x="337184" y="696919"/>
                  <a:pt x="334508" y="707077"/>
                </a:cubicBezTo>
                <a:cubicBezTo>
                  <a:pt x="333838" y="714221"/>
                  <a:pt x="332276" y="727617"/>
                  <a:pt x="332276" y="730408"/>
                </a:cubicBezTo>
                <a:cubicBezTo>
                  <a:pt x="332276" y="734873"/>
                  <a:pt x="332834" y="739673"/>
                  <a:pt x="333056" y="744361"/>
                </a:cubicBezTo>
                <a:cubicBezTo>
                  <a:pt x="333726" y="747375"/>
                  <a:pt x="334396" y="750724"/>
                  <a:pt x="335064" y="753292"/>
                </a:cubicBezTo>
                <a:cubicBezTo>
                  <a:pt x="337296" y="757199"/>
                  <a:pt x="340196" y="762445"/>
                  <a:pt x="341536" y="764566"/>
                </a:cubicBezTo>
                <a:cubicBezTo>
                  <a:pt x="349232" y="776622"/>
                  <a:pt x="356930" y="788790"/>
                  <a:pt x="364740" y="800845"/>
                </a:cubicBezTo>
                <a:cubicBezTo>
                  <a:pt x="365074" y="801292"/>
                  <a:pt x="365296" y="801627"/>
                  <a:pt x="365632" y="802073"/>
                </a:cubicBezTo>
                <a:cubicBezTo>
                  <a:pt x="370206" y="807543"/>
                  <a:pt x="374668" y="813125"/>
                  <a:pt x="379352" y="818594"/>
                </a:cubicBezTo>
                <a:cubicBezTo>
                  <a:pt x="388278" y="829199"/>
                  <a:pt x="397536" y="839469"/>
                  <a:pt x="406796" y="849739"/>
                </a:cubicBezTo>
                <a:cubicBezTo>
                  <a:pt x="429220" y="874520"/>
                  <a:pt x="452424" y="898632"/>
                  <a:pt x="475070" y="923191"/>
                </a:cubicBezTo>
                <a:cubicBezTo>
                  <a:pt x="582500" y="1039396"/>
                  <a:pt x="686806" y="1171118"/>
                  <a:pt x="690042" y="1336999"/>
                </a:cubicBezTo>
                <a:cubicBezTo>
                  <a:pt x="693054" y="1490712"/>
                  <a:pt x="613290" y="1629020"/>
                  <a:pt x="577816" y="1774584"/>
                </a:cubicBezTo>
                <a:cubicBezTo>
                  <a:pt x="575584" y="1783514"/>
                  <a:pt x="570340" y="1817561"/>
                  <a:pt x="569782" y="1814659"/>
                </a:cubicBezTo>
                <a:cubicBezTo>
                  <a:pt x="569002" y="1827050"/>
                  <a:pt x="568668" y="1839440"/>
                  <a:pt x="568668" y="1851943"/>
                </a:cubicBezTo>
                <a:cubicBezTo>
                  <a:pt x="568668" y="1856743"/>
                  <a:pt x="569002" y="1861655"/>
                  <a:pt x="569448" y="1866455"/>
                </a:cubicBezTo>
                <a:cubicBezTo>
                  <a:pt x="566212" y="1857189"/>
                  <a:pt x="567440" y="1861766"/>
                  <a:pt x="569448" y="1866789"/>
                </a:cubicBezTo>
                <a:lnTo>
                  <a:pt x="569448" y="1866566"/>
                </a:lnTo>
                <a:cubicBezTo>
                  <a:pt x="569560" y="1867012"/>
                  <a:pt x="569894" y="1868017"/>
                  <a:pt x="569894" y="1868017"/>
                </a:cubicBezTo>
                <a:lnTo>
                  <a:pt x="569462" y="1866937"/>
                </a:lnTo>
                <a:lnTo>
                  <a:pt x="570006" y="1872594"/>
                </a:lnTo>
                <a:cubicBezTo>
                  <a:pt x="569894" y="1871478"/>
                  <a:pt x="569894" y="1869915"/>
                  <a:pt x="570006" y="1868241"/>
                </a:cubicBezTo>
                <a:cubicBezTo>
                  <a:pt x="570116" y="1867459"/>
                  <a:pt x="570228" y="1866789"/>
                  <a:pt x="570228" y="1866008"/>
                </a:cubicBezTo>
                <a:cubicBezTo>
                  <a:pt x="570452" y="1867571"/>
                  <a:pt x="570898" y="1869245"/>
                  <a:pt x="571344" y="1871031"/>
                </a:cubicBezTo>
                <a:cubicBezTo>
                  <a:pt x="571568" y="1871478"/>
                  <a:pt x="571680" y="1871701"/>
                  <a:pt x="571902" y="1872036"/>
                </a:cubicBezTo>
                <a:cubicBezTo>
                  <a:pt x="575472" y="1877394"/>
                  <a:pt x="579042" y="1882976"/>
                  <a:pt x="582500" y="1888669"/>
                </a:cubicBezTo>
                <a:cubicBezTo>
                  <a:pt x="591536" y="1897153"/>
                  <a:pt x="599568" y="1907311"/>
                  <a:pt x="608604" y="1915795"/>
                </a:cubicBezTo>
                <a:cubicBezTo>
                  <a:pt x="617640" y="1924278"/>
                  <a:pt x="627236" y="1932204"/>
                  <a:pt x="636828" y="1940130"/>
                </a:cubicBezTo>
                <a:cubicBezTo>
                  <a:pt x="622996" y="1928632"/>
                  <a:pt x="647872" y="1948055"/>
                  <a:pt x="657468" y="1954753"/>
                </a:cubicBezTo>
                <a:cubicBezTo>
                  <a:pt x="779734" y="2040261"/>
                  <a:pt x="911930" y="2112820"/>
                  <a:pt x="999948" y="2237286"/>
                </a:cubicBezTo>
                <a:cubicBezTo>
                  <a:pt x="1090756" y="2365771"/>
                  <a:pt x="1077258" y="2526293"/>
                  <a:pt x="1062980" y="2674313"/>
                </a:cubicBezTo>
                <a:cubicBezTo>
                  <a:pt x="1059298" y="2713048"/>
                  <a:pt x="1055616" y="2751895"/>
                  <a:pt x="1054500" y="2790742"/>
                </a:cubicBezTo>
                <a:cubicBezTo>
                  <a:pt x="1053944" y="2808156"/>
                  <a:pt x="1053832" y="2825682"/>
                  <a:pt x="1054612" y="2843207"/>
                </a:cubicBezTo>
                <a:cubicBezTo>
                  <a:pt x="1054948" y="2850017"/>
                  <a:pt x="1055504" y="2856938"/>
                  <a:pt x="1056064" y="2863747"/>
                </a:cubicBezTo>
                <a:cubicBezTo>
                  <a:pt x="1059632" y="2872900"/>
                  <a:pt x="1061976" y="2887189"/>
                  <a:pt x="1063872" y="2896343"/>
                </a:cubicBezTo>
                <a:cubicBezTo>
                  <a:pt x="1063984" y="2896789"/>
                  <a:pt x="1064206" y="2897682"/>
                  <a:pt x="1064540" y="2898687"/>
                </a:cubicBezTo>
                <a:cubicBezTo>
                  <a:pt x="1068556" y="2904603"/>
                  <a:pt x="1080716" y="2926929"/>
                  <a:pt x="1083060" y="2930390"/>
                </a:cubicBezTo>
                <a:cubicBezTo>
                  <a:pt x="1086852" y="2936082"/>
                  <a:pt x="1100016" y="2953385"/>
                  <a:pt x="1099458" y="2953162"/>
                </a:cubicBezTo>
                <a:cubicBezTo>
                  <a:pt x="1108718" y="2964324"/>
                  <a:pt x="1118088" y="2975152"/>
                  <a:pt x="1127906" y="2985757"/>
                </a:cubicBezTo>
                <a:cubicBezTo>
                  <a:pt x="1153788" y="3013665"/>
                  <a:pt x="1181676" y="3039674"/>
                  <a:pt x="1210792" y="3064232"/>
                </a:cubicBezTo>
                <a:cubicBezTo>
                  <a:pt x="1217598" y="3069926"/>
                  <a:pt x="1224516" y="3075507"/>
                  <a:pt x="1231432" y="3081088"/>
                </a:cubicBezTo>
                <a:cubicBezTo>
                  <a:pt x="1245934" y="3091805"/>
                  <a:pt x="1260436" y="3102410"/>
                  <a:pt x="1275272" y="3112568"/>
                </a:cubicBezTo>
                <a:cubicBezTo>
                  <a:pt x="1335404" y="3154094"/>
                  <a:pt x="1398210" y="3191489"/>
                  <a:pt x="1461464" y="3228104"/>
                </a:cubicBezTo>
                <a:cubicBezTo>
                  <a:pt x="1594998" y="3305462"/>
                  <a:pt x="1729090" y="3380142"/>
                  <a:pt x="1849348" y="3477929"/>
                </a:cubicBezTo>
                <a:cubicBezTo>
                  <a:pt x="2097232" y="3679531"/>
                  <a:pt x="2208120" y="3987626"/>
                  <a:pt x="2391632" y="4239684"/>
                </a:cubicBezTo>
                <a:cubicBezTo>
                  <a:pt x="2392524" y="4240912"/>
                  <a:pt x="2398102" y="4248391"/>
                  <a:pt x="2401784" y="4253192"/>
                </a:cubicBezTo>
                <a:cubicBezTo>
                  <a:pt x="2405576" y="4257992"/>
                  <a:pt x="2411376" y="4265024"/>
                  <a:pt x="2412716" y="4266699"/>
                </a:cubicBezTo>
                <a:cubicBezTo>
                  <a:pt x="2424096" y="4280317"/>
                  <a:pt x="2435696" y="4293601"/>
                  <a:pt x="2447744" y="4306550"/>
                </a:cubicBezTo>
                <a:cubicBezTo>
                  <a:pt x="2469832" y="4330104"/>
                  <a:pt x="2493484" y="4351983"/>
                  <a:pt x="2518026" y="4372969"/>
                </a:cubicBezTo>
                <a:cubicBezTo>
                  <a:pt x="2518920" y="4373639"/>
                  <a:pt x="2519588" y="4374309"/>
                  <a:pt x="2520146" y="4374755"/>
                </a:cubicBezTo>
                <a:cubicBezTo>
                  <a:pt x="2521484" y="4375649"/>
                  <a:pt x="2523046" y="4376653"/>
                  <a:pt x="2525166" y="4377993"/>
                </a:cubicBezTo>
                <a:cubicBezTo>
                  <a:pt x="2531636" y="4382235"/>
                  <a:pt x="2537996" y="4386700"/>
                  <a:pt x="2544464" y="4390830"/>
                </a:cubicBezTo>
                <a:cubicBezTo>
                  <a:pt x="2560976" y="4401435"/>
                  <a:pt x="2577820" y="4411258"/>
                  <a:pt x="2595112" y="4420523"/>
                </a:cubicBezTo>
                <a:cubicBezTo>
                  <a:pt x="2605040" y="4425770"/>
                  <a:pt x="2615080" y="4430570"/>
                  <a:pt x="2625010" y="4435593"/>
                </a:cubicBezTo>
                <a:cubicBezTo>
                  <a:pt x="2625122" y="4435705"/>
                  <a:pt x="2632260" y="4438942"/>
                  <a:pt x="2636724" y="4441063"/>
                </a:cubicBezTo>
                <a:cubicBezTo>
                  <a:pt x="2641074" y="4442849"/>
                  <a:pt x="2646318" y="4445082"/>
                  <a:pt x="2646428" y="4445082"/>
                </a:cubicBezTo>
                <a:cubicBezTo>
                  <a:pt x="2656916" y="4448988"/>
                  <a:pt x="2667290" y="4452896"/>
                  <a:pt x="2677888" y="4456579"/>
                </a:cubicBezTo>
                <a:cubicBezTo>
                  <a:pt x="2752856" y="4482477"/>
                  <a:pt x="2830612" y="4499333"/>
                  <a:pt x="2908812" y="4512394"/>
                </a:cubicBezTo>
                <a:cubicBezTo>
                  <a:pt x="2931348" y="4516189"/>
                  <a:pt x="2954104" y="4519538"/>
                  <a:pt x="2976752" y="4522887"/>
                </a:cubicBezTo>
                <a:cubicBezTo>
                  <a:pt x="2978760" y="4523110"/>
                  <a:pt x="2987348" y="4524338"/>
                  <a:pt x="2991700" y="4524896"/>
                </a:cubicBezTo>
                <a:cubicBezTo>
                  <a:pt x="2997500" y="4525678"/>
                  <a:pt x="3003192" y="4526348"/>
                  <a:pt x="3008992" y="4527129"/>
                </a:cubicBezTo>
                <a:cubicBezTo>
                  <a:pt x="3048596" y="4532152"/>
                  <a:pt x="3088198" y="4536952"/>
                  <a:pt x="3127688" y="4542087"/>
                </a:cubicBezTo>
                <a:cubicBezTo>
                  <a:pt x="3300828" y="4564413"/>
                  <a:pt x="3466936" y="4591650"/>
                  <a:pt x="3625906" y="4667111"/>
                </a:cubicBezTo>
                <a:cubicBezTo>
                  <a:pt x="3776174" y="4738331"/>
                  <a:pt x="3908036" y="4843931"/>
                  <a:pt x="4035992" y="4948639"/>
                </a:cubicBezTo>
                <a:cubicBezTo>
                  <a:pt x="4067898" y="4974760"/>
                  <a:pt x="4099692" y="5001216"/>
                  <a:pt x="4131596" y="5027338"/>
                </a:cubicBezTo>
                <a:cubicBezTo>
                  <a:pt x="4146212" y="5039282"/>
                  <a:pt x="4160824" y="5051226"/>
                  <a:pt x="4175552" y="5063059"/>
                </a:cubicBezTo>
                <a:cubicBezTo>
                  <a:pt x="4181240" y="5067636"/>
                  <a:pt x="4201544" y="5083599"/>
                  <a:pt x="4207902" y="5088622"/>
                </a:cubicBezTo>
                <a:cubicBezTo>
                  <a:pt x="4212588" y="5092083"/>
                  <a:pt x="4221512" y="5098780"/>
                  <a:pt x="4222852" y="5099785"/>
                </a:cubicBezTo>
                <a:cubicBezTo>
                  <a:pt x="4231106" y="5105813"/>
                  <a:pt x="4239362" y="5111952"/>
                  <a:pt x="4247728" y="5117869"/>
                </a:cubicBezTo>
                <a:cubicBezTo>
                  <a:pt x="4262120" y="5128139"/>
                  <a:pt x="4276622" y="5138185"/>
                  <a:pt x="4291348" y="5147897"/>
                </a:cubicBezTo>
                <a:cubicBezTo>
                  <a:pt x="4317788" y="5165311"/>
                  <a:pt x="4344896" y="5181832"/>
                  <a:pt x="4372784" y="5196679"/>
                </a:cubicBezTo>
                <a:cubicBezTo>
                  <a:pt x="4383160" y="5202260"/>
                  <a:pt x="4393868" y="5207172"/>
                  <a:pt x="4404356" y="5212642"/>
                </a:cubicBezTo>
                <a:cubicBezTo>
                  <a:pt x="4404912" y="5212865"/>
                  <a:pt x="4406028" y="5213423"/>
                  <a:pt x="4407480" y="5214093"/>
                </a:cubicBezTo>
                <a:cubicBezTo>
                  <a:pt x="4413950" y="5216326"/>
                  <a:pt x="4436260" y="5224921"/>
                  <a:pt x="4441170" y="5226484"/>
                </a:cubicBezTo>
                <a:cubicBezTo>
                  <a:pt x="4482446" y="5239656"/>
                  <a:pt x="4525284" y="5248810"/>
                  <a:pt x="4567788" y="5256623"/>
                </a:cubicBezTo>
                <a:cubicBezTo>
                  <a:pt x="4636284" y="5269237"/>
                  <a:pt x="4724748" y="5275042"/>
                  <a:pt x="4808976" y="5273591"/>
                </a:cubicBezTo>
                <a:cubicBezTo>
                  <a:pt x="4852816" y="5272810"/>
                  <a:pt x="4896660" y="5270130"/>
                  <a:pt x="4940280" y="5265889"/>
                </a:cubicBezTo>
                <a:cubicBezTo>
                  <a:pt x="4946304" y="5265219"/>
                  <a:pt x="4975532" y="5261870"/>
                  <a:pt x="4979100" y="5261647"/>
                </a:cubicBezTo>
                <a:cubicBezTo>
                  <a:pt x="4991930" y="5259749"/>
                  <a:pt x="5004872" y="5257851"/>
                  <a:pt x="5017700" y="5255730"/>
                </a:cubicBezTo>
                <a:cubicBezTo>
                  <a:pt x="5086308" y="5244456"/>
                  <a:pt x="5154246" y="5229498"/>
                  <a:pt x="5221740" y="5212976"/>
                </a:cubicBezTo>
                <a:cubicBezTo>
                  <a:pt x="5311876" y="5190874"/>
                  <a:pt x="5415068" y="5151246"/>
                  <a:pt x="5509112" y="5157720"/>
                </a:cubicBezTo>
                <a:lnTo>
                  <a:pt x="5509336" y="5157497"/>
                </a:lnTo>
                <a:cubicBezTo>
                  <a:pt x="5603044" y="5163972"/>
                  <a:pt x="5672432" y="5229051"/>
                  <a:pt x="5676672" y="5324940"/>
                </a:cubicBezTo>
                <a:cubicBezTo>
                  <a:pt x="5680576" y="5411118"/>
                  <a:pt x="5596796" y="5498412"/>
                  <a:pt x="5509336" y="5492383"/>
                </a:cubicBezTo>
                <a:cubicBezTo>
                  <a:pt x="5503980" y="5492049"/>
                  <a:pt x="5498736" y="5492160"/>
                  <a:pt x="5493492" y="5492272"/>
                </a:cubicBezTo>
                <a:cubicBezTo>
                  <a:pt x="5476760" y="5496291"/>
                  <a:pt x="5459244" y="5498858"/>
                  <a:pt x="5442624" y="5502765"/>
                </a:cubicBezTo>
                <a:cubicBezTo>
                  <a:pt x="5317790" y="5532458"/>
                  <a:pt x="5194520" y="5566282"/>
                  <a:pt x="5067232" y="5584589"/>
                </a:cubicBezTo>
                <a:cubicBezTo>
                  <a:pt x="4872898" y="5612608"/>
                  <a:pt x="4682804" y="5615399"/>
                  <a:pt x="4488804" y="5581129"/>
                </a:cubicBezTo>
                <a:cubicBezTo>
                  <a:pt x="4327158" y="5552552"/>
                  <a:pt x="4185480" y="5486132"/>
                  <a:pt x="4054064" y="5388681"/>
                </a:cubicBezTo>
                <a:cubicBezTo>
                  <a:pt x="3984564" y="5337108"/>
                  <a:pt x="3917518" y="5282410"/>
                  <a:pt x="3850806" y="5227377"/>
                </a:cubicBezTo>
                <a:cubicBezTo>
                  <a:pt x="3818676" y="5200921"/>
                  <a:pt x="3786548" y="5174353"/>
                  <a:pt x="3753974" y="5148232"/>
                </a:cubicBezTo>
                <a:cubicBezTo>
                  <a:pt x="3750068" y="5145218"/>
                  <a:pt x="3727648" y="5127580"/>
                  <a:pt x="3724076" y="5124567"/>
                </a:cubicBezTo>
                <a:cubicBezTo>
                  <a:pt x="3709686" y="5113627"/>
                  <a:pt x="3695296" y="5102799"/>
                  <a:pt x="3680680" y="5092194"/>
                </a:cubicBezTo>
                <a:cubicBezTo>
                  <a:pt x="3614528" y="5044082"/>
                  <a:pt x="3545584" y="4999654"/>
                  <a:pt x="3472292" y="4963374"/>
                </a:cubicBezTo>
                <a:cubicBezTo>
                  <a:pt x="3469948" y="4962258"/>
                  <a:pt x="3451652" y="4953551"/>
                  <a:pt x="3445072" y="4950314"/>
                </a:cubicBezTo>
                <a:cubicBezTo>
                  <a:pt x="3441724" y="4948974"/>
                  <a:pt x="3438488" y="4947523"/>
                  <a:pt x="3438042" y="4947412"/>
                </a:cubicBezTo>
                <a:cubicBezTo>
                  <a:pt x="3421198" y="4941160"/>
                  <a:pt x="3404352" y="4935132"/>
                  <a:pt x="3387172" y="4929774"/>
                </a:cubicBezTo>
                <a:cubicBezTo>
                  <a:pt x="3351920" y="4918723"/>
                  <a:pt x="3315998" y="4909792"/>
                  <a:pt x="3279854" y="4902202"/>
                </a:cubicBezTo>
                <a:cubicBezTo>
                  <a:pt x="3239582" y="4893718"/>
                  <a:pt x="3198974" y="4887020"/>
                  <a:pt x="3158368" y="4880992"/>
                </a:cubicBezTo>
                <a:cubicBezTo>
                  <a:pt x="3149332" y="4879653"/>
                  <a:pt x="3140408" y="4878425"/>
                  <a:pt x="3131370" y="4877197"/>
                </a:cubicBezTo>
                <a:cubicBezTo>
                  <a:pt x="3130256" y="4877085"/>
                  <a:pt x="3129140" y="4876974"/>
                  <a:pt x="3127688" y="4876750"/>
                </a:cubicBezTo>
                <a:cubicBezTo>
                  <a:pt x="3108056" y="4874183"/>
                  <a:pt x="3088308" y="4871727"/>
                  <a:pt x="3068564" y="4869271"/>
                </a:cubicBezTo>
                <a:cubicBezTo>
                  <a:pt x="2976976" y="4857885"/>
                  <a:pt x="2885274" y="4847057"/>
                  <a:pt x="2794466" y="4830759"/>
                </a:cubicBezTo>
                <a:cubicBezTo>
                  <a:pt x="2623448" y="4800173"/>
                  <a:pt x="2454216" y="4743800"/>
                  <a:pt x="2315436" y="4636637"/>
                </a:cubicBezTo>
                <a:cubicBezTo>
                  <a:pt x="2185808" y="4536506"/>
                  <a:pt x="2090760" y="4401323"/>
                  <a:pt x="2006646" y="4262234"/>
                </a:cubicBezTo>
                <a:cubicBezTo>
                  <a:pt x="1928668" y="4133302"/>
                  <a:pt x="1844218" y="3975235"/>
                  <a:pt x="1763560" y="3868742"/>
                </a:cubicBezTo>
                <a:cubicBezTo>
                  <a:pt x="1753632" y="3855458"/>
                  <a:pt x="1716820" y="3812258"/>
                  <a:pt x="1693280" y="3787922"/>
                </a:cubicBezTo>
                <a:cubicBezTo>
                  <a:pt x="1669518" y="3763476"/>
                  <a:pt x="1644196" y="3741373"/>
                  <a:pt x="1618312" y="3719271"/>
                </a:cubicBezTo>
                <a:cubicBezTo>
                  <a:pt x="1617086" y="3718154"/>
                  <a:pt x="1616082" y="3717261"/>
                  <a:pt x="1614966" y="3716368"/>
                </a:cubicBezTo>
                <a:cubicBezTo>
                  <a:pt x="1614186" y="3715810"/>
                  <a:pt x="1613182" y="3715029"/>
                  <a:pt x="1611956" y="3714136"/>
                </a:cubicBezTo>
                <a:cubicBezTo>
                  <a:pt x="1606042" y="3709782"/>
                  <a:pt x="1600128" y="3705317"/>
                  <a:pt x="1594104" y="3701075"/>
                </a:cubicBezTo>
                <a:cubicBezTo>
                  <a:pt x="1579936" y="3690917"/>
                  <a:pt x="1565658" y="3681094"/>
                  <a:pt x="1551156" y="3671493"/>
                </a:cubicBezTo>
                <a:cubicBezTo>
                  <a:pt x="1521592" y="3651847"/>
                  <a:pt x="1491472" y="3633093"/>
                  <a:pt x="1461016" y="3614897"/>
                </a:cubicBezTo>
                <a:cubicBezTo>
                  <a:pt x="1331722" y="3537316"/>
                  <a:pt x="1196848" y="3468329"/>
                  <a:pt x="1074692" y="3379249"/>
                </a:cubicBezTo>
                <a:cubicBezTo>
                  <a:pt x="938146" y="3279788"/>
                  <a:pt x="792228" y="3152754"/>
                  <a:pt x="741136" y="2985422"/>
                </a:cubicBezTo>
                <a:cubicBezTo>
                  <a:pt x="694616" y="2833049"/>
                  <a:pt x="737454" y="2675876"/>
                  <a:pt x="739684" y="2521381"/>
                </a:cubicBezTo>
                <a:cubicBezTo>
                  <a:pt x="739908" y="2502404"/>
                  <a:pt x="739128" y="2483427"/>
                  <a:pt x="738012" y="2464451"/>
                </a:cubicBezTo>
                <a:cubicBezTo>
                  <a:pt x="738012" y="2463669"/>
                  <a:pt x="738012" y="2463111"/>
                  <a:pt x="738012" y="2462441"/>
                </a:cubicBezTo>
                <a:cubicBezTo>
                  <a:pt x="737232" y="2460209"/>
                  <a:pt x="736004" y="2456413"/>
                  <a:pt x="734330" y="2449827"/>
                </a:cubicBezTo>
                <a:cubicBezTo>
                  <a:pt x="733214" y="2445585"/>
                  <a:pt x="731988" y="2441455"/>
                  <a:pt x="730648" y="2437325"/>
                </a:cubicBezTo>
                <a:cubicBezTo>
                  <a:pt x="725294" y="2429176"/>
                  <a:pt x="720162" y="2420692"/>
                  <a:pt x="714920" y="2412431"/>
                </a:cubicBezTo>
                <a:cubicBezTo>
                  <a:pt x="727748" y="2433418"/>
                  <a:pt x="698856" y="2395576"/>
                  <a:pt x="690712" y="2387761"/>
                </a:cubicBezTo>
                <a:cubicBezTo>
                  <a:pt x="679444" y="2376933"/>
                  <a:pt x="667172" y="2367445"/>
                  <a:pt x="655682" y="2356952"/>
                </a:cubicBezTo>
                <a:cubicBezTo>
                  <a:pt x="676988" y="2376264"/>
                  <a:pt x="656352" y="2357398"/>
                  <a:pt x="645752" y="2349808"/>
                </a:cubicBezTo>
                <a:cubicBezTo>
                  <a:pt x="630470" y="2338868"/>
                  <a:pt x="614964" y="2328375"/>
                  <a:pt x="599456" y="2317882"/>
                </a:cubicBezTo>
                <a:cubicBezTo>
                  <a:pt x="482880" y="2239630"/>
                  <a:pt x="342204" y="2162494"/>
                  <a:pt x="277724" y="2031107"/>
                </a:cubicBezTo>
                <a:cubicBezTo>
                  <a:pt x="198408" y="1869357"/>
                  <a:pt x="245484" y="1697895"/>
                  <a:pt x="301932" y="1537484"/>
                </a:cubicBezTo>
                <a:cubicBezTo>
                  <a:pt x="314650" y="1501205"/>
                  <a:pt x="327702" y="1465037"/>
                  <a:pt x="338412" y="1428200"/>
                </a:cubicBezTo>
                <a:cubicBezTo>
                  <a:pt x="343208" y="1412014"/>
                  <a:pt x="347672" y="1395604"/>
                  <a:pt x="351240" y="1379083"/>
                </a:cubicBezTo>
                <a:cubicBezTo>
                  <a:pt x="352468" y="1373725"/>
                  <a:pt x="353136" y="1367808"/>
                  <a:pt x="354476" y="1362339"/>
                </a:cubicBezTo>
                <a:cubicBezTo>
                  <a:pt x="353696" y="1354413"/>
                  <a:pt x="355034" y="1345148"/>
                  <a:pt x="355256" y="1337222"/>
                </a:cubicBezTo>
                <a:cubicBezTo>
                  <a:pt x="355368" y="1334655"/>
                  <a:pt x="354700" y="1330413"/>
                  <a:pt x="354030" y="1326729"/>
                </a:cubicBezTo>
                <a:cubicBezTo>
                  <a:pt x="351688" y="1320031"/>
                  <a:pt x="348788" y="1310989"/>
                  <a:pt x="347112" y="1305296"/>
                </a:cubicBezTo>
                <a:cubicBezTo>
                  <a:pt x="343990" y="1299380"/>
                  <a:pt x="341200" y="1293240"/>
                  <a:pt x="337966" y="1287436"/>
                </a:cubicBezTo>
                <a:cubicBezTo>
                  <a:pt x="330156" y="1273594"/>
                  <a:pt x="321678" y="1260087"/>
                  <a:pt x="312642" y="1247026"/>
                </a:cubicBezTo>
                <a:cubicBezTo>
                  <a:pt x="309408" y="1242226"/>
                  <a:pt x="305948" y="1237649"/>
                  <a:pt x="302490" y="1232961"/>
                </a:cubicBezTo>
                <a:cubicBezTo>
                  <a:pt x="300260" y="1230059"/>
                  <a:pt x="297358" y="1226598"/>
                  <a:pt x="295908" y="1224924"/>
                </a:cubicBezTo>
                <a:cubicBezTo>
                  <a:pt x="284640" y="1212421"/>
                  <a:pt x="274044" y="1199361"/>
                  <a:pt x="262776" y="1186858"/>
                </a:cubicBezTo>
                <a:cubicBezTo>
                  <a:pt x="240240" y="1161853"/>
                  <a:pt x="217036" y="1137407"/>
                  <a:pt x="194056" y="1112737"/>
                </a:cubicBezTo>
                <a:cubicBezTo>
                  <a:pt x="144078" y="1058820"/>
                  <a:pt x="92650" y="1002559"/>
                  <a:pt x="55390" y="938819"/>
                </a:cubicBezTo>
                <a:cubicBezTo>
                  <a:pt x="-36756" y="781422"/>
                  <a:pt x="-3066" y="605160"/>
                  <a:pt x="77144" y="450554"/>
                </a:cubicBezTo>
                <a:cubicBezTo>
                  <a:pt x="110500" y="386144"/>
                  <a:pt x="152110" y="326758"/>
                  <a:pt x="190486" y="265362"/>
                </a:cubicBezTo>
                <a:cubicBezTo>
                  <a:pt x="208224" y="237008"/>
                  <a:pt x="222392" y="206645"/>
                  <a:pt x="239684" y="178291"/>
                </a:cubicBezTo>
                <a:cubicBezTo>
                  <a:pt x="224624" y="203073"/>
                  <a:pt x="234664" y="188673"/>
                  <a:pt x="241692" y="169361"/>
                </a:cubicBezTo>
                <a:cubicBezTo>
                  <a:pt x="242360" y="167463"/>
                  <a:pt x="242918" y="166012"/>
                  <a:pt x="243476" y="164673"/>
                </a:cubicBezTo>
                <a:cubicBezTo>
                  <a:pt x="249500" y="72355"/>
                  <a:pt x="317104" y="4373"/>
                  <a:pt x="410590" y="132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1153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8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20005171" y="3797668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9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14023874">
            <a:off x="1495487" y="2843435"/>
            <a:ext cx="2556309" cy="2826219"/>
            <a:chOff x="11174516" y="8136352"/>
            <a:chExt cx="4200104" cy="4643576"/>
          </a:xfrm>
          <a:solidFill>
            <a:schemeClr val="accent2">
              <a:lumMod val="50000"/>
            </a:schemeClr>
          </a:solidFill>
        </p:grpSpPr>
        <p:sp>
          <p:nvSpPr>
            <p:cNvPr id="10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grpFill/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11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  <a:grpFill/>
          </p:grpSpPr>
          <p:sp>
            <p:nvSpPr>
              <p:cNvPr id="12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3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4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5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6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7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8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19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20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grpFill/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21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17943507">
            <a:off x="2557928" y="8716600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682" y="359495"/>
            <a:ext cx="12815008" cy="1295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25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9">
            <a:extLst>
              <a:ext uri="{FF2B5EF4-FFF2-40B4-BE49-F238E27FC236}">
                <a16:creationId xmlns:a16="http://schemas.microsoft.com/office/drawing/2014/main" id="{0BBFB4A2-1C36-2DB8-2683-A7BBEE6D7E3E}"/>
              </a:ext>
            </a:extLst>
          </p:cNvPr>
          <p:cNvSpPr/>
          <p:nvPr/>
        </p:nvSpPr>
        <p:spPr>
          <a:xfrm rot="16200000">
            <a:off x="9149790" y="1544757"/>
            <a:ext cx="6078071" cy="18264416"/>
          </a:xfrm>
          <a:custGeom>
            <a:avLst/>
            <a:gdLst>
              <a:gd name="connsiteX0" fmla="*/ 0 w 5481243"/>
              <a:gd name="connsiteY0" fmla="*/ 0 h 14056932"/>
              <a:gd name="connsiteX1" fmla="*/ 46186 w 5481243"/>
              <a:gd name="connsiteY1" fmla="*/ 10660 h 14056932"/>
              <a:gd name="connsiteX2" fmla="*/ 5481243 w 5481243"/>
              <a:gd name="connsiteY2" fmla="*/ 7028466 h 14056932"/>
              <a:gd name="connsiteX3" fmla="*/ 46186 w 5481243"/>
              <a:gd name="connsiteY3" fmla="*/ 14046272 h 14056932"/>
              <a:gd name="connsiteX4" fmla="*/ 0 w 5481243"/>
              <a:gd name="connsiteY4" fmla="*/ 14056932 h 140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1243" h="14056932">
                <a:moveTo>
                  <a:pt x="0" y="0"/>
                </a:moveTo>
                <a:lnTo>
                  <a:pt x="46186" y="10660"/>
                </a:lnTo>
                <a:cubicBezTo>
                  <a:pt x="3171714" y="814823"/>
                  <a:pt x="5481243" y="3651935"/>
                  <a:pt x="5481243" y="7028466"/>
                </a:cubicBezTo>
                <a:cubicBezTo>
                  <a:pt x="5481243" y="10404997"/>
                  <a:pt x="3171714" y="13242109"/>
                  <a:pt x="46186" y="14046272"/>
                </a:cubicBezTo>
                <a:lnTo>
                  <a:pt x="0" y="140569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 dirty="0">
              <a:latin typeface="Lato Light" panose="020F0302020204030203" pitchFamily="34" charset="0"/>
            </a:endParaRPr>
          </a:p>
        </p:txBody>
      </p:sp>
      <p:sp>
        <p:nvSpPr>
          <p:cNvPr id="2" name="Gráfico 8">
            <a:extLst>
              <a:ext uri="{FF2B5EF4-FFF2-40B4-BE49-F238E27FC236}">
                <a16:creationId xmlns:a16="http://schemas.microsoft.com/office/drawing/2014/main" id="{BD993B61-6CA9-4F83-E103-77538B4CB231}"/>
              </a:ext>
            </a:extLst>
          </p:cNvPr>
          <p:cNvSpPr/>
          <p:nvPr/>
        </p:nvSpPr>
        <p:spPr>
          <a:xfrm rot="20072700">
            <a:off x="15736259" y="10280290"/>
            <a:ext cx="7774620" cy="513388"/>
          </a:xfrm>
          <a:custGeom>
            <a:avLst/>
            <a:gdLst>
              <a:gd name="connsiteX0" fmla="*/ 88401 w 7774620"/>
              <a:gd name="connsiteY0" fmla="*/ 183416 h 513388"/>
              <a:gd name="connsiteX1" fmla="*/ 251539 w 7774620"/>
              <a:gd name="connsiteY1" fmla="*/ 243450 h 513388"/>
              <a:gd name="connsiteX2" fmla="*/ 434634 w 7774620"/>
              <a:gd name="connsiteY2" fmla="*/ 369385 h 513388"/>
              <a:gd name="connsiteX3" fmla="*/ 845317 w 7774620"/>
              <a:gd name="connsiteY3" fmla="*/ 506593 h 513388"/>
              <a:gd name="connsiteX4" fmla="*/ 1228261 w 7774620"/>
              <a:gd name="connsiteY4" fmla="*/ 295052 h 513388"/>
              <a:gd name="connsiteX5" fmla="*/ 1400005 w 7774620"/>
              <a:gd name="connsiteY5" fmla="*/ 196889 h 513388"/>
              <a:gd name="connsiteX6" fmla="*/ 1560671 w 7774620"/>
              <a:gd name="connsiteY6" fmla="*/ 204588 h 513388"/>
              <a:gd name="connsiteX7" fmla="*/ 1915510 w 7774620"/>
              <a:gd name="connsiteY7" fmla="*/ 434552 h 513388"/>
              <a:gd name="connsiteX8" fmla="*/ 2129182 w 7774620"/>
              <a:gd name="connsiteY8" fmla="*/ 511359 h 513388"/>
              <a:gd name="connsiteX9" fmla="*/ 2342855 w 7774620"/>
              <a:gd name="connsiteY9" fmla="*/ 467456 h 513388"/>
              <a:gd name="connsiteX10" fmla="*/ 2709137 w 7774620"/>
              <a:gd name="connsiteY10" fmla="*/ 231077 h 513388"/>
              <a:gd name="connsiteX11" fmla="*/ 2872275 w 7774620"/>
              <a:gd name="connsiteY11" fmla="*/ 184241 h 513388"/>
              <a:gd name="connsiteX12" fmla="*/ 3030103 w 7774620"/>
              <a:gd name="connsiteY12" fmla="*/ 253074 h 513388"/>
              <a:gd name="connsiteX13" fmla="*/ 3413047 w 7774620"/>
              <a:gd name="connsiteY13" fmla="*/ 489637 h 513388"/>
              <a:gd name="connsiteX14" fmla="*/ 3823730 w 7774620"/>
              <a:gd name="connsiteY14" fmla="*/ 411913 h 513388"/>
              <a:gd name="connsiteX15" fmla="*/ 4183787 w 7774620"/>
              <a:gd name="connsiteY15" fmla="*/ 190473 h 513388"/>
              <a:gd name="connsiteX16" fmla="*/ 4253639 w 7774620"/>
              <a:gd name="connsiteY16" fmla="*/ 184332 h 513388"/>
              <a:gd name="connsiteX17" fmla="*/ 4327792 w 7774620"/>
              <a:gd name="connsiteY17" fmla="*/ 206696 h 513388"/>
              <a:gd name="connsiteX18" fmla="*/ 4510887 w 7774620"/>
              <a:gd name="connsiteY18" fmla="*/ 320899 h 513388"/>
              <a:gd name="connsiteX19" fmla="*/ 4907655 w 7774620"/>
              <a:gd name="connsiteY19" fmla="*/ 512826 h 513388"/>
              <a:gd name="connsiteX20" fmla="*/ 5304423 w 7774620"/>
              <a:gd name="connsiteY20" fmla="*/ 343355 h 513388"/>
              <a:gd name="connsiteX21" fmla="*/ 5492828 w 7774620"/>
              <a:gd name="connsiteY21" fmla="*/ 219620 h 513388"/>
              <a:gd name="connsiteX22" fmla="*/ 5565151 w 7774620"/>
              <a:gd name="connsiteY22" fmla="*/ 190473 h 513388"/>
              <a:gd name="connsiteX23" fmla="*/ 5636832 w 7774620"/>
              <a:gd name="connsiteY23" fmla="*/ 184607 h 513388"/>
              <a:gd name="connsiteX24" fmla="*/ 5996890 w 7774620"/>
              <a:gd name="connsiteY24" fmla="*/ 394682 h 513388"/>
              <a:gd name="connsiteX25" fmla="*/ 6402354 w 7774620"/>
              <a:gd name="connsiteY25" fmla="*/ 499719 h 513388"/>
              <a:gd name="connsiteX26" fmla="*/ 6790517 w 7774620"/>
              <a:gd name="connsiteY26" fmla="*/ 270030 h 513388"/>
              <a:gd name="connsiteX27" fmla="*/ 6962260 w 7774620"/>
              <a:gd name="connsiteY27" fmla="*/ 186624 h 513388"/>
              <a:gd name="connsiteX28" fmla="*/ 7106265 w 7774620"/>
              <a:gd name="connsiteY28" fmla="*/ 214212 h 513388"/>
              <a:gd name="connsiteX29" fmla="*/ 7477765 w 7774620"/>
              <a:gd name="connsiteY29" fmla="*/ 454716 h 513388"/>
              <a:gd name="connsiteX30" fmla="*/ 7686220 w 7774620"/>
              <a:gd name="connsiteY30" fmla="*/ 513284 h 513388"/>
              <a:gd name="connsiteX31" fmla="*/ 7686220 w 7774620"/>
              <a:gd name="connsiteY31" fmla="*/ 329973 h 513388"/>
              <a:gd name="connsiteX32" fmla="*/ 7523082 w 7774620"/>
              <a:gd name="connsiteY32" fmla="*/ 269939 h 513388"/>
              <a:gd name="connsiteX33" fmla="*/ 7339986 w 7774620"/>
              <a:gd name="connsiteY33" fmla="*/ 144004 h 513388"/>
              <a:gd name="connsiteX34" fmla="*/ 6929303 w 7774620"/>
              <a:gd name="connsiteY34" fmla="*/ 6795 h 513388"/>
              <a:gd name="connsiteX35" fmla="*/ 6546359 w 7774620"/>
              <a:gd name="connsiteY35" fmla="*/ 218336 h 513388"/>
              <a:gd name="connsiteX36" fmla="*/ 6374616 w 7774620"/>
              <a:gd name="connsiteY36" fmla="*/ 316500 h 513388"/>
              <a:gd name="connsiteX37" fmla="*/ 6213950 w 7774620"/>
              <a:gd name="connsiteY37" fmla="*/ 308800 h 513388"/>
              <a:gd name="connsiteX38" fmla="*/ 5859111 w 7774620"/>
              <a:gd name="connsiteY38" fmla="*/ 78837 h 513388"/>
              <a:gd name="connsiteX39" fmla="*/ 5645438 w 7774620"/>
              <a:gd name="connsiteY39" fmla="*/ 2029 h 513388"/>
              <a:gd name="connsiteX40" fmla="*/ 5431766 w 7774620"/>
              <a:gd name="connsiteY40" fmla="*/ 45932 h 513388"/>
              <a:gd name="connsiteX41" fmla="*/ 5065484 w 7774620"/>
              <a:gd name="connsiteY41" fmla="*/ 282312 h 513388"/>
              <a:gd name="connsiteX42" fmla="*/ 4902345 w 7774620"/>
              <a:gd name="connsiteY42" fmla="*/ 329148 h 513388"/>
              <a:gd name="connsiteX43" fmla="*/ 4744517 w 7774620"/>
              <a:gd name="connsiteY43" fmla="*/ 260315 h 513388"/>
              <a:gd name="connsiteX44" fmla="*/ 4361573 w 7774620"/>
              <a:gd name="connsiteY44" fmla="*/ 23752 h 513388"/>
              <a:gd name="connsiteX45" fmla="*/ 3950890 w 7774620"/>
              <a:gd name="connsiteY45" fmla="*/ 101476 h 513388"/>
              <a:gd name="connsiteX46" fmla="*/ 3590833 w 7774620"/>
              <a:gd name="connsiteY46" fmla="*/ 322915 h 513388"/>
              <a:gd name="connsiteX47" fmla="*/ 3520982 w 7774620"/>
              <a:gd name="connsiteY47" fmla="*/ 329056 h 513388"/>
              <a:gd name="connsiteX48" fmla="*/ 3446828 w 7774620"/>
              <a:gd name="connsiteY48" fmla="*/ 306692 h 513388"/>
              <a:gd name="connsiteX49" fmla="*/ 3263733 w 7774620"/>
              <a:gd name="connsiteY49" fmla="*/ 192490 h 513388"/>
              <a:gd name="connsiteX50" fmla="*/ 2866965 w 7774620"/>
              <a:gd name="connsiteY50" fmla="*/ 563 h 513388"/>
              <a:gd name="connsiteX51" fmla="*/ 2470197 w 7774620"/>
              <a:gd name="connsiteY51" fmla="*/ 170034 h 513388"/>
              <a:gd name="connsiteX52" fmla="*/ 2281792 w 7774620"/>
              <a:gd name="connsiteY52" fmla="*/ 293769 h 513388"/>
              <a:gd name="connsiteX53" fmla="*/ 2209470 w 7774620"/>
              <a:gd name="connsiteY53" fmla="*/ 322915 h 513388"/>
              <a:gd name="connsiteX54" fmla="*/ 2137788 w 7774620"/>
              <a:gd name="connsiteY54" fmla="*/ 328781 h 513388"/>
              <a:gd name="connsiteX55" fmla="*/ 1777731 w 7774620"/>
              <a:gd name="connsiteY55" fmla="*/ 118707 h 513388"/>
              <a:gd name="connsiteX56" fmla="*/ 1372266 w 7774620"/>
              <a:gd name="connsiteY56" fmla="*/ 13670 h 513388"/>
              <a:gd name="connsiteX57" fmla="*/ 984104 w 7774620"/>
              <a:gd name="connsiteY57" fmla="*/ 243358 h 513388"/>
              <a:gd name="connsiteX58" fmla="*/ 812360 w 7774620"/>
              <a:gd name="connsiteY58" fmla="*/ 326765 h 513388"/>
              <a:gd name="connsiteX59" fmla="*/ 668356 w 7774620"/>
              <a:gd name="connsiteY59" fmla="*/ 299177 h 513388"/>
              <a:gd name="connsiteX60" fmla="*/ 296855 w 7774620"/>
              <a:gd name="connsiteY60" fmla="*/ 58672 h 513388"/>
              <a:gd name="connsiteX61" fmla="*/ 88401 w 7774620"/>
              <a:gd name="connsiteY61" fmla="*/ 105 h 513388"/>
              <a:gd name="connsiteX62" fmla="*/ 88401 w 7774620"/>
              <a:gd name="connsiteY62" fmla="*/ 183416 h 513388"/>
              <a:gd name="connsiteX63" fmla="*/ 88401 w 7774620"/>
              <a:gd name="connsiteY63" fmla="*/ 183416 h 51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774620" h="513388">
                <a:moveTo>
                  <a:pt x="88401" y="183416"/>
                </a:moveTo>
                <a:cubicBezTo>
                  <a:pt x="140949" y="184516"/>
                  <a:pt x="198807" y="211554"/>
                  <a:pt x="251539" y="243450"/>
                </a:cubicBezTo>
                <a:cubicBezTo>
                  <a:pt x="314981" y="281762"/>
                  <a:pt x="374121" y="326857"/>
                  <a:pt x="434634" y="369385"/>
                </a:cubicBezTo>
                <a:cubicBezTo>
                  <a:pt x="556484" y="454991"/>
                  <a:pt x="691059" y="532898"/>
                  <a:pt x="845317" y="506593"/>
                </a:cubicBezTo>
                <a:cubicBezTo>
                  <a:pt x="990420" y="481846"/>
                  <a:pt x="1111172" y="376534"/>
                  <a:pt x="1228261" y="295052"/>
                </a:cubicBezTo>
                <a:cubicBezTo>
                  <a:pt x="1281634" y="257932"/>
                  <a:pt x="1340865" y="216778"/>
                  <a:pt x="1400005" y="196889"/>
                </a:cubicBezTo>
                <a:cubicBezTo>
                  <a:pt x="1459419" y="176908"/>
                  <a:pt x="1498876" y="178558"/>
                  <a:pt x="1560671" y="204588"/>
                </a:cubicBezTo>
                <a:cubicBezTo>
                  <a:pt x="1686824" y="257748"/>
                  <a:pt x="1795399" y="364160"/>
                  <a:pt x="1915510" y="434552"/>
                </a:cubicBezTo>
                <a:cubicBezTo>
                  <a:pt x="1981607" y="473322"/>
                  <a:pt x="2052557" y="503202"/>
                  <a:pt x="2129182" y="511359"/>
                </a:cubicBezTo>
                <a:cubicBezTo>
                  <a:pt x="2203611" y="519333"/>
                  <a:pt x="2275750" y="498161"/>
                  <a:pt x="2342855" y="467456"/>
                </a:cubicBezTo>
                <a:cubicBezTo>
                  <a:pt x="2475690" y="406597"/>
                  <a:pt x="2582710" y="302843"/>
                  <a:pt x="2709137" y="231077"/>
                </a:cubicBezTo>
                <a:cubicBezTo>
                  <a:pt x="2762692" y="200647"/>
                  <a:pt x="2815973" y="178558"/>
                  <a:pt x="2872275" y="184241"/>
                </a:cubicBezTo>
                <a:cubicBezTo>
                  <a:pt x="2918964" y="188915"/>
                  <a:pt x="2981400" y="222461"/>
                  <a:pt x="3030103" y="253074"/>
                </a:cubicBezTo>
                <a:cubicBezTo>
                  <a:pt x="3157263" y="333089"/>
                  <a:pt x="3270141" y="437118"/>
                  <a:pt x="3413047" y="489637"/>
                </a:cubicBezTo>
                <a:cubicBezTo>
                  <a:pt x="3558425" y="542980"/>
                  <a:pt x="3699592" y="491837"/>
                  <a:pt x="3823730" y="411913"/>
                </a:cubicBezTo>
                <a:cubicBezTo>
                  <a:pt x="3938806" y="337855"/>
                  <a:pt x="4052050" y="226035"/>
                  <a:pt x="4183787" y="190473"/>
                </a:cubicBezTo>
                <a:cubicBezTo>
                  <a:pt x="4211801" y="182866"/>
                  <a:pt x="4223061" y="181124"/>
                  <a:pt x="4253639" y="184332"/>
                </a:cubicBezTo>
                <a:cubicBezTo>
                  <a:pt x="4266181" y="185615"/>
                  <a:pt x="4308750" y="198172"/>
                  <a:pt x="4327792" y="206696"/>
                </a:cubicBezTo>
                <a:cubicBezTo>
                  <a:pt x="4393340" y="235934"/>
                  <a:pt x="4452755" y="279379"/>
                  <a:pt x="4510887" y="320899"/>
                </a:cubicBezTo>
                <a:cubicBezTo>
                  <a:pt x="4629991" y="405864"/>
                  <a:pt x="4755869" y="503752"/>
                  <a:pt x="4907655" y="512826"/>
                </a:cubicBezTo>
                <a:cubicBezTo>
                  <a:pt x="5056420" y="521625"/>
                  <a:pt x="5189531" y="425570"/>
                  <a:pt x="5304423" y="343355"/>
                </a:cubicBezTo>
                <a:cubicBezTo>
                  <a:pt x="5365394" y="299727"/>
                  <a:pt x="5426181" y="254632"/>
                  <a:pt x="5492828" y="219620"/>
                </a:cubicBezTo>
                <a:cubicBezTo>
                  <a:pt x="5517638" y="206605"/>
                  <a:pt x="5537687" y="197897"/>
                  <a:pt x="5565151" y="190473"/>
                </a:cubicBezTo>
                <a:cubicBezTo>
                  <a:pt x="5590693" y="183599"/>
                  <a:pt x="5617150" y="181399"/>
                  <a:pt x="5636832" y="184607"/>
                </a:cubicBezTo>
                <a:cubicBezTo>
                  <a:pt x="5770035" y="205688"/>
                  <a:pt x="5886758" y="320441"/>
                  <a:pt x="5996890" y="394682"/>
                </a:cubicBezTo>
                <a:cubicBezTo>
                  <a:pt x="6117550" y="476072"/>
                  <a:pt x="6254597" y="539681"/>
                  <a:pt x="6402354" y="499719"/>
                </a:cubicBezTo>
                <a:cubicBezTo>
                  <a:pt x="6550112" y="459757"/>
                  <a:pt x="6666470" y="352154"/>
                  <a:pt x="6790517" y="270030"/>
                </a:cubicBezTo>
                <a:cubicBezTo>
                  <a:pt x="6845537" y="233643"/>
                  <a:pt x="6899001" y="201105"/>
                  <a:pt x="6962260" y="186624"/>
                </a:cubicBezTo>
                <a:cubicBezTo>
                  <a:pt x="7004555" y="176908"/>
                  <a:pt x="7057653" y="189832"/>
                  <a:pt x="7106265" y="214212"/>
                </a:cubicBezTo>
                <a:cubicBezTo>
                  <a:pt x="7238551" y="280662"/>
                  <a:pt x="7346120" y="387074"/>
                  <a:pt x="7477765" y="454716"/>
                </a:cubicBezTo>
                <a:cubicBezTo>
                  <a:pt x="7543313" y="488354"/>
                  <a:pt x="7611883" y="511726"/>
                  <a:pt x="7686220" y="513284"/>
                </a:cubicBezTo>
                <a:cubicBezTo>
                  <a:pt x="7804133" y="515850"/>
                  <a:pt x="7804042" y="332539"/>
                  <a:pt x="7686220" y="329973"/>
                </a:cubicBezTo>
                <a:cubicBezTo>
                  <a:pt x="7633671" y="328873"/>
                  <a:pt x="7575813" y="301835"/>
                  <a:pt x="7523082" y="269939"/>
                </a:cubicBezTo>
                <a:cubicBezTo>
                  <a:pt x="7459639" y="231626"/>
                  <a:pt x="7400499" y="186532"/>
                  <a:pt x="7339986" y="144004"/>
                </a:cubicBezTo>
                <a:cubicBezTo>
                  <a:pt x="7218136" y="58398"/>
                  <a:pt x="7083561" y="-19510"/>
                  <a:pt x="6929303" y="6795"/>
                </a:cubicBezTo>
                <a:cubicBezTo>
                  <a:pt x="6784200" y="31542"/>
                  <a:pt x="6663449" y="136855"/>
                  <a:pt x="6546359" y="218336"/>
                </a:cubicBezTo>
                <a:cubicBezTo>
                  <a:pt x="6492987" y="255457"/>
                  <a:pt x="6433756" y="296610"/>
                  <a:pt x="6374616" y="316500"/>
                </a:cubicBezTo>
                <a:cubicBezTo>
                  <a:pt x="6315201" y="336480"/>
                  <a:pt x="6275744" y="334831"/>
                  <a:pt x="6213950" y="308800"/>
                </a:cubicBezTo>
                <a:cubicBezTo>
                  <a:pt x="6087797" y="255640"/>
                  <a:pt x="5979221" y="149228"/>
                  <a:pt x="5859111" y="78837"/>
                </a:cubicBezTo>
                <a:cubicBezTo>
                  <a:pt x="5793013" y="40066"/>
                  <a:pt x="5722063" y="10187"/>
                  <a:pt x="5645438" y="2029"/>
                </a:cubicBezTo>
                <a:cubicBezTo>
                  <a:pt x="5571010" y="-5945"/>
                  <a:pt x="5498870" y="15228"/>
                  <a:pt x="5431766" y="45932"/>
                </a:cubicBezTo>
                <a:cubicBezTo>
                  <a:pt x="5298930" y="106792"/>
                  <a:pt x="5191911" y="210546"/>
                  <a:pt x="5065484" y="282312"/>
                </a:cubicBezTo>
                <a:cubicBezTo>
                  <a:pt x="5011928" y="312742"/>
                  <a:pt x="4958647" y="334831"/>
                  <a:pt x="4902345" y="329148"/>
                </a:cubicBezTo>
                <a:cubicBezTo>
                  <a:pt x="4855656" y="324474"/>
                  <a:pt x="4793221" y="290928"/>
                  <a:pt x="4744517" y="260315"/>
                </a:cubicBezTo>
                <a:cubicBezTo>
                  <a:pt x="4617357" y="180299"/>
                  <a:pt x="4504479" y="76270"/>
                  <a:pt x="4361573" y="23752"/>
                </a:cubicBezTo>
                <a:cubicBezTo>
                  <a:pt x="4216195" y="-29592"/>
                  <a:pt x="4075029" y="21552"/>
                  <a:pt x="3950890" y="101476"/>
                </a:cubicBezTo>
                <a:cubicBezTo>
                  <a:pt x="3835815" y="175533"/>
                  <a:pt x="3722570" y="287353"/>
                  <a:pt x="3590833" y="322915"/>
                </a:cubicBezTo>
                <a:cubicBezTo>
                  <a:pt x="3562819" y="330523"/>
                  <a:pt x="3551559" y="332264"/>
                  <a:pt x="3520982" y="329056"/>
                </a:cubicBezTo>
                <a:cubicBezTo>
                  <a:pt x="3508440" y="327773"/>
                  <a:pt x="3465870" y="315216"/>
                  <a:pt x="3446828" y="306692"/>
                </a:cubicBezTo>
                <a:cubicBezTo>
                  <a:pt x="3381280" y="277454"/>
                  <a:pt x="3321866" y="234010"/>
                  <a:pt x="3263733" y="192490"/>
                </a:cubicBezTo>
                <a:cubicBezTo>
                  <a:pt x="3144629" y="107525"/>
                  <a:pt x="3018751" y="9637"/>
                  <a:pt x="2866965" y="563"/>
                </a:cubicBezTo>
                <a:cubicBezTo>
                  <a:pt x="2718200" y="-8236"/>
                  <a:pt x="2585090" y="87819"/>
                  <a:pt x="2470197" y="170034"/>
                </a:cubicBezTo>
                <a:cubicBezTo>
                  <a:pt x="2409227" y="213662"/>
                  <a:pt x="2348439" y="258757"/>
                  <a:pt x="2281792" y="293769"/>
                </a:cubicBezTo>
                <a:cubicBezTo>
                  <a:pt x="2256983" y="306784"/>
                  <a:pt x="2236934" y="315491"/>
                  <a:pt x="2209470" y="322915"/>
                </a:cubicBezTo>
                <a:cubicBezTo>
                  <a:pt x="2183928" y="329790"/>
                  <a:pt x="2157471" y="331989"/>
                  <a:pt x="2137788" y="328781"/>
                </a:cubicBezTo>
                <a:cubicBezTo>
                  <a:pt x="2004586" y="307701"/>
                  <a:pt x="1887862" y="192948"/>
                  <a:pt x="1777731" y="118707"/>
                </a:cubicBezTo>
                <a:cubicBezTo>
                  <a:pt x="1657071" y="37317"/>
                  <a:pt x="1520024" y="-26292"/>
                  <a:pt x="1372266" y="13670"/>
                </a:cubicBezTo>
                <a:cubicBezTo>
                  <a:pt x="1225423" y="53356"/>
                  <a:pt x="1108151" y="161235"/>
                  <a:pt x="984104" y="243358"/>
                </a:cubicBezTo>
                <a:cubicBezTo>
                  <a:pt x="929083" y="279746"/>
                  <a:pt x="875619" y="312283"/>
                  <a:pt x="812360" y="326765"/>
                </a:cubicBezTo>
                <a:cubicBezTo>
                  <a:pt x="770065" y="336480"/>
                  <a:pt x="716967" y="323557"/>
                  <a:pt x="668356" y="299177"/>
                </a:cubicBezTo>
                <a:cubicBezTo>
                  <a:pt x="536069" y="232726"/>
                  <a:pt x="428501" y="126314"/>
                  <a:pt x="296855" y="58672"/>
                </a:cubicBezTo>
                <a:cubicBezTo>
                  <a:pt x="231215" y="25035"/>
                  <a:pt x="162646" y="1754"/>
                  <a:pt x="88401" y="105"/>
                </a:cubicBezTo>
                <a:cubicBezTo>
                  <a:pt x="-29513" y="-2462"/>
                  <a:pt x="-29421" y="180849"/>
                  <a:pt x="88401" y="183416"/>
                </a:cubicBezTo>
                <a:lnTo>
                  <a:pt x="88401" y="183416"/>
                </a:lnTo>
                <a:close/>
              </a:path>
            </a:pathLst>
          </a:custGeom>
          <a:solidFill>
            <a:schemeClr val="accent2"/>
          </a:solidFill>
          <a:ln w="9155" cap="flat">
            <a:noFill/>
            <a:prstDash val="solid"/>
            <a:miter/>
          </a:ln>
        </p:spPr>
        <p:txBody>
          <a:bodyPr rtlCol="0" anchor="ctr"/>
          <a:lstStyle/>
          <a:p>
            <a:endParaRPr lang="en-SV">
              <a:latin typeface="Lato Light" panose="020F0302020204030203" pitchFamily="34" charset="0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5C13858-D32C-B6E9-3970-ECF0F414825D}"/>
              </a:ext>
            </a:extLst>
          </p:cNvPr>
          <p:cNvGrpSpPr/>
          <p:nvPr/>
        </p:nvGrpSpPr>
        <p:grpSpPr>
          <a:xfrm rot="1183583">
            <a:off x="20964532" y="783872"/>
            <a:ext cx="2668704" cy="3461070"/>
            <a:chOff x="1802091" y="820235"/>
            <a:chExt cx="2337874" cy="3032013"/>
          </a:xfrm>
        </p:grpSpPr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CF9577FC-A45E-75DA-ADAB-8E18C9464936}"/>
                </a:ext>
              </a:extLst>
            </p:cNvPr>
            <p:cNvSpPr/>
            <p:nvPr/>
          </p:nvSpPr>
          <p:spPr>
            <a:xfrm>
              <a:off x="1802092" y="1629505"/>
              <a:ext cx="2337716" cy="2217395"/>
            </a:xfrm>
            <a:custGeom>
              <a:avLst/>
              <a:gdLst>
                <a:gd name="connsiteX0" fmla="*/ 2145838 w 2337716"/>
                <a:gd name="connsiteY0" fmla="*/ 2217238 h 2217395"/>
                <a:gd name="connsiteX1" fmla="*/ 192036 w 2337716"/>
                <a:gd name="connsiteY1" fmla="*/ 2217238 h 2217395"/>
                <a:gd name="connsiteX2" fmla="*/ 56213 w 2337716"/>
                <a:gd name="connsiteY2" fmla="*/ 2160938 h 2217395"/>
                <a:gd name="connsiteX3" fmla="*/ 0 w 2337716"/>
                <a:gd name="connsiteY3" fmla="*/ 2024906 h 2217395"/>
                <a:gd name="connsiteX4" fmla="*/ 0 w 2337716"/>
                <a:gd name="connsiteY4" fmla="*/ 0 h 2217395"/>
                <a:gd name="connsiteX5" fmla="*/ 2337717 w 2337716"/>
                <a:gd name="connsiteY5" fmla="*/ 0 h 2217395"/>
                <a:gd name="connsiteX6" fmla="*/ 2337717 w 2337716"/>
                <a:gd name="connsiteY6" fmla="*/ 2025064 h 2217395"/>
                <a:gd name="connsiteX7" fmla="*/ 2281504 w 2337716"/>
                <a:gd name="connsiteY7" fmla="*/ 2161096 h 2217395"/>
                <a:gd name="connsiteX8" fmla="*/ 2145681 w 2337716"/>
                <a:gd name="connsiteY8" fmla="*/ 2217395 h 2217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7716" h="2217395">
                  <a:moveTo>
                    <a:pt x="2145838" y="2217238"/>
                  </a:moveTo>
                  <a:lnTo>
                    <a:pt x="192036" y="2217238"/>
                  </a:lnTo>
                  <a:cubicBezTo>
                    <a:pt x="138963" y="2217238"/>
                    <a:pt x="91072" y="2195693"/>
                    <a:pt x="56213" y="2160938"/>
                  </a:cubicBezTo>
                  <a:cubicBezTo>
                    <a:pt x="21512" y="2126183"/>
                    <a:pt x="0" y="2078061"/>
                    <a:pt x="0" y="2024906"/>
                  </a:cubicBezTo>
                  <a:lnTo>
                    <a:pt x="0" y="0"/>
                  </a:lnTo>
                  <a:lnTo>
                    <a:pt x="2337717" y="0"/>
                  </a:lnTo>
                  <a:lnTo>
                    <a:pt x="2337717" y="2025064"/>
                  </a:lnTo>
                  <a:cubicBezTo>
                    <a:pt x="2337717" y="2078218"/>
                    <a:pt x="2316205" y="2126183"/>
                    <a:pt x="2281504" y="2161096"/>
                  </a:cubicBezTo>
                  <a:cubicBezTo>
                    <a:pt x="2246802" y="2195850"/>
                    <a:pt x="2198754" y="2217395"/>
                    <a:pt x="2145681" y="221739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A99862EA-6F62-A4E0-AD30-0EDE04EC5F0C}"/>
                </a:ext>
              </a:extLst>
            </p:cNvPr>
            <p:cNvSpPr/>
            <p:nvPr/>
          </p:nvSpPr>
          <p:spPr>
            <a:xfrm>
              <a:off x="1802091" y="820235"/>
              <a:ext cx="2337874" cy="3032013"/>
            </a:xfrm>
            <a:custGeom>
              <a:avLst/>
              <a:gdLst>
                <a:gd name="connsiteX0" fmla="*/ 0 w 2337874"/>
                <a:gd name="connsiteY0" fmla="*/ 2839523 h 3032013"/>
                <a:gd name="connsiteX1" fmla="*/ 56213 w 2337874"/>
                <a:gd name="connsiteY1" fmla="*/ 2975555 h 3032013"/>
                <a:gd name="connsiteX2" fmla="*/ 192036 w 2337874"/>
                <a:gd name="connsiteY2" fmla="*/ 3031855 h 3032013"/>
                <a:gd name="connsiteX3" fmla="*/ 2145838 w 2337874"/>
                <a:gd name="connsiteY3" fmla="*/ 3031855 h 3032013"/>
                <a:gd name="connsiteX4" fmla="*/ 2145837 w 2337874"/>
                <a:gd name="connsiteY4" fmla="*/ 3031856 h 3032013"/>
                <a:gd name="connsiteX5" fmla="*/ 192036 w 2337874"/>
                <a:gd name="connsiteY5" fmla="*/ 3031856 h 3032013"/>
                <a:gd name="connsiteX6" fmla="*/ 56213 w 2337874"/>
                <a:gd name="connsiteY6" fmla="*/ 2975556 h 3032013"/>
                <a:gd name="connsiteX7" fmla="*/ 0 w 2337874"/>
                <a:gd name="connsiteY7" fmla="*/ 2839524 h 3032013"/>
                <a:gd name="connsiteX8" fmla="*/ 192036 w 2337874"/>
                <a:gd name="connsiteY8" fmla="*/ 0 h 3032013"/>
                <a:gd name="connsiteX9" fmla="*/ 2145838 w 2337874"/>
                <a:gd name="connsiteY9" fmla="*/ 0 h 3032013"/>
                <a:gd name="connsiteX10" fmla="*/ 2281661 w 2337874"/>
                <a:gd name="connsiteY10" fmla="*/ 56300 h 3032013"/>
                <a:gd name="connsiteX11" fmla="*/ 2337874 w 2337874"/>
                <a:gd name="connsiteY11" fmla="*/ 192332 h 3032013"/>
                <a:gd name="connsiteX12" fmla="*/ 2337874 w 2337874"/>
                <a:gd name="connsiteY12" fmla="*/ 2839681 h 3032013"/>
                <a:gd name="connsiteX13" fmla="*/ 2281661 w 2337874"/>
                <a:gd name="connsiteY13" fmla="*/ 2975713 h 3032013"/>
                <a:gd name="connsiteX14" fmla="*/ 2145838 w 2337874"/>
                <a:gd name="connsiteY14" fmla="*/ 3032013 h 3032013"/>
                <a:gd name="connsiteX15" fmla="*/ 2145838 w 2337874"/>
                <a:gd name="connsiteY15" fmla="*/ 3031980 h 3032013"/>
                <a:gd name="connsiteX16" fmla="*/ 2220482 w 2337874"/>
                <a:gd name="connsiteY16" fmla="*/ 3016895 h 3032013"/>
                <a:gd name="connsiteX17" fmla="*/ 2281504 w 2337874"/>
                <a:gd name="connsiteY17" fmla="*/ 2975713 h 3032013"/>
                <a:gd name="connsiteX18" fmla="*/ 2337717 w 2337874"/>
                <a:gd name="connsiteY18" fmla="*/ 2839681 h 3032013"/>
                <a:gd name="connsiteX19" fmla="*/ 2337717 w 2337874"/>
                <a:gd name="connsiteY19" fmla="*/ 814617 h 3032013"/>
                <a:gd name="connsiteX20" fmla="*/ 0 w 2337874"/>
                <a:gd name="connsiteY20" fmla="*/ 814617 h 3032013"/>
                <a:gd name="connsiteX21" fmla="*/ 0 w 2337874"/>
                <a:gd name="connsiteY21" fmla="*/ 192332 h 3032013"/>
                <a:gd name="connsiteX22" fmla="*/ 56213 w 2337874"/>
                <a:gd name="connsiteY22" fmla="*/ 56300 h 3032013"/>
                <a:gd name="connsiteX23" fmla="*/ 192036 w 2337874"/>
                <a:gd name="connsiteY23" fmla="*/ 0 h 303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37874" h="3032013">
                  <a:moveTo>
                    <a:pt x="0" y="2839523"/>
                  </a:moveTo>
                  <a:cubicBezTo>
                    <a:pt x="0" y="2892678"/>
                    <a:pt x="21512" y="2940800"/>
                    <a:pt x="56213" y="2975555"/>
                  </a:cubicBezTo>
                  <a:cubicBezTo>
                    <a:pt x="91072" y="3010310"/>
                    <a:pt x="138963" y="3031855"/>
                    <a:pt x="192036" y="3031855"/>
                  </a:cubicBezTo>
                  <a:lnTo>
                    <a:pt x="2145838" y="3031855"/>
                  </a:lnTo>
                  <a:lnTo>
                    <a:pt x="2145837" y="3031856"/>
                  </a:lnTo>
                  <a:lnTo>
                    <a:pt x="192036" y="3031856"/>
                  </a:lnTo>
                  <a:cubicBezTo>
                    <a:pt x="138963" y="3031856"/>
                    <a:pt x="91072" y="3010311"/>
                    <a:pt x="56213" y="2975556"/>
                  </a:cubicBezTo>
                  <a:cubicBezTo>
                    <a:pt x="21512" y="2940801"/>
                    <a:pt x="0" y="2892679"/>
                    <a:pt x="0" y="2839524"/>
                  </a:cubicBezTo>
                  <a:close/>
                  <a:moveTo>
                    <a:pt x="192036" y="0"/>
                  </a:moveTo>
                  <a:lnTo>
                    <a:pt x="2145838" y="0"/>
                  </a:lnTo>
                  <a:cubicBezTo>
                    <a:pt x="2198911" y="0"/>
                    <a:pt x="2246802" y="21545"/>
                    <a:pt x="2281661" y="56300"/>
                  </a:cubicBezTo>
                  <a:cubicBezTo>
                    <a:pt x="2316362" y="91055"/>
                    <a:pt x="2337874" y="139177"/>
                    <a:pt x="2337874" y="192332"/>
                  </a:cubicBezTo>
                  <a:lnTo>
                    <a:pt x="2337874" y="2839681"/>
                  </a:lnTo>
                  <a:cubicBezTo>
                    <a:pt x="2337874" y="2892836"/>
                    <a:pt x="2316362" y="2940801"/>
                    <a:pt x="2281661" y="2975713"/>
                  </a:cubicBezTo>
                  <a:cubicBezTo>
                    <a:pt x="2246959" y="3010468"/>
                    <a:pt x="2198911" y="3032013"/>
                    <a:pt x="2145838" y="3032013"/>
                  </a:cubicBezTo>
                  <a:lnTo>
                    <a:pt x="2145838" y="3031980"/>
                  </a:lnTo>
                  <a:lnTo>
                    <a:pt x="2220482" y="3016895"/>
                  </a:lnTo>
                  <a:cubicBezTo>
                    <a:pt x="2243466" y="3007165"/>
                    <a:pt x="2264153" y="2993090"/>
                    <a:pt x="2281504" y="2975713"/>
                  </a:cubicBezTo>
                  <a:cubicBezTo>
                    <a:pt x="2316205" y="2940800"/>
                    <a:pt x="2337717" y="2892835"/>
                    <a:pt x="2337717" y="2839681"/>
                  </a:cubicBezTo>
                  <a:lnTo>
                    <a:pt x="2337717" y="814617"/>
                  </a:lnTo>
                  <a:lnTo>
                    <a:pt x="0" y="814617"/>
                  </a:lnTo>
                  <a:lnTo>
                    <a:pt x="0" y="192332"/>
                  </a:lnTo>
                  <a:cubicBezTo>
                    <a:pt x="0" y="139177"/>
                    <a:pt x="21512" y="91212"/>
                    <a:pt x="56213" y="56300"/>
                  </a:cubicBezTo>
                  <a:cubicBezTo>
                    <a:pt x="90915" y="21545"/>
                    <a:pt x="138963" y="0"/>
                    <a:pt x="192036" y="0"/>
                  </a:cubicBezTo>
                  <a:close/>
                </a:path>
              </a:pathLst>
            </a:custGeom>
            <a:solidFill>
              <a:schemeClr val="accent1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77C60948-2356-5A05-CAC4-945A329E4F08}"/>
                </a:ext>
              </a:extLst>
            </p:cNvPr>
            <p:cNvSpPr/>
            <p:nvPr/>
          </p:nvSpPr>
          <p:spPr>
            <a:xfrm>
              <a:off x="2026159" y="1035526"/>
              <a:ext cx="1889581" cy="494746"/>
            </a:xfrm>
            <a:custGeom>
              <a:avLst/>
              <a:gdLst>
                <a:gd name="connsiteX0" fmla="*/ 1828657 w 1889581"/>
                <a:gd name="connsiteY0" fmla="*/ 494747 h 494746"/>
                <a:gd name="connsiteX1" fmla="*/ 60924 w 1889581"/>
                <a:gd name="connsiteY1" fmla="*/ 494747 h 494746"/>
                <a:gd name="connsiteX2" fmla="*/ 17900 w 1889581"/>
                <a:gd name="connsiteY2" fmla="*/ 476819 h 494746"/>
                <a:gd name="connsiteX3" fmla="*/ 0 w 1889581"/>
                <a:gd name="connsiteY3" fmla="*/ 433729 h 494746"/>
                <a:gd name="connsiteX4" fmla="*/ 0 w 1889581"/>
                <a:gd name="connsiteY4" fmla="*/ 61018 h 494746"/>
                <a:gd name="connsiteX5" fmla="*/ 17900 w 1889581"/>
                <a:gd name="connsiteY5" fmla="*/ 17928 h 494746"/>
                <a:gd name="connsiteX6" fmla="*/ 60924 w 1889581"/>
                <a:gd name="connsiteY6" fmla="*/ 0 h 494746"/>
                <a:gd name="connsiteX7" fmla="*/ 1828657 w 1889581"/>
                <a:gd name="connsiteY7" fmla="*/ 0 h 494746"/>
                <a:gd name="connsiteX8" fmla="*/ 1871681 w 1889581"/>
                <a:gd name="connsiteY8" fmla="*/ 17928 h 494746"/>
                <a:gd name="connsiteX9" fmla="*/ 1889581 w 1889581"/>
                <a:gd name="connsiteY9" fmla="*/ 61018 h 494746"/>
                <a:gd name="connsiteX10" fmla="*/ 1889581 w 1889581"/>
                <a:gd name="connsiteY10" fmla="*/ 433729 h 494746"/>
                <a:gd name="connsiteX11" fmla="*/ 1871681 w 1889581"/>
                <a:gd name="connsiteY11" fmla="*/ 476819 h 494746"/>
                <a:gd name="connsiteX12" fmla="*/ 1828657 w 1889581"/>
                <a:gd name="connsiteY12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89581" h="494746">
                  <a:moveTo>
                    <a:pt x="1828657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1828657" y="0"/>
                  </a:lnTo>
                  <a:cubicBezTo>
                    <a:pt x="1845459" y="0"/>
                    <a:pt x="1860690" y="6762"/>
                    <a:pt x="1871681" y="17928"/>
                  </a:cubicBezTo>
                  <a:cubicBezTo>
                    <a:pt x="1882672" y="29093"/>
                    <a:pt x="1889581" y="44191"/>
                    <a:pt x="1889581" y="61018"/>
                  </a:cubicBezTo>
                  <a:lnTo>
                    <a:pt x="1889581" y="433729"/>
                  </a:lnTo>
                  <a:cubicBezTo>
                    <a:pt x="1889581" y="450556"/>
                    <a:pt x="1882829" y="465810"/>
                    <a:pt x="1871681" y="476819"/>
                  </a:cubicBezTo>
                  <a:cubicBezTo>
                    <a:pt x="1860532" y="487827"/>
                    <a:pt x="1845459" y="494747"/>
                    <a:pt x="1828657" y="494747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FB485761-85CE-5F22-73A7-9FFB25AEA18B}"/>
                </a:ext>
              </a:extLst>
            </p:cNvPr>
            <p:cNvSpPr/>
            <p:nvPr/>
          </p:nvSpPr>
          <p:spPr>
            <a:xfrm>
              <a:off x="2026159" y="1035526"/>
              <a:ext cx="759192" cy="494746"/>
            </a:xfrm>
            <a:custGeom>
              <a:avLst/>
              <a:gdLst>
                <a:gd name="connsiteX0" fmla="*/ 759193 w 759192"/>
                <a:gd name="connsiteY0" fmla="*/ 494747 h 494746"/>
                <a:gd name="connsiteX1" fmla="*/ 60924 w 759192"/>
                <a:gd name="connsiteY1" fmla="*/ 494747 h 494746"/>
                <a:gd name="connsiteX2" fmla="*/ 17900 w 759192"/>
                <a:gd name="connsiteY2" fmla="*/ 476819 h 494746"/>
                <a:gd name="connsiteX3" fmla="*/ 0 w 759192"/>
                <a:gd name="connsiteY3" fmla="*/ 433729 h 494746"/>
                <a:gd name="connsiteX4" fmla="*/ 0 w 759192"/>
                <a:gd name="connsiteY4" fmla="*/ 61018 h 494746"/>
                <a:gd name="connsiteX5" fmla="*/ 17900 w 759192"/>
                <a:gd name="connsiteY5" fmla="*/ 17928 h 494746"/>
                <a:gd name="connsiteX6" fmla="*/ 60924 w 759192"/>
                <a:gd name="connsiteY6" fmla="*/ 0 h 494746"/>
                <a:gd name="connsiteX7" fmla="*/ 759193 w 759192"/>
                <a:gd name="connsiteY7" fmla="*/ 0 h 494746"/>
                <a:gd name="connsiteX8" fmla="*/ 759193 w 759192"/>
                <a:gd name="connsiteY8" fmla="*/ 494747 h 49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9192" h="494746">
                  <a:moveTo>
                    <a:pt x="759193" y="494747"/>
                  </a:moveTo>
                  <a:lnTo>
                    <a:pt x="60924" y="494747"/>
                  </a:lnTo>
                  <a:cubicBezTo>
                    <a:pt x="44123" y="494747"/>
                    <a:pt x="28892" y="487984"/>
                    <a:pt x="17900" y="476819"/>
                  </a:cubicBezTo>
                  <a:cubicBezTo>
                    <a:pt x="6909" y="465653"/>
                    <a:pt x="0" y="450556"/>
                    <a:pt x="0" y="433729"/>
                  </a:cubicBezTo>
                  <a:lnTo>
                    <a:pt x="0" y="61018"/>
                  </a:lnTo>
                  <a:cubicBezTo>
                    <a:pt x="0" y="44191"/>
                    <a:pt x="6752" y="28936"/>
                    <a:pt x="17900" y="17928"/>
                  </a:cubicBezTo>
                  <a:cubicBezTo>
                    <a:pt x="29049" y="6920"/>
                    <a:pt x="44123" y="0"/>
                    <a:pt x="60924" y="0"/>
                  </a:cubicBezTo>
                  <a:lnTo>
                    <a:pt x="759193" y="0"/>
                  </a:lnTo>
                  <a:lnTo>
                    <a:pt x="759193" y="494747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CF010896-377E-4053-D1FC-498484BC74CE}"/>
                </a:ext>
              </a:extLst>
            </p:cNvPr>
            <p:cNvSpPr/>
            <p:nvPr/>
          </p:nvSpPr>
          <p:spPr>
            <a:xfrm>
              <a:off x="2026316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EF80041D-0F99-3011-0EBD-2CB6C35467E1}"/>
                </a:ext>
              </a:extLst>
            </p:cNvPr>
            <p:cNvSpPr/>
            <p:nvPr/>
          </p:nvSpPr>
          <p:spPr>
            <a:xfrm>
              <a:off x="2423734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3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99F7C608-83A4-AE65-BC33-B3D06F7E7745}"/>
                </a:ext>
              </a:extLst>
            </p:cNvPr>
            <p:cNvSpPr/>
            <p:nvPr/>
          </p:nvSpPr>
          <p:spPr>
            <a:xfrm>
              <a:off x="2821310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6D2B8C1A-DFC1-A6F0-24FE-71F1064B39B0}"/>
                </a:ext>
              </a:extLst>
            </p:cNvPr>
            <p:cNvSpPr/>
            <p:nvPr/>
          </p:nvSpPr>
          <p:spPr>
            <a:xfrm>
              <a:off x="3218728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C05B4247-685B-CF73-C73A-84F0CE9A27DA}"/>
                </a:ext>
              </a:extLst>
            </p:cNvPr>
            <p:cNvSpPr/>
            <p:nvPr/>
          </p:nvSpPr>
          <p:spPr>
            <a:xfrm>
              <a:off x="3616303" y="1807211"/>
              <a:ext cx="299437" cy="171730"/>
            </a:xfrm>
            <a:custGeom>
              <a:avLst/>
              <a:gdLst>
                <a:gd name="connsiteX0" fmla="*/ 250761 w 299437"/>
                <a:gd name="connsiteY0" fmla="*/ 171730 h 171730"/>
                <a:gd name="connsiteX1" fmla="*/ 48676 w 299437"/>
                <a:gd name="connsiteY1" fmla="*/ 171730 h 171730"/>
                <a:gd name="connsiteX2" fmla="*/ 14289 w 299437"/>
                <a:gd name="connsiteY2" fmla="*/ 157419 h 171730"/>
                <a:gd name="connsiteX3" fmla="*/ 0 w 299437"/>
                <a:gd name="connsiteY3" fmla="*/ 122979 h 171730"/>
                <a:gd name="connsiteX4" fmla="*/ 0 w 299437"/>
                <a:gd name="connsiteY4" fmla="*/ 48751 h 171730"/>
                <a:gd name="connsiteX5" fmla="*/ 14289 w 299437"/>
                <a:gd name="connsiteY5" fmla="*/ 14311 h 171730"/>
                <a:gd name="connsiteX6" fmla="*/ 48676 w 299437"/>
                <a:gd name="connsiteY6" fmla="*/ 0 h 171730"/>
                <a:gd name="connsiteX7" fmla="*/ 250761 w 299437"/>
                <a:gd name="connsiteY7" fmla="*/ 0 h 171730"/>
                <a:gd name="connsiteX8" fmla="*/ 285149 w 299437"/>
                <a:gd name="connsiteY8" fmla="*/ 14311 h 171730"/>
                <a:gd name="connsiteX9" fmla="*/ 299438 w 299437"/>
                <a:gd name="connsiteY9" fmla="*/ 48751 h 171730"/>
                <a:gd name="connsiteX10" fmla="*/ 299438 w 299437"/>
                <a:gd name="connsiteY10" fmla="*/ 122979 h 171730"/>
                <a:gd name="connsiteX11" fmla="*/ 285149 w 299437"/>
                <a:gd name="connsiteY11" fmla="*/ 157419 h 171730"/>
                <a:gd name="connsiteX12" fmla="*/ 250761 w 299437"/>
                <a:gd name="connsiteY12" fmla="*/ 171730 h 17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437" h="171730">
                  <a:moveTo>
                    <a:pt x="250761" y="171730"/>
                  </a:moveTo>
                  <a:lnTo>
                    <a:pt x="48676" y="171730"/>
                  </a:lnTo>
                  <a:cubicBezTo>
                    <a:pt x="35172" y="171730"/>
                    <a:pt x="23082" y="166226"/>
                    <a:pt x="14289" y="157419"/>
                  </a:cubicBezTo>
                  <a:cubicBezTo>
                    <a:pt x="5496" y="148613"/>
                    <a:pt x="0" y="136346"/>
                    <a:pt x="0" y="122979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250761" y="0"/>
                  </a:lnTo>
                  <a:cubicBezTo>
                    <a:pt x="264265" y="0"/>
                    <a:pt x="276356" y="5504"/>
                    <a:pt x="285149" y="14311"/>
                  </a:cubicBezTo>
                  <a:cubicBezTo>
                    <a:pt x="293942" y="23118"/>
                    <a:pt x="299438" y="35384"/>
                    <a:pt x="299438" y="48751"/>
                  </a:cubicBezTo>
                  <a:lnTo>
                    <a:pt x="299438" y="122979"/>
                  </a:lnTo>
                  <a:cubicBezTo>
                    <a:pt x="299438" y="136504"/>
                    <a:pt x="293942" y="148613"/>
                    <a:pt x="285149" y="157419"/>
                  </a:cubicBezTo>
                  <a:cubicBezTo>
                    <a:pt x="276356" y="166226"/>
                    <a:pt x="264108" y="171730"/>
                    <a:pt x="250761" y="171730"/>
                  </a:cubicBezTo>
                  <a:close/>
                </a:path>
              </a:pathLst>
            </a:custGeom>
            <a:solidFill>
              <a:schemeClr val="accent3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3A65FD5F-634C-716F-B6FD-563AC02EAFBA}"/>
                </a:ext>
              </a:extLst>
            </p:cNvPr>
            <p:cNvSpPr/>
            <p:nvPr/>
          </p:nvSpPr>
          <p:spPr>
            <a:xfrm>
              <a:off x="202615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05D765F7-F0B6-C0DD-1A1C-095FEA19E602}"/>
                </a:ext>
              </a:extLst>
            </p:cNvPr>
            <p:cNvSpPr/>
            <p:nvPr/>
          </p:nvSpPr>
          <p:spPr>
            <a:xfrm>
              <a:off x="2523599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19A4B45F-9B8C-B29D-D622-1D2ABA07381B}"/>
                </a:ext>
              </a:extLst>
            </p:cNvPr>
            <p:cNvSpPr/>
            <p:nvPr/>
          </p:nvSpPr>
          <p:spPr>
            <a:xfrm>
              <a:off x="302088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320A3B0F-F44C-793A-F44C-2D70329204AB}"/>
                </a:ext>
              </a:extLst>
            </p:cNvPr>
            <p:cNvSpPr/>
            <p:nvPr/>
          </p:nvSpPr>
          <p:spPr>
            <a:xfrm>
              <a:off x="3518322" y="2186056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93D40FF-0055-1EA0-312B-6246C13BE067}"/>
                </a:ext>
              </a:extLst>
            </p:cNvPr>
            <p:cNvSpPr/>
            <p:nvPr/>
          </p:nvSpPr>
          <p:spPr>
            <a:xfrm>
              <a:off x="202615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BEACB7B0-D4C6-A22D-2B03-292AD8F3B291}"/>
                </a:ext>
              </a:extLst>
            </p:cNvPr>
            <p:cNvSpPr/>
            <p:nvPr/>
          </p:nvSpPr>
          <p:spPr>
            <a:xfrm>
              <a:off x="2523599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5789DC38-4F0A-65EC-6F96-D6927DD133A0}"/>
                </a:ext>
              </a:extLst>
            </p:cNvPr>
            <p:cNvSpPr/>
            <p:nvPr/>
          </p:nvSpPr>
          <p:spPr>
            <a:xfrm>
              <a:off x="302088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8" name="Forma libre 27">
              <a:extLst>
                <a:ext uri="{FF2B5EF4-FFF2-40B4-BE49-F238E27FC236}">
                  <a16:creationId xmlns:a16="http://schemas.microsoft.com/office/drawing/2014/main" id="{92C6077A-1451-D98D-05EF-B410F170989A}"/>
                </a:ext>
              </a:extLst>
            </p:cNvPr>
            <p:cNvSpPr/>
            <p:nvPr/>
          </p:nvSpPr>
          <p:spPr>
            <a:xfrm>
              <a:off x="3518322" y="2560811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4"/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684DCD43-A696-75CE-1827-C7A996B7DFF1}"/>
                </a:ext>
              </a:extLst>
            </p:cNvPr>
            <p:cNvSpPr/>
            <p:nvPr/>
          </p:nvSpPr>
          <p:spPr>
            <a:xfrm>
              <a:off x="202615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9828BC86-ED05-7724-A7EB-8195EFFAB8C7}"/>
                </a:ext>
              </a:extLst>
            </p:cNvPr>
            <p:cNvSpPr/>
            <p:nvPr/>
          </p:nvSpPr>
          <p:spPr>
            <a:xfrm>
              <a:off x="2523599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C6EEECD-8140-41E9-3C7A-D493BC0B16FA}"/>
                </a:ext>
              </a:extLst>
            </p:cNvPr>
            <p:cNvSpPr/>
            <p:nvPr/>
          </p:nvSpPr>
          <p:spPr>
            <a:xfrm>
              <a:off x="3020882" y="2935567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1B034040-D42D-E842-43D5-7425BE5E3D49}"/>
                </a:ext>
              </a:extLst>
            </p:cNvPr>
            <p:cNvSpPr/>
            <p:nvPr/>
          </p:nvSpPr>
          <p:spPr>
            <a:xfrm>
              <a:off x="202615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3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A6B3C0F0-6E4F-E890-E32D-59D01F78E864}"/>
                </a:ext>
              </a:extLst>
            </p:cNvPr>
            <p:cNvSpPr/>
            <p:nvPr/>
          </p:nvSpPr>
          <p:spPr>
            <a:xfrm>
              <a:off x="2523599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4" name="Forma libre 33">
              <a:extLst>
                <a:ext uri="{FF2B5EF4-FFF2-40B4-BE49-F238E27FC236}">
                  <a16:creationId xmlns:a16="http://schemas.microsoft.com/office/drawing/2014/main" id="{EC926002-3C12-FF2C-D2FD-5EE70290866E}"/>
                </a:ext>
              </a:extLst>
            </p:cNvPr>
            <p:cNvSpPr/>
            <p:nvPr/>
          </p:nvSpPr>
          <p:spPr>
            <a:xfrm>
              <a:off x="3020882" y="3310322"/>
              <a:ext cx="397418" cy="247687"/>
            </a:xfrm>
            <a:custGeom>
              <a:avLst/>
              <a:gdLst>
                <a:gd name="connsiteX0" fmla="*/ 348742 w 397418"/>
                <a:gd name="connsiteY0" fmla="*/ 247688 h 247687"/>
                <a:gd name="connsiteX1" fmla="*/ 48676 w 397418"/>
                <a:gd name="connsiteY1" fmla="*/ 247688 h 247687"/>
                <a:gd name="connsiteX2" fmla="*/ 14289 w 397418"/>
                <a:gd name="connsiteY2" fmla="*/ 233377 h 247687"/>
                <a:gd name="connsiteX3" fmla="*/ 0 w 397418"/>
                <a:gd name="connsiteY3" fmla="*/ 198937 h 247687"/>
                <a:gd name="connsiteX4" fmla="*/ 0 w 397418"/>
                <a:gd name="connsiteY4" fmla="*/ 48751 h 247687"/>
                <a:gd name="connsiteX5" fmla="*/ 14289 w 397418"/>
                <a:gd name="connsiteY5" fmla="*/ 14311 h 247687"/>
                <a:gd name="connsiteX6" fmla="*/ 48676 w 397418"/>
                <a:gd name="connsiteY6" fmla="*/ 0 h 247687"/>
                <a:gd name="connsiteX7" fmla="*/ 348742 w 397418"/>
                <a:gd name="connsiteY7" fmla="*/ 0 h 247687"/>
                <a:gd name="connsiteX8" fmla="*/ 383129 w 397418"/>
                <a:gd name="connsiteY8" fmla="*/ 14311 h 247687"/>
                <a:gd name="connsiteX9" fmla="*/ 397418 w 397418"/>
                <a:gd name="connsiteY9" fmla="*/ 48751 h 247687"/>
                <a:gd name="connsiteX10" fmla="*/ 397418 w 397418"/>
                <a:gd name="connsiteY10" fmla="*/ 198937 h 247687"/>
                <a:gd name="connsiteX11" fmla="*/ 383129 w 397418"/>
                <a:gd name="connsiteY11" fmla="*/ 233377 h 247687"/>
                <a:gd name="connsiteX12" fmla="*/ 348742 w 397418"/>
                <a:gd name="connsiteY12" fmla="*/ 247688 h 2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247687">
                  <a:moveTo>
                    <a:pt x="348742" y="247688"/>
                  </a:moveTo>
                  <a:lnTo>
                    <a:pt x="48676" y="247688"/>
                  </a:lnTo>
                  <a:cubicBezTo>
                    <a:pt x="35172" y="247688"/>
                    <a:pt x="23082" y="242184"/>
                    <a:pt x="14289" y="233377"/>
                  </a:cubicBezTo>
                  <a:cubicBezTo>
                    <a:pt x="5496" y="224570"/>
                    <a:pt x="0" y="212304"/>
                    <a:pt x="0" y="198937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6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198937"/>
                  </a:lnTo>
                  <a:cubicBezTo>
                    <a:pt x="397418" y="212461"/>
                    <a:pt x="391922" y="224570"/>
                    <a:pt x="383129" y="233377"/>
                  </a:cubicBezTo>
                  <a:cubicBezTo>
                    <a:pt x="374336" y="242184"/>
                    <a:pt x="362089" y="247688"/>
                    <a:pt x="348742" y="24768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sp>
          <p:nvSpPr>
            <p:cNvPr id="35" name="Forma libre 34">
              <a:extLst>
                <a:ext uri="{FF2B5EF4-FFF2-40B4-BE49-F238E27FC236}">
                  <a16:creationId xmlns:a16="http://schemas.microsoft.com/office/drawing/2014/main" id="{8F5C35AC-BD12-B5A3-19E2-794C2CEAFA6B}"/>
                </a:ext>
              </a:extLst>
            </p:cNvPr>
            <p:cNvSpPr/>
            <p:nvPr/>
          </p:nvSpPr>
          <p:spPr>
            <a:xfrm>
              <a:off x="3518322" y="2935567"/>
              <a:ext cx="397418" cy="622443"/>
            </a:xfrm>
            <a:custGeom>
              <a:avLst/>
              <a:gdLst>
                <a:gd name="connsiteX0" fmla="*/ 348742 w 397418"/>
                <a:gd name="connsiteY0" fmla="*/ 622443 h 622443"/>
                <a:gd name="connsiteX1" fmla="*/ 48676 w 397418"/>
                <a:gd name="connsiteY1" fmla="*/ 622443 h 622443"/>
                <a:gd name="connsiteX2" fmla="*/ 14289 w 397418"/>
                <a:gd name="connsiteY2" fmla="*/ 608132 h 622443"/>
                <a:gd name="connsiteX3" fmla="*/ 0 w 397418"/>
                <a:gd name="connsiteY3" fmla="*/ 573692 h 622443"/>
                <a:gd name="connsiteX4" fmla="*/ 0 w 397418"/>
                <a:gd name="connsiteY4" fmla="*/ 48751 h 622443"/>
                <a:gd name="connsiteX5" fmla="*/ 14289 w 397418"/>
                <a:gd name="connsiteY5" fmla="*/ 14311 h 622443"/>
                <a:gd name="connsiteX6" fmla="*/ 48676 w 397418"/>
                <a:gd name="connsiteY6" fmla="*/ 0 h 622443"/>
                <a:gd name="connsiteX7" fmla="*/ 348742 w 397418"/>
                <a:gd name="connsiteY7" fmla="*/ 0 h 622443"/>
                <a:gd name="connsiteX8" fmla="*/ 383129 w 397418"/>
                <a:gd name="connsiteY8" fmla="*/ 14311 h 622443"/>
                <a:gd name="connsiteX9" fmla="*/ 397418 w 397418"/>
                <a:gd name="connsiteY9" fmla="*/ 48751 h 622443"/>
                <a:gd name="connsiteX10" fmla="*/ 397418 w 397418"/>
                <a:gd name="connsiteY10" fmla="*/ 573692 h 622443"/>
                <a:gd name="connsiteX11" fmla="*/ 383129 w 397418"/>
                <a:gd name="connsiteY11" fmla="*/ 608132 h 622443"/>
                <a:gd name="connsiteX12" fmla="*/ 348742 w 397418"/>
                <a:gd name="connsiteY12" fmla="*/ 622443 h 62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418" h="622443">
                  <a:moveTo>
                    <a:pt x="348742" y="622443"/>
                  </a:moveTo>
                  <a:lnTo>
                    <a:pt x="48676" y="622443"/>
                  </a:lnTo>
                  <a:cubicBezTo>
                    <a:pt x="35172" y="622443"/>
                    <a:pt x="23082" y="616939"/>
                    <a:pt x="14289" y="608132"/>
                  </a:cubicBezTo>
                  <a:cubicBezTo>
                    <a:pt x="5496" y="599326"/>
                    <a:pt x="0" y="587059"/>
                    <a:pt x="0" y="573692"/>
                  </a:cubicBezTo>
                  <a:lnTo>
                    <a:pt x="0" y="48751"/>
                  </a:lnTo>
                  <a:cubicBezTo>
                    <a:pt x="0" y="35227"/>
                    <a:pt x="5496" y="23118"/>
                    <a:pt x="14289" y="14311"/>
                  </a:cubicBezTo>
                  <a:cubicBezTo>
                    <a:pt x="23082" y="5504"/>
                    <a:pt x="35330" y="0"/>
                    <a:pt x="48676" y="0"/>
                  </a:cubicBezTo>
                  <a:lnTo>
                    <a:pt x="348742" y="0"/>
                  </a:lnTo>
                  <a:cubicBezTo>
                    <a:pt x="362245" y="0"/>
                    <a:pt x="374336" y="5504"/>
                    <a:pt x="383129" y="14311"/>
                  </a:cubicBezTo>
                  <a:cubicBezTo>
                    <a:pt x="391922" y="23118"/>
                    <a:pt x="397418" y="35384"/>
                    <a:pt x="397418" y="48751"/>
                  </a:cubicBezTo>
                  <a:lnTo>
                    <a:pt x="397418" y="573692"/>
                  </a:lnTo>
                  <a:cubicBezTo>
                    <a:pt x="397418" y="587217"/>
                    <a:pt x="391922" y="599326"/>
                    <a:pt x="383129" y="608132"/>
                  </a:cubicBezTo>
                  <a:cubicBezTo>
                    <a:pt x="374336" y="616939"/>
                    <a:pt x="362089" y="622443"/>
                    <a:pt x="348742" y="622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5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</p:grpSp>
      <p:sp>
        <p:nvSpPr>
          <p:cNvPr id="36" name="Forma libre 35">
            <a:extLst>
              <a:ext uri="{FF2B5EF4-FFF2-40B4-BE49-F238E27FC236}">
                <a16:creationId xmlns:a16="http://schemas.microsoft.com/office/drawing/2014/main" id="{20209A2E-C7D6-3206-D72C-1D30A37DAFD4}"/>
              </a:ext>
            </a:extLst>
          </p:cNvPr>
          <p:cNvSpPr/>
          <p:nvPr/>
        </p:nvSpPr>
        <p:spPr>
          <a:xfrm rot="20580050">
            <a:off x="1879100" y="7157581"/>
            <a:ext cx="2355033" cy="2045023"/>
          </a:xfrm>
          <a:custGeom>
            <a:avLst/>
            <a:gdLst>
              <a:gd name="connsiteX0" fmla="*/ 0 w 3041572"/>
              <a:gd name="connsiteY0" fmla="*/ 1328745 h 2641188"/>
              <a:gd name="connsiteX1" fmla="*/ 0 w 3041572"/>
              <a:gd name="connsiteY1" fmla="*/ 1328746 h 2641188"/>
              <a:gd name="connsiteX2" fmla="*/ 0 w 3041572"/>
              <a:gd name="connsiteY2" fmla="*/ 1328746 h 2641188"/>
              <a:gd name="connsiteX3" fmla="*/ 1585379 w 3041572"/>
              <a:gd name="connsiteY3" fmla="*/ 1813302 h 2641188"/>
              <a:gd name="connsiteX4" fmla="*/ 1848537 w 3041572"/>
              <a:gd name="connsiteY4" fmla="*/ 2210315 h 2641188"/>
              <a:gd name="connsiteX5" fmla="*/ 1417664 w 3041572"/>
              <a:gd name="connsiteY5" fmla="*/ 2641188 h 2641188"/>
              <a:gd name="connsiteX6" fmla="*/ 986791 w 3041572"/>
              <a:gd name="connsiteY6" fmla="*/ 2210315 h 2641188"/>
              <a:gd name="connsiteX7" fmla="*/ 1417664 w 3041572"/>
              <a:gd name="connsiteY7" fmla="*/ 1779442 h 2641188"/>
              <a:gd name="connsiteX8" fmla="*/ 1585379 w 3041572"/>
              <a:gd name="connsiteY8" fmla="*/ 1813302 h 2641188"/>
              <a:gd name="connsiteX9" fmla="*/ 2823901 w 3041572"/>
              <a:gd name="connsiteY9" fmla="*/ 1000357 h 2641188"/>
              <a:gd name="connsiteX10" fmla="*/ 3041572 w 3041572"/>
              <a:gd name="connsiteY10" fmla="*/ 1328746 h 2641188"/>
              <a:gd name="connsiteX11" fmla="*/ 3041571 w 3041572"/>
              <a:gd name="connsiteY11" fmla="*/ 1328746 h 2641188"/>
              <a:gd name="connsiteX12" fmla="*/ 2685174 w 3041572"/>
              <a:gd name="connsiteY12" fmla="*/ 1685143 h 2641188"/>
              <a:gd name="connsiteX13" fmla="*/ 356397 w 3041572"/>
              <a:gd name="connsiteY13" fmla="*/ 1685142 h 2641188"/>
              <a:gd name="connsiteX14" fmla="*/ 7241 w 3041572"/>
              <a:gd name="connsiteY14" fmla="*/ 1400572 h 2641188"/>
              <a:gd name="connsiteX15" fmla="*/ 0 w 3041572"/>
              <a:gd name="connsiteY15" fmla="*/ 1328746 h 2641188"/>
              <a:gd name="connsiteX16" fmla="*/ 7241 w 3041572"/>
              <a:gd name="connsiteY16" fmla="*/ 1256920 h 2641188"/>
              <a:gd name="connsiteX17" fmla="*/ 356397 w 3041572"/>
              <a:gd name="connsiteY17" fmla="*/ 972349 h 2641188"/>
              <a:gd name="connsiteX18" fmla="*/ 2685175 w 3041572"/>
              <a:gd name="connsiteY18" fmla="*/ 972349 h 2641188"/>
              <a:gd name="connsiteX19" fmla="*/ 2823901 w 3041572"/>
              <a:gd name="connsiteY19" fmla="*/ 1000357 h 2641188"/>
              <a:gd name="connsiteX20" fmla="*/ 1585380 w 3041572"/>
              <a:gd name="connsiteY20" fmla="*/ 33860 h 2641188"/>
              <a:gd name="connsiteX21" fmla="*/ 1848537 w 3041572"/>
              <a:gd name="connsiteY21" fmla="*/ 430873 h 2641188"/>
              <a:gd name="connsiteX22" fmla="*/ 1417664 w 3041572"/>
              <a:gd name="connsiteY22" fmla="*/ 861746 h 2641188"/>
              <a:gd name="connsiteX23" fmla="*/ 986791 w 3041572"/>
              <a:gd name="connsiteY23" fmla="*/ 430873 h 2641188"/>
              <a:gd name="connsiteX24" fmla="*/ 1417664 w 3041572"/>
              <a:gd name="connsiteY24" fmla="*/ 0 h 2641188"/>
              <a:gd name="connsiteX25" fmla="*/ 1585380 w 3041572"/>
              <a:gd name="connsiteY25" fmla="*/ 33860 h 264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041572" h="2641188">
                <a:moveTo>
                  <a:pt x="0" y="1328745"/>
                </a:moveTo>
                <a:lnTo>
                  <a:pt x="0" y="1328746"/>
                </a:lnTo>
                <a:lnTo>
                  <a:pt x="0" y="1328746"/>
                </a:lnTo>
                <a:close/>
                <a:moveTo>
                  <a:pt x="1585379" y="1813302"/>
                </a:moveTo>
                <a:cubicBezTo>
                  <a:pt x="1740026" y="1878712"/>
                  <a:pt x="1848537" y="2031841"/>
                  <a:pt x="1848537" y="2210315"/>
                </a:cubicBezTo>
                <a:cubicBezTo>
                  <a:pt x="1848537" y="2448280"/>
                  <a:pt x="1655629" y="2641188"/>
                  <a:pt x="1417664" y="2641188"/>
                </a:cubicBezTo>
                <a:cubicBezTo>
                  <a:pt x="1179699" y="2641188"/>
                  <a:pt x="986791" y="2448280"/>
                  <a:pt x="986791" y="2210315"/>
                </a:cubicBezTo>
                <a:cubicBezTo>
                  <a:pt x="986791" y="1972350"/>
                  <a:pt x="1179699" y="1779442"/>
                  <a:pt x="1417664" y="1779442"/>
                </a:cubicBezTo>
                <a:cubicBezTo>
                  <a:pt x="1477155" y="1779442"/>
                  <a:pt x="1533831" y="1791499"/>
                  <a:pt x="1585379" y="1813302"/>
                </a:cubicBezTo>
                <a:close/>
                <a:moveTo>
                  <a:pt x="2823901" y="1000357"/>
                </a:moveTo>
                <a:cubicBezTo>
                  <a:pt x="2951817" y="1054461"/>
                  <a:pt x="3041572" y="1181122"/>
                  <a:pt x="3041572" y="1328746"/>
                </a:cubicBezTo>
                <a:lnTo>
                  <a:pt x="3041571" y="1328746"/>
                </a:lnTo>
                <a:cubicBezTo>
                  <a:pt x="3041571" y="1525579"/>
                  <a:pt x="2882007" y="1685143"/>
                  <a:pt x="2685174" y="1685143"/>
                </a:cubicBezTo>
                <a:lnTo>
                  <a:pt x="356397" y="1685142"/>
                </a:lnTo>
                <a:cubicBezTo>
                  <a:pt x="184168" y="1685142"/>
                  <a:pt x="40473" y="1562976"/>
                  <a:pt x="7241" y="1400572"/>
                </a:cubicBezTo>
                <a:lnTo>
                  <a:pt x="0" y="1328746"/>
                </a:lnTo>
                <a:lnTo>
                  <a:pt x="7241" y="1256920"/>
                </a:lnTo>
                <a:cubicBezTo>
                  <a:pt x="40473" y="1094515"/>
                  <a:pt x="184168" y="972349"/>
                  <a:pt x="356397" y="972349"/>
                </a:cubicBezTo>
                <a:lnTo>
                  <a:pt x="2685175" y="972349"/>
                </a:lnTo>
                <a:cubicBezTo>
                  <a:pt x="2734383" y="972349"/>
                  <a:pt x="2781262" y="982322"/>
                  <a:pt x="2823901" y="1000357"/>
                </a:cubicBezTo>
                <a:close/>
                <a:moveTo>
                  <a:pt x="1585380" y="33860"/>
                </a:moveTo>
                <a:cubicBezTo>
                  <a:pt x="1740027" y="99270"/>
                  <a:pt x="1848537" y="252400"/>
                  <a:pt x="1848537" y="430873"/>
                </a:cubicBezTo>
                <a:cubicBezTo>
                  <a:pt x="1848537" y="668838"/>
                  <a:pt x="1655629" y="861746"/>
                  <a:pt x="1417664" y="861746"/>
                </a:cubicBezTo>
                <a:cubicBezTo>
                  <a:pt x="1179699" y="861746"/>
                  <a:pt x="986791" y="668838"/>
                  <a:pt x="986791" y="430873"/>
                </a:cubicBezTo>
                <a:cubicBezTo>
                  <a:pt x="986791" y="192908"/>
                  <a:pt x="1179699" y="0"/>
                  <a:pt x="1417664" y="0"/>
                </a:cubicBezTo>
                <a:cubicBezTo>
                  <a:pt x="1477155" y="0"/>
                  <a:pt x="1533831" y="12057"/>
                  <a:pt x="1585380" y="3386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SV">
              <a:latin typeface="Lato Light" panose="020F0302020204030203" pitchFamily="34" charset="0"/>
            </a:endParaRPr>
          </a:p>
        </p:txBody>
      </p:sp>
      <p:grpSp>
        <p:nvGrpSpPr>
          <p:cNvPr id="37" name="Grupo 36">
            <a:extLst>
              <a:ext uri="{FF2B5EF4-FFF2-40B4-BE49-F238E27FC236}">
                <a16:creationId xmlns:a16="http://schemas.microsoft.com/office/drawing/2014/main" id="{69AFDA22-ABEE-17E5-96E5-F763D257752B}"/>
              </a:ext>
            </a:extLst>
          </p:cNvPr>
          <p:cNvGrpSpPr/>
          <p:nvPr/>
        </p:nvGrpSpPr>
        <p:grpSpPr>
          <a:xfrm rot="293876">
            <a:off x="408180" y="303999"/>
            <a:ext cx="2556309" cy="2826219"/>
            <a:chOff x="11174516" y="8136352"/>
            <a:chExt cx="4200104" cy="4643576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78C87415-44BB-2687-556E-C5A098DFD62B}"/>
                </a:ext>
              </a:extLst>
            </p:cNvPr>
            <p:cNvSpPr/>
            <p:nvPr/>
          </p:nvSpPr>
          <p:spPr>
            <a:xfrm rot="21132839">
              <a:off x="11174516" y="8136352"/>
              <a:ext cx="4200104" cy="4643576"/>
            </a:xfrm>
            <a:custGeom>
              <a:avLst/>
              <a:gdLst>
                <a:gd name="connsiteX0" fmla="*/ 0 w 3151525"/>
                <a:gd name="connsiteY0" fmla="*/ 74406 h 3484282"/>
                <a:gd name="connsiteX1" fmla="*/ 0 w 3151525"/>
                <a:gd name="connsiteY1" fmla="*/ 3410075 h 3484282"/>
                <a:gd name="connsiteX2" fmla="*/ 74065 w 3151525"/>
                <a:gd name="connsiteY2" fmla="*/ 3484283 h 3484282"/>
                <a:gd name="connsiteX3" fmla="*/ 3077368 w 3151525"/>
                <a:gd name="connsiteY3" fmla="*/ 3484283 h 3484282"/>
                <a:gd name="connsiteX4" fmla="*/ 3132378 w 3151525"/>
                <a:gd name="connsiteY4" fmla="*/ 3360346 h 3484282"/>
                <a:gd name="connsiteX5" fmla="*/ 129075 w 3151525"/>
                <a:gd name="connsiteY5" fmla="*/ 24677 h 3484282"/>
                <a:gd name="connsiteX6" fmla="*/ 0 w 3151525"/>
                <a:gd name="connsiteY6" fmla="*/ 74406 h 3484282"/>
                <a:gd name="connsiteX7" fmla="*/ 532128 w 3151525"/>
                <a:gd name="connsiteY7" fmla="*/ 1181523 h 3484282"/>
                <a:gd name="connsiteX8" fmla="*/ 2127589 w 3151525"/>
                <a:gd name="connsiteY8" fmla="*/ 2953587 h 3484282"/>
                <a:gd name="connsiteX9" fmla="*/ 2102850 w 3151525"/>
                <a:gd name="connsiteY9" fmla="*/ 3009320 h 3484282"/>
                <a:gd name="connsiteX10" fmla="*/ 507388 w 3151525"/>
                <a:gd name="connsiteY10" fmla="*/ 3009320 h 3484282"/>
                <a:gd name="connsiteX11" fmla="*/ 474044 w 3151525"/>
                <a:gd name="connsiteY11" fmla="*/ 2975911 h 3484282"/>
                <a:gd name="connsiteX12" fmla="*/ 474044 w 3151525"/>
                <a:gd name="connsiteY12" fmla="*/ 1203847 h 3484282"/>
                <a:gd name="connsiteX13" fmla="*/ 531974 w 3151525"/>
                <a:gd name="connsiteY13" fmla="*/ 1181523 h 348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1525" h="3484282">
                  <a:moveTo>
                    <a:pt x="0" y="74406"/>
                  </a:moveTo>
                  <a:lnTo>
                    <a:pt x="0" y="3410075"/>
                  </a:lnTo>
                  <a:cubicBezTo>
                    <a:pt x="0" y="3451027"/>
                    <a:pt x="33191" y="3484283"/>
                    <a:pt x="74065" y="3484283"/>
                  </a:cubicBezTo>
                  <a:lnTo>
                    <a:pt x="3077368" y="3484283"/>
                  </a:lnTo>
                  <a:cubicBezTo>
                    <a:pt x="3141444" y="3484283"/>
                    <a:pt x="3175250" y="3408073"/>
                    <a:pt x="3132378" y="3360346"/>
                  </a:cubicBezTo>
                  <a:lnTo>
                    <a:pt x="129075" y="24677"/>
                  </a:lnTo>
                  <a:cubicBezTo>
                    <a:pt x="83592" y="-25821"/>
                    <a:pt x="0" y="6356"/>
                    <a:pt x="0" y="74406"/>
                  </a:cubicBezTo>
                  <a:close/>
                  <a:moveTo>
                    <a:pt x="532128" y="1181523"/>
                  </a:moveTo>
                  <a:lnTo>
                    <a:pt x="2127589" y="2953587"/>
                  </a:lnTo>
                  <a:cubicBezTo>
                    <a:pt x="2146951" y="2974987"/>
                    <a:pt x="2131738" y="3009320"/>
                    <a:pt x="2102850" y="3009320"/>
                  </a:cubicBezTo>
                  <a:lnTo>
                    <a:pt x="507388" y="3009320"/>
                  </a:lnTo>
                  <a:cubicBezTo>
                    <a:pt x="488949" y="3009320"/>
                    <a:pt x="474044" y="2994386"/>
                    <a:pt x="474044" y="2975911"/>
                  </a:cubicBezTo>
                  <a:lnTo>
                    <a:pt x="474044" y="1203847"/>
                  </a:lnTo>
                  <a:cubicBezTo>
                    <a:pt x="474044" y="1173363"/>
                    <a:pt x="511691" y="1158891"/>
                    <a:pt x="531974" y="1181523"/>
                  </a:cubicBezTo>
                  <a:close/>
                </a:path>
              </a:pathLst>
            </a:custGeom>
            <a:solidFill>
              <a:schemeClr val="accent3"/>
            </a:solidFill>
            <a:ln w="15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SV">
                <a:latin typeface="Lato Light" panose="020F0302020204030203" pitchFamily="34" charset="0"/>
              </a:endParaRPr>
            </a:p>
          </p:txBody>
        </p:sp>
        <p:grpSp>
          <p:nvGrpSpPr>
            <p:cNvPr id="39" name="Grupo 38">
              <a:extLst>
                <a:ext uri="{FF2B5EF4-FFF2-40B4-BE49-F238E27FC236}">
                  <a16:creationId xmlns:a16="http://schemas.microsoft.com/office/drawing/2014/main" id="{C8110D16-6685-FDFB-943E-6B4F47A9A22A}"/>
                </a:ext>
              </a:extLst>
            </p:cNvPr>
            <p:cNvGrpSpPr/>
            <p:nvPr/>
          </p:nvGrpSpPr>
          <p:grpSpPr>
            <a:xfrm>
              <a:off x="11392504" y="8968794"/>
              <a:ext cx="3808532" cy="3258141"/>
              <a:chOff x="11392504" y="8968794"/>
              <a:chExt cx="3808532" cy="3258141"/>
            </a:xfrm>
          </p:grpSpPr>
          <p:sp>
            <p:nvSpPr>
              <p:cNvPr id="40" name="Forma libre 39">
                <a:extLst>
                  <a:ext uri="{FF2B5EF4-FFF2-40B4-BE49-F238E27FC236}">
                    <a16:creationId xmlns:a16="http://schemas.microsoft.com/office/drawing/2014/main" id="{137F336A-652F-B8E4-DC4F-47A9A4C269D4}"/>
                  </a:ext>
                </a:extLst>
              </p:cNvPr>
              <p:cNvSpPr/>
              <p:nvPr/>
            </p:nvSpPr>
            <p:spPr>
              <a:xfrm rot="21132839">
                <a:off x="11392504" y="8968794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1" name="Forma libre 40">
                <a:extLst>
                  <a:ext uri="{FF2B5EF4-FFF2-40B4-BE49-F238E27FC236}">
                    <a16:creationId xmlns:a16="http://schemas.microsoft.com/office/drawing/2014/main" id="{68F37248-97FE-96AC-FADA-C2AD9E19BE45}"/>
                  </a:ext>
                </a:extLst>
              </p:cNvPr>
              <p:cNvSpPr/>
              <p:nvPr/>
            </p:nvSpPr>
            <p:spPr>
              <a:xfrm rot="21132839">
                <a:off x="11874083" y="9328572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5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2" name="Forma libre 41">
                <a:extLst>
                  <a:ext uri="{FF2B5EF4-FFF2-40B4-BE49-F238E27FC236}">
                    <a16:creationId xmlns:a16="http://schemas.microsoft.com/office/drawing/2014/main" id="{09617498-9BF4-8203-DB7F-A5750FA303EE}"/>
                  </a:ext>
                </a:extLst>
              </p:cNvPr>
              <p:cNvSpPr/>
              <p:nvPr/>
            </p:nvSpPr>
            <p:spPr>
              <a:xfrm rot="21132839">
                <a:off x="12251635" y="9695226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9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5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9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6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5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3" name="Forma libre 42">
                <a:extLst>
                  <a:ext uri="{FF2B5EF4-FFF2-40B4-BE49-F238E27FC236}">
                    <a16:creationId xmlns:a16="http://schemas.microsoft.com/office/drawing/2014/main" id="{554573AC-0DD6-9188-4B74-74945E9C8225}"/>
                  </a:ext>
                </a:extLst>
              </p:cNvPr>
              <p:cNvSpPr/>
              <p:nvPr/>
            </p:nvSpPr>
            <p:spPr>
              <a:xfrm rot="21132839">
                <a:off x="12733212" y="10055005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1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49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1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4" name="Forma libre 43">
                <a:extLst>
                  <a:ext uri="{FF2B5EF4-FFF2-40B4-BE49-F238E27FC236}">
                    <a16:creationId xmlns:a16="http://schemas.microsoft.com/office/drawing/2014/main" id="{29D1BD1E-CA03-7F8C-5128-7DF42E9E8D7B}"/>
                  </a:ext>
                </a:extLst>
              </p:cNvPr>
              <p:cNvSpPr/>
              <p:nvPr/>
            </p:nvSpPr>
            <p:spPr>
              <a:xfrm rot="21132839">
                <a:off x="13110793" y="10421862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5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5" name="Forma libre 44">
                <a:extLst>
                  <a:ext uri="{FF2B5EF4-FFF2-40B4-BE49-F238E27FC236}">
                    <a16:creationId xmlns:a16="http://schemas.microsoft.com/office/drawing/2014/main" id="{D4F5E301-5243-667C-C548-F3D77B674FD0}"/>
                  </a:ext>
                </a:extLst>
              </p:cNvPr>
              <p:cNvSpPr/>
              <p:nvPr/>
            </p:nvSpPr>
            <p:spPr>
              <a:xfrm rot="21132839">
                <a:off x="13592344" y="10781438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3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30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3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499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30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6" name="Forma libre 45">
                <a:extLst>
                  <a:ext uri="{FF2B5EF4-FFF2-40B4-BE49-F238E27FC236}">
                    <a16:creationId xmlns:a16="http://schemas.microsoft.com/office/drawing/2014/main" id="{36D57F64-9069-D317-FD1E-2EAFF616A582}"/>
                  </a:ext>
                </a:extLst>
              </p:cNvPr>
              <p:cNvSpPr/>
              <p:nvPr/>
            </p:nvSpPr>
            <p:spPr>
              <a:xfrm rot="21132839">
                <a:off x="13969924" y="1114829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7" name="Forma libre 46">
                <a:extLst>
                  <a:ext uri="{FF2B5EF4-FFF2-40B4-BE49-F238E27FC236}">
                    <a16:creationId xmlns:a16="http://schemas.microsoft.com/office/drawing/2014/main" id="{5460B270-B62C-AF01-1298-7150464231AA}"/>
                  </a:ext>
                </a:extLst>
              </p:cNvPr>
              <p:cNvSpPr/>
              <p:nvPr/>
            </p:nvSpPr>
            <p:spPr>
              <a:xfrm rot="21132839">
                <a:off x="14451473" y="11507869"/>
                <a:ext cx="316483" cy="301296"/>
              </a:xfrm>
              <a:custGeom>
                <a:avLst/>
                <a:gdLst>
                  <a:gd name="connsiteX0" fmla="*/ 237471 w 237471"/>
                  <a:gd name="connsiteY0" fmla="*/ 72976 h 226076"/>
                  <a:gd name="connsiteX1" fmla="*/ 198595 w 237471"/>
                  <a:gd name="connsiteY1" fmla="*/ 108079 h 226076"/>
                  <a:gd name="connsiteX2" fmla="*/ 159719 w 237471"/>
                  <a:gd name="connsiteY2" fmla="*/ 143182 h 226076"/>
                  <a:gd name="connsiteX3" fmla="*/ 120842 w 237471"/>
                  <a:gd name="connsiteY3" fmla="*/ 178284 h 226076"/>
                  <a:gd name="connsiteX4" fmla="*/ 81966 w 237471"/>
                  <a:gd name="connsiteY4" fmla="*/ 213387 h 226076"/>
                  <a:gd name="connsiteX5" fmla="*/ 65217 w 237471"/>
                  <a:gd name="connsiteY5" fmla="*/ 223394 h 226076"/>
                  <a:gd name="connsiteX6" fmla="*/ 46624 w 237471"/>
                  <a:gd name="connsiteY6" fmla="*/ 226011 h 226076"/>
                  <a:gd name="connsiteX7" fmla="*/ 28339 w 237471"/>
                  <a:gd name="connsiteY7" fmla="*/ 221393 h 226076"/>
                  <a:gd name="connsiteX8" fmla="*/ 12665 w 237471"/>
                  <a:gd name="connsiteY8" fmla="*/ 209846 h 226076"/>
                  <a:gd name="connsiteX9" fmla="*/ 12665 w 237471"/>
                  <a:gd name="connsiteY9" fmla="*/ 209846 h 226076"/>
                  <a:gd name="connsiteX10" fmla="*/ 2677 w 237471"/>
                  <a:gd name="connsiteY10" fmla="*/ 193064 h 226076"/>
                  <a:gd name="connsiteX11" fmla="*/ 65 w 237471"/>
                  <a:gd name="connsiteY11" fmla="*/ 174435 h 226076"/>
                  <a:gd name="connsiteX12" fmla="*/ 4675 w 237471"/>
                  <a:gd name="connsiteY12" fmla="*/ 156114 h 226076"/>
                  <a:gd name="connsiteX13" fmla="*/ 16199 w 237471"/>
                  <a:gd name="connsiteY13" fmla="*/ 140410 h 226076"/>
                  <a:gd name="connsiteX14" fmla="*/ 55076 w 237471"/>
                  <a:gd name="connsiteY14" fmla="*/ 105308 h 226076"/>
                  <a:gd name="connsiteX15" fmla="*/ 93952 w 237471"/>
                  <a:gd name="connsiteY15" fmla="*/ 70205 h 226076"/>
                  <a:gd name="connsiteX16" fmla="*/ 132828 w 237471"/>
                  <a:gd name="connsiteY16" fmla="*/ 35103 h 226076"/>
                  <a:gd name="connsiteX17" fmla="*/ 171704 w 237471"/>
                  <a:gd name="connsiteY17" fmla="*/ 0 h 226076"/>
                  <a:gd name="connsiteX18" fmla="*/ 188146 w 237471"/>
                  <a:gd name="connsiteY18" fmla="*/ 18167 h 226076"/>
                  <a:gd name="connsiteX19" fmla="*/ 204588 w 237471"/>
                  <a:gd name="connsiteY19" fmla="*/ 36334 h 226076"/>
                  <a:gd name="connsiteX20" fmla="*/ 221029 w 237471"/>
                  <a:gd name="connsiteY20" fmla="*/ 54502 h 226076"/>
                  <a:gd name="connsiteX21" fmla="*/ 237471 w 237471"/>
                  <a:gd name="connsiteY21" fmla="*/ 72669 h 226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37471" h="226076">
                    <a:moveTo>
                      <a:pt x="237471" y="72976"/>
                    </a:moveTo>
                    <a:lnTo>
                      <a:pt x="198595" y="108079"/>
                    </a:lnTo>
                    <a:lnTo>
                      <a:pt x="159719" y="143182"/>
                    </a:lnTo>
                    <a:lnTo>
                      <a:pt x="120842" y="178284"/>
                    </a:lnTo>
                    <a:lnTo>
                      <a:pt x="81966" y="213387"/>
                    </a:lnTo>
                    <a:cubicBezTo>
                      <a:pt x="76895" y="218006"/>
                      <a:pt x="71210" y="221239"/>
                      <a:pt x="65217" y="223394"/>
                    </a:cubicBezTo>
                    <a:cubicBezTo>
                      <a:pt x="59224" y="225550"/>
                      <a:pt x="52924" y="226319"/>
                      <a:pt x="46624" y="226011"/>
                    </a:cubicBezTo>
                    <a:cubicBezTo>
                      <a:pt x="40324" y="225703"/>
                      <a:pt x="34178" y="224164"/>
                      <a:pt x="28339" y="221393"/>
                    </a:cubicBezTo>
                    <a:cubicBezTo>
                      <a:pt x="22500" y="218621"/>
                      <a:pt x="17275" y="214772"/>
                      <a:pt x="12665" y="209846"/>
                    </a:cubicBezTo>
                    <a:lnTo>
                      <a:pt x="12665" y="209846"/>
                    </a:lnTo>
                    <a:cubicBezTo>
                      <a:pt x="8055" y="204765"/>
                      <a:pt x="4828" y="199069"/>
                      <a:pt x="2677" y="193064"/>
                    </a:cubicBezTo>
                    <a:cubicBezTo>
                      <a:pt x="526" y="187060"/>
                      <a:pt x="-242" y="180748"/>
                      <a:pt x="65" y="174435"/>
                    </a:cubicBezTo>
                    <a:cubicBezTo>
                      <a:pt x="372" y="168123"/>
                      <a:pt x="1909" y="161965"/>
                      <a:pt x="4675" y="156114"/>
                    </a:cubicBezTo>
                    <a:cubicBezTo>
                      <a:pt x="7441" y="150264"/>
                      <a:pt x="11282" y="145029"/>
                      <a:pt x="16199" y="140410"/>
                    </a:cubicBezTo>
                    <a:lnTo>
                      <a:pt x="55076" y="105308"/>
                    </a:lnTo>
                    <a:lnTo>
                      <a:pt x="93952" y="70205"/>
                    </a:lnTo>
                    <a:lnTo>
                      <a:pt x="132828" y="35103"/>
                    </a:lnTo>
                    <a:lnTo>
                      <a:pt x="171704" y="0"/>
                    </a:lnTo>
                    <a:lnTo>
                      <a:pt x="188146" y="18167"/>
                    </a:lnTo>
                    <a:lnTo>
                      <a:pt x="204588" y="36334"/>
                    </a:lnTo>
                    <a:lnTo>
                      <a:pt x="221029" y="54502"/>
                    </a:lnTo>
                    <a:lnTo>
                      <a:pt x="237471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  <p:sp>
            <p:nvSpPr>
              <p:cNvPr id="48" name="Forma libre 47">
                <a:extLst>
                  <a:ext uri="{FF2B5EF4-FFF2-40B4-BE49-F238E27FC236}">
                    <a16:creationId xmlns:a16="http://schemas.microsoft.com/office/drawing/2014/main" id="{845A138D-ECD7-073D-FB99-3DB0FB124A55}"/>
                  </a:ext>
                </a:extLst>
              </p:cNvPr>
              <p:cNvSpPr/>
              <p:nvPr/>
            </p:nvSpPr>
            <p:spPr>
              <a:xfrm rot="21132839">
                <a:off x="14828852" y="11874753"/>
                <a:ext cx="372184" cy="352182"/>
              </a:xfrm>
              <a:custGeom>
                <a:avLst/>
                <a:gdLst>
                  <a:gd name="connsiteX0" fmla="*/ 279267 w 279266"/>
                  <a:gd name="connsiteY0" fmla="*/ 72976 h 264258"/>
                  <a:gd name="connsiteX1" fmla="*/ 229942 w 279266"/>
                  <a:gd name="connsiteY1" fmla="*/ 117624 h 264258"/>
                  <a:gd name="connsiteX2" fmla="*/ 180617 w 279266"/>
                  <a:gd name="connsiteY2" fmla="*/ 162272 h 264258"/>
                  <a:gd name="connsiteX3" fmla="*/ 131291 w 279266"/>
                  <a:gd name="connsiteY3" fmla="*/ 206921 h 264258"/>
                  <a:gd name="connsiteX4" fmla="*/ 81966 w 279266"/>
                  <a:gd name="connsiteY4" fmla="*/ 251568 h 264258"/>
                  <a:gd name="connsiteX5" fmla="*/ 65217 w 279266"/>
                  <a:gd name="connsiteY5" fmla="*/ 261576 h 264258"/>
                  <a:gd name="connsiteX6" fmla="*/ 46624 w 279266"/>
                  <a:gd name="connsiteY6" fmla="*/ 264193 h 264258"/>
                  <a:gd name="connsiteX7" fmla="*/ 28339 w 279266"/>
                  <a:gd name="connsiteY7" fmla="*/ 259574 h 264258"/>
                  <a:gd name="connsiteX8" fmla="*/ 12665 w 279266"/>
                  <a:gd name="connsiteY8" fmla="*/ 248027 h 264258"/>
                  <a:gd name="connsiteX9" fmla="*/ 12665 w 279266"/>
                  <a:gd name="connsiteY9" fmla="*/ 248027 h 264258"/>
                  <a:gd name="connsiteX10" fmla="*/ 2677 w 279266"/>
                  <a:gd name="connsiteY10" fmla="*/ 231246 h 264258"/>
                  <a:gd name="connsiteX11" fmla="*/ 65 w 279266"/>
                  <a:gd name="connsiteY11" fmla="*/ 212617 h 264258"/>
                  <a:gd name="connsiteX12" fmla="*/ 4675 w 279266"/>
                  <a:gd name="connsiteY12" fmla="*/ 194296 h 264258"/>
                  <a:gd name="connsiteX13" fmla="*/ 16199 w 279266"/>
                  <a:gd name="connsiteY13" fmla="*/ 178592 h 264258"/>
                  <a:gd name="connsiteX14" fmla="*/ 65524 w 279266"/>
                  <a:gd name="connsiteY14" fmla="*/ 133944 h 264258"/>
                  <a:gd name="connsiteX15" fmla="*/ 114850 w 279266"/>
                  <a:gd name="connsiteY15" fmla="*/ 89296 h 264258"/>
                  <a:gd name="connsiteX16" fmla="*/ 164175 w 279266"/>
                  <a:gd name="connsiteY16" fmla="*/ 44648 h 264258"/>
                  <a:gd name="connsiteX17" fmla="*/ 213500 w 279266"/>
                  <a:gd name="connsiteY17" fmla="*/ 0 h 264258"/>
                  <a:gd name="connsiteX18" fmla="*/ 229942 w 279266"/>
                  <a:gd name="connsiteY18" fmla="*/ 18167 h 264258"/>
                  <a:gd name="connsiteX19" fmla="*/ 246383 w 279266"/>
                  <a:gd name="connsiteY19" fmla="*/ 36334 h 264258"/>
                  <a:gd name="connsiteX20" fmla="*/ 262825 w 279266"/>
                  <a:gd name="connsiteY20" fmla="*/ 54501 h 264258"/>
                  <a:gd name="connsiteX21" fmla="*/ 279267 w 279266"/>
                  <a:gd name="connsiteY21" fmla="*/ 72669 h 264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9266" h="264258">
                    <a:moveTo>
                      <a:pt x="279267" y="72976"/>
                    </a:moveTo>
                    <a:lnTo>
                      <a:pt x="229942" y="117624"/>
                    </a:lnTo>
                    <a:lnTo>
                      <a:pt x="180617" y="162272"/>
                    </a:lnTo>
                    <a:lnTo>
                      <a:pt x="131291" y="206921"/>
                    </a:lnTo>
                    <a:lnTo>
                      <a:pt x="81966" y="251568"/>
                    </a:lnTo>
                    <a:cubicBezTo>
                      <a:pt x="76895" y="256187"/>
                      <a:pt x="71210" y="259420"/>
                      <a:pt x="65217" y="261576"/>
                    </a:cubicBezTo>
                    <a:cubicBezTo>
                      <a:pt x="59224" y="263731"/>
                      <a:pt x="52924" y="264501"/>
                      <a:pt x="46624" y="264193"/>
                    </a:cubicBezTo>
                    <a:cubicBezTo>
                      <a:pt x="40324" y="263885"/>
                      <a:pt x="34178" y="262345"/>
                      <a:pt x="28339" y="259574"/>
                    </a:cubicBezTo>
                    <a:cubicBezTo>
                      <a:pt x="22499" y="256803"/>
                      <a:pt x="17275" y="252954"/>
                      <a:pt x="12665" y="248027"/>
                    </a:cubicBezTo>
                    <a:lnTo>
                      <a:pt x="12665" y="248027"/>
                    </a:lnTo>
                    <a:cubicBezTo>
                      <a:pt x="8055" y="242947"/>
                      <a:pt x="4828" y="237250"/>
                      <a:pt x="2677" y="231246"/>
                    </a:cubicBezTo>
                    <a:cubicBezTo>
                      <a:pt x="526" y="225242"/>
                      <a:pt x="-242" y="218929"/>
                      <a:pt x="65" y="212617"/>
                    </a:cubicBezTo>
                    <a:cubicBezTo>
                      <a:pt x="372" y="206305"/>
                      <a:pt x="1909" y="200146"/>
                      <a:pt x="4675" y="194296"/>
                    </a:cubicBezTo>
                    <a:cubicBezTo>
                      <a:pt x="7441" y="188446"/>
                      <a:pt x="11282" y="183211"/>
                      <a:pt x="16199" y="178592"/>
                    </a:cubicBezTo>
                    <a:lnTo>
                      <a:pt x="65524" y="133944"/>
                    </a:lnTo>
                    <a:lnTo>
                      <a:pt x="114850" y="89296"/>
                    </a:lnTo>
                    <a:lnTo>
                      <a:pt x="164175" y="44648"/>
                    </a:lnTo>
                    <a:lnTo>
                      <a:pt x="213500" y="0"/>
                    </a:lnTo>
                    <a:lnTo>
                      <a:pt x="229942" y="18167"/>
                    </a:lnTo>
                    <a:lnTo>
                      <a:pt x="246383" y="36334"/>
                    </a:lnTo>
                    <a:lnTo>
                      <a:pt x="262825" y="54501"/>
                    </a:lnTo>
                    <a:lnTo>
                      <a:pt x="279267" y="7266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153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SV">
                  <a:latin typeface="Lato Light" panose="020F0302020204030203" pitchFamily="34" charset="0"/>
                </a:endParaRPr>
              </a:p>
            </p:txBody>
          </p:sp>
        </p:grpSp>
      </p:grpSp>
      <p:sp>
        <p:nvSpPr>
          <p:cNvPr id="52" name="Gráfico 50">
            <a:extLst>
              <a:ext uri="{FF2B5EF4-FFF2-40B4-BE49-F238E27FC236}">
                <a16:creationId xmlns:a16="http://schemas.microsoft.com/office/drawing/2014/main" id="{53210354-214E-EF4B-B13D-36DF327D2158}"/>
              </a:ext>
            </a:extLst>
          </p:cNvPr>
          <p:cNvSpPr/>
          <p:nvPr/>
        </p:nvSpPr>
        <p:spPr>
          <a:xfrm rot="20226360">
            <a:off x="2325648" y="3024618"/>
            <a:ext cx="1849677" cy="3266430"/>
          </a:xfrm>
          <a:custGeom>
            <a:avLst/>
            <a:gdLst>
              <a:gd name="connsiteX0" fmla="*/ 1501366 w 1849677"/>
              <a:gd name="connsiteY0" fmla="*/ 1758691 h 3266430"/>
              <a:gd name="connsiteX1" fmla="*/ 1803745 w 1849677"/>
              <a:gd name="connsiteY1" fmla="*/ 75795 h 3266430"/>
              <a:gd name="connsiteX2" fmla="*/ 1676067 w 1849677"/>
              <a:gd name="connsiteY2" fmla="*/ 3222 h 3266430"/>
              <a:gd name="connsiteX3" fmla="*/ 1603613 w 1849677"/>
              <a:gd name="connsiteY3" fmla="*/ 131108 h 3266430"/>
              <a:gd name="connsiteX4" fmla="*/ 1439915 w 1849677"/>
              <a:gd name="connsiteY4" fmla="*/ 1494497 h 3266430"/>
              <a:gd name="connsiteX5" fmla="*/ 1418324 w 1849677"/>
              <a:gd name="connsiteY5" fmla="*/ 1430242 h 3266430"/>
              <a:gd name="connsiteX6" fmla="*/ 1043386 w 1849677"/>
              <a:gd name="connsiteY6" fmla="*/ 844774 h 3266430"/>
              <a:gd name="connsiteX7" fmla="*/ 968856 w 1849677"/>
              <a:gd name="connsiteY7" fmla="*/ 772929 h 3266430"/>
              <a:gd name="connsiteX8" fmla="*/ 822078 w 1849677"/>
              <a:gd name="connsiteY8" fmla="*/ 919946 h 3266430"/>
              <a:gd name="connsiteX9" fmla="*/ 1154456 w 1849677"/>
              <a:gd name="connsiteY9" fmla="*/ 1344049 h 3266430"/>
              <a:gd name="connsiteX10" fmla="*/ 1274452 w 1849677"/>
              <a:gd name="connsiteY10" fmla="*/ 1695995 h 3266430"/>
              <a:gd name="connsiteX11" fmla="*/ 728966 w 1849677"/>
              <a:gd name="connsiteY11" fmla="*/ 1998139 h 3266430"/>
              <a:gd name="connsiteX12" fmla="*/ 171543 w 1849677"/>
              <a:gd name="connsiteY12" fmla="*/ 2221887 h 3266430"/>
              <a:gd name="connsiteX13" fmla="*/ 574403 w 1849677"/>
              <a:gd name="connsiteY13" fmla="*/ 3260259 h 3266430"/>
              <a:gd name="connsiteX14" fmla="*/ 1123107 w 1849677"/>
              <a:gd name="connsiteY14" fmla="*/ 3000224 h 3266430"/>
              <a:gd name="connsiteX15" fmla="*/ 1460779 w 1849677"/>
              <a:gd name="connsiteY15" fmla="*/ 2291029 h 3266430"/>
              <a:gd name="connsiteX16" fmla="*/ 1494619 w 1849677"/>
              <a:gd name="connsiteY16" fmla="*/ 1766489 h 3266430"/>
              <a:gd name="connsiteX17" fmla="*/ 1501470 w 1849677"/>
              <a:gd name="connsiteY17" fmla="*/ 1758691 h 3266430"/>
              <a:gd name="connsiteX18" fmla="*/ 1036224 w 1849677"/>
              <a:gd name="connsiteY18" fmla="*/ 2772005 h 3266430"/>
              <a:gd name="connsiteX19" fmla="*/ 853323 w 1849677"/>
              <a:gd name="connsiteY19" fmla="*/ 2976310 h 3266430"/>
              <a:gd name="connsiteX20" fmla="*/ 749416 w 1849677"/>
              <a:gd name="connsiteY20" fmla="*/ 3039109 h 3266430"/>
              <a:gd name="connsiteX21" fmla="*/ 730939 w 1849677"/>
              <a:gd name="connsiteY21" fmla="*/ 3045660 h 3266430"/>
              <a:gd name="connsiteX22" fmla="*/ 703015 w 1849677"/>
              <a:gd name="connsiteY22" fmla="*/ 3053770 h 3266430"/>
              <a:gd name="connsiteX23" fmla="*/ 682774 w 1849677"/>
              <a:gd name="connsiteY23" fmla="*/ 3058137 h 3266430"/>
              <a:gd name="connsiteX24" fmla="*/ 656512 w 1849677"/>
              <a:gd name="connsiteY24" fmla="*/ 3060008 h 3266430"/>
              <a:gd name="connsiteX25" fmla="*/ 551982 w 1849677"/>
              <a:gd name="connsiteY25" fmla="*/ 3039109 h 3266430"/>
              <a:gd name="connsiteX26" fmla="*/ 421190 w 1849677"/>
              <a:gd name="connsiteY26" fmla="*/ 2956244 h 3266430"/>
              <a:gd name="connsiteX27" fmla="*/ 237043 w 1849677"/>
              <a:gd name="connsiteY27" fmla="*/ 2704631 h 3266430"/>
              <a:gd name="connsiteX28" fmla="*/ 215763 w 1849677"/>
              <a:gd name="connsiteY28" fmla="*/ 2636945 h 3266430"/>
              <a:gd name="connsiteX29" fmla="*/ 206836 w 1849677"/>
              <a:gd name="connsiteY29" fmla="*/ 2585270 h 3266430"/>
              <a:gd name="connsiteX30" fmla="*/ 206005 w 1849677"/>
              <a:gd name="connsiteY30" fmla="*/ 2549400 h 3266430"/>
              <a:gd name="connsiteX31" fmla="*/ 207355 w 1849677"/>
              <a:gd name="connsiteY31" fmla="*/ 2525902 h 3266430"/>
              <a:gd name="connsiteX32" fmla="*/ 213272 w 1849677"/>
              <a:gd name="connsiteY32" fmla="*/ 2498974 h 3266430"/>
              <a:gd name="connsiteX33" fmla="*/ 220953 w 1849677"/>
              <a:gd name="connsiteY33" fmla="*/ 2474852 h 3266430"/>
              <a:gd name="connsiteX34" fmla="*/ 242233 w 1849677"/>
              <a:gd name="connsiteY34" fmla="*/ 2438046 h 3266430"/>
              <a:gd name="connsiteX35" fmla="*/ 243894 w 1849677"/>
              <a:gd name="connsiteY35" fmla="*/ 2435342 h 3266430"/>
              <a:gd name="connsiteX36" fmla="*/ 246696 w 1849677"/>
              <a:gd name="connsiteY36" fmla="*/ 2432327 h 3266430"/>
              <a:gd name="connsiteX37" fmla="*/ 264239 w 1849677"/>
              <a:gd name="connsiteY37" fmla="*/ 2413716 h 3266430"/>
              <a:gd name="connsiteX38" fmla="*/ 283547 w 1849677"/>
              <a:gd name="connsiteY38" fmla="*/ 2396145 h 3266430"/>
              <a:gd name="connsiteX39" fmla="*/ 286764 w 1849677"/>
              <a:gd name="connsiteY39" fmla="*/ 2393234 h 3266430"/>
              <a:gd name="connsiteX40" fmla="*/ 290709 w 1849677"/>
              <a:gd name="connsiteY40" fmla="*/ 2390530 h 3266430"/>
              <a:gd name="connsiteX41" fmla="*/ 346451 w 1849677"/>
              <a:gd name="connsiteY41" fmla="*/ 2356012 h 3266430"/>
              <a:gd name="connsiteX42" fmla="*/ 585510 w 1849677"/>
              <a:gd name="connsiteY42" fmla="*/ 2262749 h 3266430"/>
              <a:gd name="connsiteX43" fmla="*/ 878547 w 1849677"/>
              <a:gd name="connsiteY43" fmla="*/ 2164807 h 3266430"/>
              <a:gd name="connsiteX44" fmla="*/ 1294694 w 1849677"/>
              <a:gd name="connsiteY44" fmla="*/ 1948648 h 3266430"/>
              <a:gd name="connsiteX45" fmla="*/ 1286701 w 1849677"/>
              <a:gd name="connsiteY45" fmla="*/ 2082149 h 3266430"/>
              <a:gd name="connsiteX46" fmla="*/ 1036432 w 1849677"/>
              <a:gd name="connsiteY46" fmla="*/ 2771901 h 326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849677" h="3266430">
                <a:moveTo>
                  <a:pt x="1501366" y="1758691"/>
                </a:moveTo>
                <a:cubicBezTo>
                  <a:pt x="1892808" y="1296534"/>
                  <a:pt x="1887618" y="643068"/>
                  <a:pt x="1803745" y="75795"/>
                </a:cubicBezTo>
                <a:cubicBezTo>
                  <a:pt x="1795545" y="20170"/>
                  <a:pt x="1725374" y="-10398"/>
                  <a:pt x="1676067" y="3222"/>
                </a:cubicBezTo>
                <a:cubicBezTo>
                  <a:pt x="1616588" y="19546"/>
                  <a:pt x="1595308" y="75379"/>
                  <a:pt x="1603613" y="131108"/>
                </a:cubicBezTo>
                <a:cubicBezTo>
                  <a:pt x="1668593" y="570599"/>
                  <a:pt x="1686655" y="1102730"/>
                  <a:pt x="1439915" y="1494497"/>
                </a:cubicBezTo>
                <a:cubicBezTo>
                  <a:pt x="1433271" y="1472975"/>
                  <a:pt x="1426213" y="1451453"/>
                  <a:pt x="1418324" y="1430242"/>
                </a:cubicBezTo>
                <a:cubicBezTo>
                  <a:pt x="1337253" y="1210341"/>
                  <a:pt x="1206877" y="1012066"/>
                  <a:pt x="1043386" y="844774"/>
                </a:cubicBezTo>
                <a:cubicBezTo>
                  <a:pt x="1019304" y="820133"/>
                  <a:pt x="994391" y="796219"/>
                  <a:pt x="968856" y="772929"/>
                </a:cubicBezTo>
                <a:cubicBezTo>
                  <a:pt x="870243" y="682889"/>
                  <a:pt x="723050" y="829594"/>
                  <a:pt x="822078" y="919946"/>
                </a:cubicBezTo>
                <a:cubicBezTo>
                  <a:pt x="958683" y="1044713"/>
                  <a:pt x="1068507" y="1180397"/>
                  <a:pt x="1154456" y="1344049"/>
                </a:cubicBezTo>
                <a:cubicBezTo>
                  <a:pt x="1213312" y="1456027"/>
                  <a:pt x="1252654" y="1574348"/>
                  <a:pt x="1274452" y="1695995"/>
                </a:cubicBezTo>
                <a:cubicBezTo>
                  <a:pt x="1120616" y="1840205"/>
                  <a:pt x="928788" y="1930141"/>
                  <a:pt x="728966" y="1998139"/>
                </a:cubicBezTo>
                <a:cubicBezTo>
                  <a:pt x="543781" y="2061042"/>
                  <a:pt x="330777" y="2102319"/>
                  <a:pt x="171543" y="2221887"/>
                </a:cubicBezTo>
                <a:cubicBezTo>
                  <a:pt x="-236819" y="2528502"/>
                  <a:pt x="159294" y="3189869"/>
                  <a:pt x="574403" y="3260259"/>
                </a:cubicBezTo>
                <a:cubicBezTo>
                  <a:pt x="793636" y="3297377"/>
                  <a:pt x="988474" y="3161589"/>
                  <a:pt x="1123107" y="3000224"/>
                </a:cubicBezTo>
                <a:cubicBezTo>
                  <a:pt x="1291891" y="2797998"/>
                  <a:pt x="1404206" y="2547633"/>
                  <a:pt x="1460779" y="2291029"/>
                </a:cubicBezTo>
                <a:cubicBezTo>
                  <a:pt x="1498667" y="2119163"/>
                  <a:pt x="1512058" y="1941162"/>
                  <a:pt x="1494619" y="1766489"/>
                </a:cubicBezTo>
                <a:cubicBezTo>
                  <a:pt x="1496903" y="1763889"/>
                  <a:pt x="1499290" y="1761394"/>
                  <a:pt x="1501470" y="1758691"/>
                </a:cubicBezTo>
                <a:close/>
                <a:moveTo>
                  <a:pt x="1036224" y="2772005"/>
                </a:moveTo>
                <a:cubicBezTo>
                  <a:pt x="986606" y="2846033"/>
                  <a:pt x="913944" y="2929523"/>
                  <a:pt x="853323" y="2976310"/>
                </a:cubicBezTo>
                <a:cubicBezTo>
                  <a:pt x="821559" y="3000744"/>
                  <a:pt x="786266" y="3022994"/>
                  <a:pt x="749416" y="3039109"/>
                </a:cubicBezTo>
                <a:cubicBezTo>
                  <a:pt x="750246" y="3038486"/>
                  <a:pt x="731769" y="3045348"/>
                  <a:pt x="730939" y="3045660"/>
                </a:cubicBezTo>
                <a:cubicBezTo>
                  <a:pt x="721596" y="3048363"/>
                  <a:pt x="712462" y="3051378"/>
                  <a:pt x="703015" y="3053770"/>
                </a:cubicBezTo>
                <a:cubicBezTo>
                  <a:pt x="696268" y="3055433"/>
                  <a:pt x="689521" y="3056889"/>
                  <a:pt x="682774" y="3058137"/>
                </a:cubicBezTo>
                <a:cubicBezTo>
                  <a:pt x="684746" y="3057305"/>
                  <a:pt x="660145" y="3059904"/>
                  <a:pt x="656512" y="3060008"/>
                </a:cubicBezTo>
                <a:cubicBezTo>
                  <a:pt x="624021" y="3060528"/>
                  <a:pt x="584057" y="3052314"/>
                  <a:pt x="551982" y="3039109"/>
                </a:cubicBezTo>
                <a:cubicBezTo>
                  <a:pt x="504647" y="3019563"/>
                  <a:pt x="459701" y="2989827"/>
                  <a:pt x="421190" y="2956244"/>
                </a:cubicBezTo>
                <a:cubicBezTo>
                  <a:pt x="342818" y="2887934"/>
                  <a:pt x="275035" y="2800493"/>
                  <a:pt x="237043" y="2704631"/>
                </a:cubicBezTo>
                <a:cubicBezTo>
                  <a:pt x="228323" y="2682692"/>
                  <a:pt x="221368" y="2659923"/>
                  <a:pt x="215763" y="2636945"/>
                </a:cubicBezTo>
                <a:cubicBezTo>
                  <a:pt x="210573" y="2615942"/>
                  <a:pt x="207666" y="2598891"/>
                  <a:pt x="206836" y="2585270"/>
                </a:cubicBezTo>
                <a:cubicBezTo>
                  <a:pt x="206005" y="2573314"/>
                  <a:pt x="205694" y="2561357"/>
                  <a:pt x="206005" y="2549400"/>
                </a:cubicBezTo>
                <a:cubicBezTo>
                  <a:pt x="206005" y="2550856"/>
                  <a:pt x="207874" y="2525902"/>
                  <a:pt x="207355" y="2525902"/>
                </a:cubicBezTo>
                <a:cubicBezTo>
                  <a:pt x="208808" y="2516857"/>
                  <a:pt x="210884" y="2507811"/>
                  <a:pt x="213272" y="2498974"/>
                </a:cubicBezTo>
                <a:cubicBezTo>
                  <a:pt x="214206" y="2495438"/>
                  <a:pt x="222406" y="2473188"/>
                  <a:pt x="220953" y="2474852"/>
                </a:cubicBezTo>
                <a:cubicBezTo>
                  <a:pt x="227181" y="2462063"/>
                  <a:pt x="234448" y="2449899"/>
                  <a:pt x="242233" y="2438046"/>
                </a:cubicBezTo>
                <a:cubicBezTo>
                  <a:pt x="242959" y="2437006"/>
                  <a:pt x="243375" y="2436174"/>
                  <a:pt x="243894" y="2435342"/>
                </a:cubicBezTo>
                <a:cubicBezTo>
                  <a:pt x="244724" y="2434511"/>
                  <a:pt x="245555" y="2433575"/>
                  <a:pt x="246696" y="2432327"/>
                </a:cubicBezTo>
                <a:cubicBezTo>
                  <a:pt x="252509" y="2425985"/>
                  <a:pt x="258219" y="2419747"/>
                  <a:pt x="264239" y="2413716"/>
                </a:cubicBezTo>
                <a:cubicBezTo>
                  <a:pt x="270467" y="2407582"/>
                  <a:pt x="277007" y="2401863"/>
                  <a:pt x="283547" y="2396145"/>
                </a:cubicBezTo>
                <a:cubicBezTo>
                  <a:pt x="284792" y="2395001"/>
                  <a:pt x="285934" y="2394065"/>
                  <a:pt x="286764" y="2393234"/>
                </a:cubicBezTo>
                <a:cubicBezTo>
                  <a:pt x="287802" y="2392506"/>
                  <a:pt x="289152" y="2391674"/>
                  <a:pt x="290709" y="2390530"/>
                </a:cubicBezTo>
                <a:cubicBezTo>
                  <a:pt x="308667" y="2378054"/>
                  <a:pt x="327144" y="2366513"/>
                  <a:pt x="346451" y="2356012"/>
                </a:cubicBezTo>
                <a:cubicBezTo>
                  <a:pt x="421812" y="2314839"/>
                  <a:pt x="494163" y="2292173"/>
                  <a:pt x="585510" y="2262749"/>
                </a:cubicBezTo>
                <a:cubicBezTo>
                  <a:pt x="683500" y="2231141"/>
                  <a:pt x="782114" y="2201093"/>
                  <a:pt x="878547" y="2164807"/>
                </a:cubicBezTo>
                <a:cubicBezTo>
                  <a:pt x="1025636" y="2109597"/>
                  <a:pt x="1168262" y="2040248"/>
                  <a:pt x="1294694" y="1948648"/>
                </a:cubicBezTo>
                <a:cubicBezTo>
                  <a:pt x="1294071" y="1993044"/>
                  <a:pt x="1291476" y="2037544"/>
                  <a:pt x="1286701" y="2082149"/>
                </a:cubicBezTo>
                <a:cubicBezTo>
                  <a:pt x="1260543" y="2325548"/>
                  <a:pt x="1172622" y="2568635"/>
                  <a:pt x="1036432" y="2771901"/>
                </a:cubicBezTo>
                <a:close/>
              </a:path>
            </a:pathLst>
          </a:custGeom>
          <a:solidFill>
            <a:schemeClr val="accent1"/>
          </a:solidFill>
          <a:ln w="10328" cap="flat">
            <a:noFill/>
            <a:prstDash val="solid"/>
            <a:miter/>
          </a:ln>
        </p:spPr>
        <p:txBody>
          <a:bodyPr rtlCol="0" anchor="ctr"/>
          <a:lstStyle/>
          <a:p>
            <a:endParaRPr lang="es-SV">
              <a:latin typeface="Lato Light" panose="020F0302020204030203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03432" y="1984374"/>
            <a:ext cx="13657874" cy="3922275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8000" b="1" dirty="0" smtClean="0"/>
              <a:t>Домашна работа </a:t>
            </a:r>
          </a:p>
          <a:p>
            <a:pPr algn="ctr"/>
            <a:r>
              <a:rPr lang="bg-BG" sz="8000" b="1" dirty="0" smtClean="0"/>
              <a:t> </a:t>
            </a:r>
            <a:r>
              <a:rPr lang="bg-BG" sz="8000" b="1" dirty="0" smtClean="0"/>
              <a:t>учебна тетрадка стр. 25/26</a:t>
            </a:r>
            <a:endParaRPr lang="bg-BG" sz="8000" b="1" dirty="0"/>
          </a:p>
        </p:txBody>
      </p:sp>
    </p:spTree>
    <p:extLst>
      <p:ext uri="{BB962C8B-B14F-4D97-AF65-F5344CB8AC3E}">
        <p14:creationId xmlns:p14="http://schemas.microsoft.com/office/powerpoint/2010/main" val="82960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27 Fractions Math">
      <a:dk1>
        <a:srgbClr val="68686E"/>
      </a:dk1>
      <a:lt1>
        <a:srgbClr val="FFFFFF"/>
      </a:lt1>
      <a:dk2>
        <a:srgbClr val="13133A"/>
      </a:dk2>
      <a:lt2>
        <a:srgbClr val="FFFFFF"/>
      </a:lt2>
      <a:accent1>
        <a:srgbClr val="2E46B8"/>
      </a:accent1>
      <a:accent2>
        <a:srgbClr val="D92B2F"/>
      </a:accent2>
      <a:accent3>
        <a:srgbClr val="F2B044"/>
      </a:accent3>
      <a:accent4>
        <a:srgbClr val="48AB71"/>
      </a:accent4>
      <a:accent5>
        <a:srgbClr val="F7A6B8"/>
      </a:accent5>
      <a:accent6>
        <a:srgbClr val="C8C8C8"/>
      </a:accent6>
      <a:hlink>
        <a:srgbClr val="335FFE"/>
      </a:hlink>
      <a:folHlink>
        <a:srgbClr val="CA64D4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95631</TotalTime>
  <Words>87</Words>
  <Application>Microsoft Office PowerPoint</Application>
  <PresentationFormat>Custom</PresentationFormat>
  <Paragraphs>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Arimo</vt:lpstr>
      <vt:lpstr>Calibri</vt:lpstr>
      <vt:lpstr>Heebo Medium</vt:lpstr>
      <vt:lpstr>Lato Light</vt:lpstr>
      <vt:lpstr>Open Sans</vt:lpstr>
      <vt:lpstr>Open Sans Light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subject>Templates</dc:subject>
  <dc:creator>User</dc:creator>
  <cp:keywords/>
  <dc:description/>
  <cp:lastModifiedBy>Maria</cp:lastModifiedBy>
  <cp:revision>10060</cp:revision>
  <cp:lastPrinted>2019-09-18T23:04:43Z</cp:lastPrinted>
  <dcterms:created xsi:type="dcterms:W3CDTF">2014-11-12T21:47:38Z</dcterms:created>
  <dcterms:modified xsi:type="dcterms:W3CDTF">2023-11-23T18:33:09Z</dcterms:modified>
  <cp:category/>
</cp:coreProperties>
</file>