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48" r:id="rId2"/>
    <p:sldId id="4092" r:id="rId3"/>
    <p:sldId id="4139" r:id="rId4"/>
    <p:sldId id="4140" r:id="rId5"/>
    <p:sldId id="4149" r:id="rId6"/>
    <p:sldId id="4150" r:id="rId7"/>
    <p:sldId id="4143" r:id="rId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D166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8" d="100"/>
          <a:sy n="58" d="100"/>
        </p:scale>
        <p:origin x="55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718911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6317" y="405085"/>
            <a:ext cx="15200149" cy="1172628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Нека припомним: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събираме или изваждаме обикновени дроби?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трябва да бъде записан отговорът?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записваме смесените числа?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умножаваме обикновена дроб с естествено число?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умножаваме обикновена дроб </a:t>
            </a:r>
            <a:r>
              <a:rPr lang="bg-BG" sz="5400" dirty="0" smtClean="0">
                <a:solidFill>
                  <a:srgbClr val="FFFFFF"/>
                </a:solidFill>
              </a:rPr>
              <a:t>с обикновена дроб?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умножаваме обикновена дроб </a:t>
            </a:r>
            <a:r>
              <a:rPr lang="bg-BG" sz="5400" dirty="0" smtClean="0">
                <a:solidFill>
                  <a:srgbClr val="FFFFFF"/>
                </a:solidFill>
              </a:rPr>
              <a:t>със смесено число?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Кои свойства на умножението при естествените числа знаете?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2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6997884"/>
            <a:ext cx="14723639" cy="269514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3152025" y="531895"/>
            <a:ext cx="1536140" cy="284254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575865" y="10631875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964201" y="2837701"/>
            <a:ext cx="12309057" cy="67403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9600" b="1" dirty="0"/>
              <a:t>Разместително и съдружително свойство на умноженнието на обикновени дроби</a:t>
            </a:r>
            <a:endParaRPr lang="ru-RU" sz="9600" b="1" dirty="0" smtClean="0"/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19547799" y="-335668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61209" y="6849502"/>
            <a:ext cx="1771650" cy="177649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dirty="0" smtClean="0"/>
              <a:t>1.</a:t>
            </a:r>
            <a:endParaRPr lang="en-US" sz="8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88" y="2205942"/>
            <a:ext cx="14796700" cy="3432835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525" y="652860"/>
            <a:ext cx="16080226" cy="174931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275" y="6735453"/>
            <a:ext cx="17202717" cy="3781093"/>
          </a:xfrm>
          <a:prstGeom prst="rect">
            <a:avLst/>
          </a:prstGeom>
        </p:spPr>
      </p:pic>
      <p:grpSp>
        <p:nvGrpSpPr>
          <p:cNvPr id="9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20756692" y="143223"/>
            <a:ext cx="3457700" cy="3457700"/>
            <a:chOff x="1859036" y="3776852"/>
            <a:chExt cx="2663046" cy="2663046"/>
          </a:xfrm>
        </p:grpSpPr>
        <p:sp>
          <p:nvSpPr>
            <p:cNvPr id="10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21960" y="-3696652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939870" y="1255235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-10690" y="6940080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19699063" y="8844129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3268737">
            <a:off x="19053365" y="10401634"/>
            <a:ext cx="3426505" cy="4495180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9"/>
          <a:stretch/>
        </p:blipFill>
        <p:spPr>
          <a:xfrm>
            <a:off x="629157" y="964686"/>
            <a:ext cx="22983805" cy="5653796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292913" y="2604655"/>
            <a:ext cx="667014" cy="10487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9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1480756" y="2080302"/>
            <a:ext cx="960626" cy="10487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16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1480756" y="3229455"/>
            <a:ext cx="960626" cy="10487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27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6550426" y="2180749"/>
            <a:ext cx="808226" cy="10487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8905152" y="2232702"/>
            <a:ext cx="960626" cy="10487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10</a:t>
            </a:r>
            <a:endParaRPr lang="en-US" sz="4800" b="1" dirty="0">
              <a:solidFill>
                <a:srgbClr val="000000"/>
              </a:solidFill>
            </a:endParaRP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120" y="7282827"/>
            <a:ext cx="11535372" cy="4567892"/>
          </a:xfrm>
          <a:prstGeom prst="rect">
            <a:avLst/>
          </a:prstGeom>
        </p:spPr>
      </p:pic>
      <p:sp>
        <p:nvSpPr>
          <p:cNvPr id="61" name="Rounded Rectangle 60"/>
          <p:cNvSpPr/>
          <p:nvPr/>
        </p:nvSpPr>
        <p:spPr>
          <a:xfrm>
            <a:off x="523310" y="5018170"/>
            <a:ext cx="1710166" cy="145909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1/4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1035282" y="4951169"/>
            <a:ext cx="1851573" cy="158457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2/11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7270602" y="5082757"/>
            <a:ext cx="2131608" cy="139713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2/17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1761480" y="6644864"/>
            <a:ext cx="1660389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1/23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513247" y="8542303"/>
            <a:ext cx="1660389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1/30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7769967" y="8225590"/>
            <a:ext cx="1660389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5/7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2272806" y="9956465"/>
            <a:ext cx="2523849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  1/9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19547799" y="-335668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9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20756692" y="143223"/>
            <a:ext cx="3457700" cy="3457700"/>
            <a:chOff x="1859036" y="3776852"/>
            <a:chExt cx="2663046" cy="2663046"/>
          </a:xfrm>
        </p:grpSpPr>
        <p:sp>
          <p:nvSpPr>
            <p:cNvPr id="10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378" y="434838"/>
            <a:ext cx="16524323" cy="424799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99273" y="2583130"/>
            <a:ext cx="1080655" cy="1017793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760" y="5707953"/>
            <a:ext cx="20912799" cy="5275643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10653855" y="7169345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3/4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001183" y="7165708"/>
            <a:ext cx="1507935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989652" y="9128340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  4/5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0165221" y="9128340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smtClean="0">
                <a:solidFill>
                  <a:srgbClr val="000000"/>
                </a:solidFill>
              </a:rPr>
              <a:t>3/4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6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21960" y="-3696652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939870" y="1255235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-10690" y="6940080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19699063" y="8844129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3268737">
            <a:off x="19053365" y="10401634"/>
            <a:ext cx="3426505" cy="4495180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65" y="502299"/>
            <a:ext cx="23302400" cy="1064678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5646000" y="2645994"/>
            <a:ext cx="667014" cy="10487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3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572849" y="1355446"/>
            <a:ext cx="960626" cy="996753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548444" y="2631181"/>
            <a:ext cx="771003" cy="10487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>
                <a:solidFill>
                  <a:srgbClr val="000000"/>
                </a:solidFill>
              </a:rPr>
              <a:t>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981525" y="1355446"/>
            <a:ext cx="808226" cy="10487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754852" y="2645994"/>
            <a:ext cx="960626" cy="10487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7447334" y="1431931"/>
            <a:ext cx="889072" cy="99544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>
                <a:solidFill>
                  <a:srgbClr val="000000"/>
                </a:solidFill>
              </a:rPr>
              <a:t>3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7494319" y="2709102"/>
            <a:ext cx="749055" cy="118225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1508435" y="1384507"/>
            <a:ext cx="1052628" cy="101964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21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1471120" y="2617111"/>
            <a:ext cx="1017011" cy="102179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50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055452" y="6934715"/>
            <a:ext cx="1926073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  1/7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1806913" y="6889953"/>
            <a:ext cx="2680656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  3/5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19070223" y="6916935"/>
            <a:ext cx="2087015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  3/4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2627501" y="8984797"/>
            <a:ext cx="2042106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  1/5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6094463" y="9021464"/>
            <a:ext cx="1660389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20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18331225" y="8860225"/>
            <a:ext cx="2245461" cy="127592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4800" b="1" dirty="0" smtClean="0">
                <a:solidFill>
                  <a:srgbClr val="000000"/>
                </a:solidFill>
              </a:rPr>
              <a:t>17/18</a:t>
            </a:r>
            <a:endParaRPr lang="en-US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3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03432" y="1984374"/>
            <a:ext cx="13657874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работа </a:t>
            </a:r>
          </a:p>
          <a:p>
            <a:pPr algn="ctr"/>
            <a:r>
              <a:rPr lang="bg-BG" sz="8000" b="1" dirty="0" smtClean="0"/>
              <a:t> учебна тетрадка стр. </a:t>
            </a:r>
            <a:r>
              <a:rPr lang="bg-BG" sz="8000" b="1" smtClean="0"/>
              <a:t>32/33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96872</TotalTime>
  <Words>111</Words>
  <Application>Microsoft Office PowerPoint</Application>
  <PresentationFormat>Custom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Arimo</vt:lpstr>
      <vt:lpstr>Calibri</vt:lpstr>
      <vt:lpstr>Heebo Medium</vt:lpstr>
      <vt:lpstr>Lato Light</vt:lpstr>
      <vt:lpstr>Open Sans</vt:lpstr>
      <vt:lpstr>Open Sans Light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10071</cp:revision>
  <cp:lastPrinted>2019-09-18T23:04:43Z</cp:lastPrinted>
  <dcterms:created xsi:type="dcterms:W3CDTF">2014-11-12T21:47:38Z</dcterms:created>
  <dcterms:modified xsi:type="dcterms:W3CDTF">2023-12-05T20:56:12Z</dcterms:modified>
  <cp:category/>
</cp:coreProperties>
</file>