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49" r:id="rId4"/>
    <p:sldId id="4150" r:id="rId5"/>
    <p:sldId id="4139" r:id="rId6"/>
    <p:sldId id="4140" r:id="rId7"/>
    <p:sldId id="4143" r:id="rId8"/>
    <p:sldId id="4151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71891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6317" y="405085"/>
            <a:ext cx="15200149" cy="117262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събираме или изваждаме обикновени дроби?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трябва да бъде записан отговорът?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записваме смесените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умножаваме обикновена дроб с естествено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 обикновена дроб?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със смесено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Кои свойства на умножението при естествените числа знаете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 Валидно ли е то и  при дробите?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385450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015057" y="4321386"/>
            <a:ext cx="12309057" cy="41180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/>
              <a:t>Умножение на обикновени дроби.</a:t>
            </a:r>
          </a:p>
          <a:p>
            <a:pPr algn="ctr">
              <a:lnSpc>
                <a:spcPct val="90000"/>
              </a:lnSpc>
            </a:pPr>
            <a:r>
              <a:rPr lang="ru-RU" sz="9600" b="1" dirty="0" smtClean="0"/>
              <a:t>Упражнение</a:t>
            </a:r>
            <a:endParaRPr lang="ru-RU" sz="9600" b="1" dirty="0" smtClean="0"/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91" y="3852697"/>
            <a:ext cx="20912799" cy="5275643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9391109" y="5214592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1731573" y="5252588"/>
            <a:ext cx="1507935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48585" y="912834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4/5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767290" y="715132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smtClean="0">
                <a:solidFill>
                  <a:srgbClr val="000000"/>
                </a:solidFill>
              </a:rPr>
              <a:t>3/4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10690" y="6940080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9699063" y="884412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65" y="502299"/>
            <a:ext cx="23302400" cy="1064678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646000" y="2645994"/>
            <a:ext cx="667014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572849" y="1355446"/>
            <a:ext cx="960626" cy="99675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548444" y="2631181"/>
            <a:ext cx="771003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rgbClr val="000000"/>
                </a:solidFill>
              </a:rPr>
              <a:t>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981525" y="1355446"/>
            <a:ext cx="8082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754852" y="2645994"/>
            <a:ext cx="9606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447334" y="1431931"/>
            <a:ext cx="889072" cy="99544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rgbClr val="000000"/>
                </a:solidFill>
              </a:rPr>
              <a:t>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7494319" y="2709102"/>
            <a:ext cx="749055" cy="118225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1508435" y="1384507"/>
            <a:ext cx="1052628" cy="101964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21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1471120" y="2617111"/>
            <a:ext cx="1017011" cy="102179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55452" y="693471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1/7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1806913" y="6889953"/>
            <a:ext cx="2680656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3/5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9070223" y="6916935"/>
            <a:ext cx="2087015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  3/4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2627501" y="8984797"/>
            <a:ext cx="2042106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1/5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094463" y="9021464"/>
            <a:ext cx="166038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8331225" y="8860225"/>
            <a:ext cx="2245461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17/18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84" y="836240"/>
            <a:ext cx="16606068" cy="190519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90" y="3522003"/>
            <a:ext cx="19811602" cy="2662335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2105842" y="6000494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3/10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996478" y="6000494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1/15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837251" y="5920592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3/14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034841" y="5920592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700" y="2274875"/>
            <a:ext cx="4749146" cy="201582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842" y="7627053"/>
            <a:ext cx="18929658" cy="4829912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945090" y="892515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354237" y="7627053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8/5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678444" y="876220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12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9699063" y="884412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95" y="626485"/>
            <a:ext cx="20713305" cy="7115890"/>
          </a:xfrm>
          <a:prstGeom prst="rect">
            <a:avLst/>
          </a:prstGeom>
        </p:spPr>
      </p:pic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646623" y="7013762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68" name="Rounded Rectangle 67"/>
          <p:cNvSpPr/>
          <p:nvPr/>
        </p:nvSpPr>
        <p:spPr>
          <a:xfrm>
            <a:off x="10301675" y="1848496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3/28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0299647" y="3575457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0314418" y="564144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20642210" y="1848496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1/13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0642210" y="407336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0624453" y="589236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3/20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672041" y="1024583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5" y="372963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003" y="752712"/>
            <a:ext cx="19626458" cy="7485274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19601204" y="5479807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274567" y="4537494"/>
            <a:ext cx="12080452" cy="356371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Учебник стр. 103/9-15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287017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96888</TotalTime>
  <Words>112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10077</cp:revision>
  <cp:lastPrinted>2019-09-18T23:04:43Z</cp:lastPrinted>
  <dcterms:created xsi:type="dcterms:W3CDTF">2014-11-12T21:47:38Z</dcterms:created>
  <dcterms:modified xsi:type="dcterms:W3CDTF">2023-12-05T20:55:25Z</dcterms:modified>
  <cp:category/>
</cp:coreProperties>
</file>