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49" r:id="rId4"/>
    <p:sldId id="4150" r:id="rId5"/>
    <p:sldId id="4143" r:id="rId6"/>
    <p:sldId id="4152" r:id="rId7"/>
    <p:sldId id="4151" r:id="rId8"/>
    <p:sldId id="415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35" d="100"/>
          <a:sy n="35" d="100"/>
        </p:scale>
        <p:origin x="19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71891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6317" y="405085"/>
            <a:ext cx="15200149" cy="117262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събираме или изваждаме обикновени дроби?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трябва да бъде записан отговорът?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записваме смесените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умножаваме обикновена дроб с естествено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 обикновена дроб?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със смесено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Кои свойства на умножението при естествените числа знаете? Валидно ли е то и  при дробите?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385450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015057" y="5687914"/>
            <a:ext cx="12309057" cy="27515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bg-BG" sz="9600" b="1" dirty="0" smtClean="0"/>
              <a:t>Деление</a:t>
            </a:r>
            <a:r>
              <a:rPr lang="ru-RU" sz="9600" b="1" dirty="0" smtClean="0"/>
              <a:t> </a:t>
            </a:r>
            <a:r>
              <a:rPr lang="ru-RU" sz="9600" b="1" dirty="0" smtClean="0"/>
              <a:t>на обикновени </a:t>
            </a:r>
            <a:r>
              <a:rPr lang="ru-RU" sz="9600" b="1" dirty="0" smtClean="0"/>
              <a:t>дроби</a:t>
            </a:r>
            <a:endParaRPr lang="ru-RU" sz="9600" b="1" dirty="0" smtClean="0"/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552" y="880044"/>
            <a:ext cx="10653867" cy="50514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52" y="6855559"/>
            <a:ext cx="17011221" cy="506717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581" y="3938035"/>
            <a:ext cx="7007638" cy="435926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77090" y="6855559"/>
            <a:ext cx="1566452" cy="12354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5400" dirty="0" smtClean="0"/>
              <a:t>1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7069224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1" y="724665"/>
            <a:ext cx="24081879" cy="6920801"/>
          </a:xfrm>
          <a:prstGeom prst="rect">
            <a:avLst/>
          </a:prstGeom>
        </p:spPr>
      </p:pic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16344661" y="3810262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6" name="Rounded Rectangle 5"/>
          <p:cNvSpPr/>
          <p:nvPr/>
        </p:nvSpPr>
        <p:spPr>
          <a:xfrm>
            <a:off x="4904509" y="3713018"/>
            <a:ext cx="969818" cy="124690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/>
              <a:t>1</a:t>
            </a:r>
            <a:endParaRPr lang="en-US" sz="6000" b="1" dirty="0"/>
          </a:p>
        </p:txBody>
      </p:sp>
      <p:sp>
        <p:nvSpPr>
          <p:cNvPr id="67" name="Rounded Rectangle 66"/>
          <p:cNvSpPr/>
          <p:nvPr/>
        </p:nvSpPr>
        <p:spPr>
          <a:xfrm>
            <a:off x="10016837" y="3089563"/>
            <a:ext cx="1238172" cy="124690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/>
              <a:t>10</a:t>
            </a:r>
            <a:endParaRPr lang="en-US" sz="6000" b="1" dirty="0"/>
          </a:p>
        </p:txBody>
      </p:sp>
      <p:sp>
        <p:nvSpPr>
          <p:cNvPr id="72" name="Rounded Rectangle 71"/>
          <p:cNvSpPr/>
          <p:nvPr/>
        </p:nvSpPr>
        <p:spPr>
          <a:xfrm>
            <a:off x="14221660" y="3636857"/>
            <a:ext cx="969818" cy="124690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/>
              <a:t>5</a:t>
            </a:r>
            <a:endParaRPr lang="en-US" sz="6000" b="1" dirty="0"/>
          </a:p>
        </p:txBody>
      </p:sp>
      <p:sp>
        <p:nvSpPr>
          <p:cNvPr id="73" name="Rounded Rectangle 72"/>
          <p:cNvSpPr/>
          <p:nvPr/>
        </p:nvSpPr>
        <p:spPr>
          <a:xfrm>
            <a:off x="21778390" y="4488872"/>
            <a:ext cx="1292117" cy="124690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/>
              <a:t>10</a:t>
            </a:r>
            <a:endParaRPr lang="en-US" sz="6000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2668144" y="7938276"/>
            <a:ext cx="1566452" cy="1235496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5400" dirty="0" smtClean="0"/>
              <a:t>2</a:t>
            </a:r>
            <a:r>
              <a:rPr lang="bg-BG" dirty="0" smtClean="0"/>
              <a:t>.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720" y="7823239"/>
            <a:ext cx="13700486" cy="431279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164972" y="181223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206" y="8636316"/>
            <a:ext cx="5343883" cy="233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7" grpId="0" animBg="1"/>
      <p:bldP spid="72" grpId="0" animBg="1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672041" y="1024583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5" y="372963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19805" y="9834335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559" y="633124"/>
            <a:ext cx="19924537" cy="5231757"/>
          </a:xfrm>
          <a:prstGeom prst="rect">
            <a:avLst/>
          </a:prstGeom>
        </p:spPr>
      </p:pic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6" name="Rounded Rectangle 5"/>
          <p:cNvSpPr/>
          <p:nvPr/>
        </p:nvSpPr>
        <p:spPr>
          <a:xfrm>
            <a:off x="7287491" y="2526827"/>
            <a:ext cx="121920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1 1/3</a:t>
            </a:r>
            <a:endParaRPr lang="en-US" sz="4400" dirty="0"/>
          </a:p>
        </p:txBody>
      </p:sp>
      <p:sp>
        <p:nvSpPr>
          <p:cNvPr id="49" name="Rounded Rectangle 48"/>
          <p:cNvSpPr/>
          <p:nvPr/>
        </p:nvSpPr>
        <p:spPr>
          <a:xfrm>
            <a:off x="12188825" y="2417981"/>
            <a:ext cx="121920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3/4</a:t>
            </a:r>
            <a:endParaRPr lang="en-US" sz="48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17484436" y="2526827"/>
            <a:ext cx="121920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35</a:t>
            </a:r>
            <a:endParaRPr lang="en-US" sz="48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22183025" y="2417981"/>
            <a:ext cx="130275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1/30</a:t>
            </a:r>
            <a:endParaRPr lang="en-US" sz="40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7509164" y="4299875"/>
            <a:ext cx="121920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5400" b="1" dirty="0" smtClean="0"/>
              <a:t>24</a:t>
            </a:r>
            <a:endParaRPr lang="en-US" sz="54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16930254" y="4208783"/>
            <a:ext cx="1219200" cy="12436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0</a:t>
            </a:r>
            <a:endParaRPr lang="en-US" sz="60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09" y="6128155"/>
            <a:ext cx="20616430" cy="19353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203" y="8179623"/>
            <a:ext cx="16333239" cy="4678791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7142062" y="808970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533075" y="8442787"/>
            <a:ext cx="1566452" cy="123549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5400" dirty="0" smtClean="0"/>
              <a:t>3</a:t>
            </a:r>
            <a:r>
              <a:rPr lang="bg-BG" dirty="0" smtClean="0"/>
              <a:t>.</a:t>
            </a:r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2948" y="8894843"/>
            <a:ext cx="4836153" cy="179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" grpId="0" animBg="1"/>
      <p:bldP spid="50" grpId="0" animBg="1"/>
      <p:bldP spid="51" grpId="0" animBg="1"/>
      <p:bldP spid="53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7069224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10690" y="6940080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19699063" y="884412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99" y="283820"/>
            <a:ext cx="13046879" cy="115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9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735" y="592587"/>
            <a:ext cx="15461283" cy="12125886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991606" y="592708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7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Учебна тетрадка </a:t>
            </a:r>
            <a:r>
              <a:rPr lang="bg-BG" sz="8000" b="1" dirty="0" smtClean="0"/>
              <a:t> </a:t>
            </a:r>
            <a:r>
              <a:rPr lang="bg-BG" sz="8000" b="1" dirty="0" smtClean="0"/>
              <a:t>стр. </a:t>
            </a:r>
            <a:r>
              <a:rPr lang="bg-BG" sz="8000" b="1" smtClean="0"/>
              <a:t>34/35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12788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96915</TotalTime>
  <Words>91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Maria</cp:lastModifiedBy>
  <cp:revision>10084</cp:revision>
  <cp:lastPrinted>2019-09-18T23:04:43Z</cp:lastPrinted>
  <dcterms:created xsi:type="dcterms:W3CDTF">2014-11-12T21:47:38Z</dcterms:created>
  <dcterms:modified xsi:type="dcterms:W3CDTF">2023-12-06T15:38:42Z</dcterms:modified>
  <cp:category/>
</cp:coreProperties>
</file>