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7" r:id="rId2"/>
    <p:sldId id="4092" r:id="rId3"/>
    <p:sldId id="4139" r:id="rId4"/>
    <p:sldId id="4140" r:id="rId5"/>
    <p:sldId id="4142" r:id="rId6"/>
    <p:sldId id="4146" r:id="rId7"/>
    <p:sldId id="4145" r:id="rId8"/>
    <p:sldId id="414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35" d="100"/>
          <a:sy n="35" d="100"/>
        </p:scale>
        <p:origin x="78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862" y="1061272"/>
            <a:ext cx="169040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>
                <a:solidFill>
                  <a:schemeClr val="bg2"/>
                </a:solidFill>
              </a:rPr>
              <a:t>Нека припомним:</a:t>
            </a:r>
          </a:p>
          <a:p>
            <a:endParaRPr lang="bg-BG" sz="5400" dirty="0" smtClean="0">
              <a:solidFill>
                <a:schemeClr val="bg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събираме и изваждаме 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умножаваме и делим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400" dirty="0" smtClean="0">
                <a:solidFill>
                  <a:schemeClr val="bg2"/>
                </a:solidFill>
              </a:rPr>
              <a:t>Как намираме  </a:t>
            </a:r>
            <a:r>
              <a:rPr lang="ru-RU" sz="5400" dirty="0">
                <a:solidFill>
                  <a:schemeClr val="bg2"/>
                </a:solidFill>
              </a:rPr>
              <a:t>неизвестен множител, делимо, </a:t>
            </a:r>
            <a:r>
              <a:rPr lang="ru-RU" sz="5400" dirty="0" smtClean="0">
                <a:solidFill>
                  <a:schemeClr val="bg2"/>
                </a:solidFill>
              </a:rPr>
              <a:t>делител в множеството на естествените числа</a:t>
            </a:r>
            <a:r>
              <a:rPr lang="bg-BG" sz="5400" dirty="0" smtClean="0">
                <a:solidFill>
                  <a:schemeClr val="bg2"/>
                </a:solidFill>
              </a:rPr>
              <a:t>?</a:t>
            </a:r>
            <a:endParaRPr lang="bg-BG" sz="5400" dirty="0">
              <a:solidFill>
                <a:schemeClr val="bg2"/>
              </a:solidFill>
            </a:endParaRPr>
          </a:p>
          <a:p>
            <a:endParaRPr lang="bg-BG" sz="5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2303765" y="497266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-36920" y="806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2413933" y="1319984"/>
            <a:ext cx="11478516" cy="806990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>
              <a:lnSpc>
                <a:spcPct val="90000"/>
              </a:lnSpc>
            </a:pPr>
            <a:r>
              <a:rPr lang="ru-RU" sz="9600" b="1" dirty="0">
                <a:latin typeface="Varela Round" pitchFamily="2" charset="-79"/>
                <a:cs typeface="Varela Round" pitchFamily="2" charset="-79"/>
              </a:rPr>
              <a:t>Действия с обикновени дроби. Намиране на неизвестен множител, делимо, делител</a:t>
            </a:r>
            <a:endParaRPr lang="en-US" sz="9600" b="1" dirty="0">
              <a:solidFill>
                <a:schemeClr val="bg2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1182960" y="-969155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733" y="851552"/>
            <a:ext cx="18548304" cy="2334309"/>
          </a:xfrm>
          <a:prstGeom prst="rect">
            <a:avLst/>
          </a:prstGeom>
        </p:spPr>
      </p:pic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74523" y="-1715121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603" y="3389929"/>
            <a:ext cx="15400753" cy="4368616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3298956" y="2462804"/>
            <a:ext cx="1962623" cy="138853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1.</a:t>
            </a:r>
            <a:endParaRPr lang="bg-B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6676" y="4820327"/>
            <a:ext cx="8062893" cy="2702398"/>
          </a:xfrm>
          <a:prstGeom prst="rect">
            <a:avLst/>
          </a:prstGeom>
        </p:spPr>
      </p:pic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07" y="7808953"/>
            <a:ext cx="24022802" cy="5375564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7065818" y="9559637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1/5</a:t>
            </a:r>
            <a:endParaRPr lang="en-US" sz="48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14478000" y="9545783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4/5</a:t>
            </a:r>
            <a:endParaRPr lang="en-US" sz="48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22025974" y="9559637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5/4</a:t>
            </a:r>
            <a:endParaRPr lang="en-US" sz="48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7065817" y="11372077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13/5</a:t>
            </a:r>
            <a:endParaRPr lang="en-US" sz="48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4477999" y="11461001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3/8</a:t>
            </a:r>
            <a:endParaRPr lang="en-US" sz="48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22025973" y="11402294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0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5504675" y="-4114505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746559" y="1650306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826295" y="5123249"/>
            <a:ext cx="2524901" cy="2464659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603293" y="-386753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4007677" y="12110035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479" y="674711"/>
            <a:ext cx="19846582" cy="283912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353" y="3785379"/>
            <a:ext cx="12036938" cy="325606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341" y="4007908"/>
            <a:ext cx="7394987" cy="253143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563" y="7165089"/>
            <a:ext cx="22109482" cy="520884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96091" y="10815358"/>
            <a:ext cx="2335574" cy="2438888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7706" y="3002083"/>
            <a:ext cx="5872082" cy="4460095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3196483" y="3377359"/>
            <a:ext cx="1962623" cy="138853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2.</a:t>
            </a:r>
            <a:endParaRPr lang="bg-BG" dirty="0"/>
          </a:p>
        </p:txBody>
      </p:sp>
      <p:sp>
        <p:nvSpPr>
          <p:cNvPr id="46" name="Rounded Rectangle 45"/>
          <p:cNvSpPr/>
          <p:nvPr/>
        </p:nvSpPr>
        <p:spPr>
          <a:xfrm>
            <a:off x="8312725" y="8542473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4/11</a:t>
            </a:r>
            <a:endParaRPr lang="en-US" sz="48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5212291" y="8534160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2</a:t>
            </a:r>
            <a:endParaRPr lang="en-US" sz="48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21945600" y="8560663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</a:t>
            </a:r>
            <a:endParaRPr lang="en-US" sz="48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8201886" y="10558162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71/9</a:t>
            </a:r>
            <a:endParaRPr lang="en-US" sz="4800" b="1" dirty="0"/>
          </a:p>
        </p:txBody>
      </p:sp>
      <p:sp>
        <p:nvSpPr>
          <p:cNvPr id="60" name="Rounded Rectangle 59"/>
          <p:cNvSpPr/>
          <p:nvPr/>
        </p:nvSpPr>
        <p:spPr>
          <a:xfrm>
            <a:off x="15181128" y="10391933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5/8</a:t>
            </a:r>
            <a:endParaRPr lang="en-US" sz="4800" b="1" dirty="0"/>
          </a:p>
        </p:txBody>
      </p:sp>
      <p:sp>
        <p:nvSpPr>
          <p:cNvPr id="61" name="Rounded Rectangle 60"/>
          <p:cNvSpPr/>
          <p:nvPr/>
        </p:nvSpPr>
        <p:spPr>
          <a:xfrm>
            <a:off x="21945600" y="10474080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0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6" grpId="0" animBg="1"/>
      <p:bldP spid="47" grpId="0" animBg="1"/>
      <p:bldP spid="48" grpId="0" animBg="1"/>
      <p:bldP spid="49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605273" y="418721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651" y="313250"/>
            <a:ext cx="19222359" cy="2809223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1219148" y="9955595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140" y="3229590"/>
            <a:ext cx="16863512" cy="291642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75"/>
          <a:stretch/>
        </p:blipFill>
        <p:spPr>
          <a:xfrm>
            <a:off x="1097554" y="6110757"/>
            <a:ext cx="22224141" cy="330887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53" y="9421023"/>
            <a:ext cx="15098121" cy="2501974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>
          <a:xfrm>
            <a:off x="3000473" y="2535323"/>
            <a:ext cx="1962623" cy="138853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3.</a:t>
            </a:r>
            <a:endParaRPr lang="bg-BG" dirty="0"/>
          </a:p>
        </p:txBody>
      </p:sp>
      <p:sp>
        <p:nvSpPr>
          <p:cNvPr id="58" name="Rounded Rectangle 57"/>
          <p:cNvSpPr/>
          <p:nvPr/>
        </p:nvSpPr>
        <p:spPr>
          <a:xfrm>
            <a:off x="8086831" y="7681750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35/2</a:t>
            </a:r>
            <a:endParaRPr lang="en-US" sz="4800" b="1" dirty="0"/>
          </a:p>
        </p:txBody>
      </p:sp>
      <p:sp>
        <p:nvSpPr>
          <p:cNvPr id="60" name="Rounded Rectangle 59"/>
          <p:cNvSpPr/>
          <p:nvPr/>
        </p:nvSpPr>
        <p:spPr>
          <a:xfrm>
            <a:off x="15526356" y="7681750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5/6</a:t>
            </a:r>
            <a:endParaRPr lang="en-US" sz="4800" b="1" dirty="0"/>
          </a:p>
        </p:txBody>
      </p:sp>
      <p:sp>
        <p:nvSpPr>
          <p:cNvPr id="61" name="Rounded Rectangle 60"/>
          <p:cNvSpPr/>
          <p:nvPr/>
        </p:nvSpPr>
        <p:spPr>
          <a:xfrm>
            <a:off x="22965218" y="7679149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2/3</a:t>
            </a:r>
            <a:endParaRPr lang="en-US" sz="4800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6475480" y="10102522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8/3</a:t>
            </a:r>
            <a:endParaRPr lang="en-US" sz="4800" b="1" dirty="0"/>
          </a:p>
        </p:txBody>
      </p:sp>
      <p:sp>
        <p:nvSpPr>
          <p:cNvPr id="63" name="Rounded Rectangle 62"/>
          <p:cNvSpPr/>
          <p:nvPr/>
        </p:nvSpPr>
        <p:spPr>
          <a:xfrm>
            <a:off x="15489936" y="10097396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1/2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776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420270" y="11431623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533043" y="2777154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836144" y="880298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1" y="1317767"/>
            <a:ext cx="14983040" cy="895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1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351649" y="307474"/>
            <a:ext cx="1881263" cy="1812087"/>
            <a:chOff x="1859036" y="3776852"/>
            <a:chExt cx="2663046" cy="2663046"/>
          </a:xfrm>
        </p:grpSpPr>
        <p:sp>
          <p:nvSpPr>
            <p:cNvPr id="32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951" y="582836"/>
            <a:ext cx="12883880" cy="176418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951" y="2347019"/>
            <a:ext cx="12883880" cy="10483156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1542807">
            <a:off x="18626219" y="3985628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84175" y="2599906"/>
            <a:ext cx="13084847" cy="475806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Домашна работа </a:t>
            </a:r>
            <a:endParaRPr lang="bg-BG" sz="8000" dirty="0"/>
          </a:p>
          <a:p>
            <a:pPr algn="ctr"/>
            <a:r>
              <a:rPr lang="bg-BG" sz="8000" dirty="0" smtClean="0"/>
              <a:t> учебна </a:t>
            </a:r>
            <a:r>
              <a:rPr lang="bg-BG" sz="8000" smtClean="0"/>
              <a:t>тетрадка стр.38/39</a:t>
            </a: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89024</TotalTime>
  <Words>73</Words>
  <Application>Microsoft Office PowerPoint</Application>
  <PresentationFormat>Custom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Maria</cp:lastModifiedBy>
  <cp:revision>10010</cp:revision>
  <cp:lastPrinted>2019-09-18T23:04:43Z</cp:lastPrinted>
  <dcterms:created xsi:type="dcterms:W3CDTF">2014-11-12T21:47:38Z</dcterms:created>
  <dcterms:modified xsi:type="dcterms:W3CDTF">2023-12-12T07:13:54Z</dcterms:modified>
  <cp:category/>
</cp:coreProperties>
</file>