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7" r:id="rId2"/>
    <p:sldId id="4092" r:id="rId3"/>
    <p:sldId id="4139" r:id="rId4"/>
    <p:sldId id="4140" r:id="rId5"/>
    <p:sldId id="4142" r:id="rId6"/>
    <p:sldId id="4146" r:id="rId7"/>
    <p:sldId id="4148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7" d="100"/>
          <a:sy n="57" d="100"/>
        </p:scale>
        <p:origin x="63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862" y="1061272"/>
            <a:ext cx="169040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chemeClr val="bg2"/>
                </a:solidFill>
              </a:rPr>
              <a:t>Нека припомним:</a:t>
            </a:r>
          </a:p>
          <a:p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събираме и изваждаме 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умножаваме и делим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bg2"/>
                </a:solidFill>
              </a:rPr>
              <a:t>Как намираме  </a:t>
            </a:r>
            <a:r>
              <a:rPr lang="ru-RU" sz="5400" dirty="0">
                <a:solidFill>
                  <a:schemeClr val="bg2"/>
                </a:solidFill>
              </a:rPr>
              <a:t>неизвестен множител, делимо, </a:t>
            </a:r>
            <a:r>
              <a:rPr lang="ru-RU" sz="5400" dirty="0" smtClean="0">
                <a:solidFill>
                  <a:schemeClr val="bg2"/>
                </a:solidFill>
              </a:rPr>
              <a:t>делител в множеството на естествените числа</a:t>
            </a:r>
            <a:r>
              <a:rPr lang="bg-BG" sz="5400" dirty="0" smtClean="0">
                <a:solidFill>
                  <a:schemeClr val="bg2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А в множеството на обикновените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smtClean="0">
                <a:solidFill>
                  <a:schemeClr val="bg2"/>
                </a:solidFill>
              </a:rPr>
              <a:t>Кои свойства използваме за рационално смятане?</a:t>
            </a:r>
            <a:endParaRPr lang="bg-BG" sz="5400" dirty="0">
              <a:solidFill>
                <a:schemeClr val="bg2"/>
              </a:solidFill>
            </a:endParaRPr>
          </a:p>
          <a:p>
            <a:endParaRPr lang="bg-BG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303765" y="4972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-36920" y="806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2435507" y="4660587"/>
            <a:ext cx="11478516" cy="41180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9600" b="1" dirty="0">
                <a:latin typeface="Varela Round" pitchFamily="2" charset="-79"/>
                <a:cs typeface="Varela Round" pitchFamily="2" charset="-79"/>
              </a:rPr>
              <a:t>Действия с обикновени дроби – упражнение</a:t>
            </a:r>
            <a:endParaRPr lang="en-US" sz="9600" b="1" dirty="0">
              <a:solidFill>
                <a:schemeClr val="bg2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1182960" y="-969155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74523" y="-1715121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565" y="1647966"/>
            <a:ext cx="22321529" cy="1100458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7523018" y="2779094"/>
            <a:ext cx="1745673" cy="142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u="sng" dirty="0" smtClean="0"/>
              <a:t>5</a:t>
            </a:r>
            <a:endParaRPr lang="bg-BG" sz="4800" b="1" u="sng" dirty="0"/>
          </a:p>
          <a:p>
            <a:pPr algn="ctr"/>
            <a:r>
              <a:rPr lang="bg-BG" sz="4800" b="1" dirty="0" smtClean="0"/>
              <a:t>3</a:t>
            </a:r>
            <a:endParaRPr lang="en-US" sz="48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6100618" y="6159250"/>
            <a:ext cx="875915" cy="81728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4</a:t>
            </a:r>
            <a:endParaRPr lang="en-US" sz="48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17813867" y="5900858"/>
            <a:ext cx="1359495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13/6</a:t>
            </a:r>
            <a:endParaRPr lang="en-US" sz="4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12454329" y="6159250"/>
            <a:ext cx="917806" cy="81728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5</a:t>
            </a:r>
            <a:endParaRPr lang="en-US" sz="48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22394226" y="5001533"/>
            <a:ext cx="850437" cy="70896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/>
              <a:t>5</a:t>
            </a:r>
            <a:endParaRPr lang="en-US" sz="48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4050448" y="9579654"/>
            <a:ext cx="761177" cy="89130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*</a:t>
            </a:r>
            <a:endParaRPr lang="en-US" sz="48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13605162" y="2931494"/>
            <a:ext cx="1745673" cy="142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u="sng" dirty="0" smtClean="0"/>
              <a:t>3</a:t>
            </a:r>
            <a:endParaRPr lang="bg-BG" sz="4800" b="1" u="sng" dirty="0"/>
          </a:p>
          <a:p>
            <a:pPr algn="ctr"/>
            <a:r>
              <a:rPr lang="bg-BG" sz="4800" b="1" dirty="0" smtClean="0"/>
              <a:t>5</a:t>
            </a:r>
            <a:endParaRPr lang="en-US" sz="4800" b="1" dirty="0"/>
          </a:p>
        </p:txBody>
      </p:sp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9322" y="1895378"/>
            <a:ext cx="5585341" cy="2649701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9706181" y="9579654"/>
            <a:ext cx="761177" cy="89130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:</a:t>
            </a:r>
            <a:endParaRPr lang="en-US" sz="480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15782199" y="9579654"/>
            <a:ext cx="761177" cy="89130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*</a:t>
            </a:r>
            <a:endParaRPr lang="en-US" sz="48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3774017" y="11289921"/>
            <a:ext cx="761177" cy="89130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+</a:t>
            </a:r>
            <a:endParaRPr lang="en-US" sz="48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9486048" y="11289921"/>
            <a:ext cx="761177" cy="89130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+</a:t>
            </a:r>
            <a:endParaRPr lang="en-US" sz="48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15802181" y="11289921"/>
            <a:ext cx="761177" cy="89130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0" grpId="0" animBg="1"/>
      <p:bldP spid="42" grpId="0" animBg="1"/>
      <p:bldP spid="43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5504675" y="-4114505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5185595" y="8649042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826295" y="5123249"/>
            <a:ext cx="2524901" cy="2464659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15717471" y="9272721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4007677" y="12110035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96091" y="10815358"/>
            <a:ext cx="2335574" cy="2438888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62" y="531677"/>
            <a:ext cx="23423502" cy="8047916"/>
          </a:xfrm>
          <a:prstGeom prst="rect">
            <a:avLst/>
          </a:prstGeom>
        </p:spPr>
      </p:pic>
      <p:sp>
        <p:nvSpPr>
          <p:cNvPr id="46" name="Rounded Rectangle 45"/>
          <p:cNvSpPr/>
          <p:nvPr/>
        </p:nvSpPr>
        <p:spPr>
          <a:xfrm>
            <a:off x="10349396" y="1975846"/>
            <a:ext cx="1920189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10</a:t>
            </a:r>
            <a:r>
              <a:rPr lang="bg-BG" sz="4800" b="1" dirty="0" smtClean="0"/>
              <a:t>/11</a:t>
            </a:r>
            <a:endParaRPr lang="en-US" sz="48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3882255" y="2036619"/>
            <a:ext cx="1915727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smtClean="0"/>
              <a:t>15/19</a:t>
            </a:r>
            <a:endParaRPr lang="en-US" sz="48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10349396" y="4052183"/>
            <a:ext cx="1920189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55/56</a:t>
            </a:r>
            <a:endParaRPr lang="en-US" sz="48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14052310" y="4052183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77/6</a:t>
            </a:r>
            <a:endParaRPr lang="en-US" sz="480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10349396" y="6668165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10  1/3</a:t>
            </a:r>
            <a:endParaRPr lang="en-US" sz="48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14052311" y="6663632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284528" y="10495130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1219148" y="9955595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3" y="654900"/>
            <a:ext cx="21960828" cy="8348747"/>
          </a:xfrm>
          <a:prstGeom prst="rect">
            <a:avLst/>
          </a:prstGeom>
        </p:spPr>
      </p:pic>
      <p:sp>
        <p:nvSpPr>
          <p:cNvPr id="58" name="Rounded Rectangle 57"/>
          <p:cNvSpPr/>
          <p:nvPr/>
        </p:nvSpPr>
        <p:spPr>
          <a:xfrm>
            <a:off x="1329901" y="3335232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1/4</a:t>
            </a:r>
            <a:endParaRPr lang="en-US" sz="480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20089485" y="3335232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1/4</a:t>
            </a:r>
            <a:endParaRPr lang="en-US" sz="48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11217194" y="3379337"/>
            <a:ext cx="1002515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=</a:t>
            </a:r>
            <a:endParaRPr lang="en-US" sz="48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1338079" y="6686878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1/8</a:t>
            </a:r>
            <a:endParaRPr lang="en-US" sz="4800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20318298" y="6562138"/>
            <a:ext cx="1745673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1/8</a:t>
            </a:r>
            <a:endParaRPr lang="en-US" sz="4800" b="1" dirty="0"/>
          </a:p>
        </p:txBody>
      </p:sp>
      <p:sp>
        <p:nvSpPr>
          <p:cNvPr id="68" name="Rounded Rectangle 67"/>
          <p:cNvSpPr/>
          <p:nvPr/>
        </p:nvSpPr>
        <p:spPr>
          <a:xfrm>
            <a:off x="12239975" y="6785610"/>
            <a:ext cx="1002515" cy="130232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 smtClean="0"/>
              <a:t>=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2" grpId="0" animBg="1"/>
      <p:bldP spid="63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824406" y="8012514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761495" y="3273851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532" y="295877"/>
            <a:ext cx="18961486" cy="452749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707476" y="1915797"/>
            <a:ext cx="17816294" cy="277258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532" y="4823373"/>
            <a:ext cx="18904094" cy="8151494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3779147" y="6815925"/>
            <a:ext cx="18351234" cy="615894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1209977">
            <a:off x="13521249" y="12291897"/>
            <a:ext cx="8709163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2181575" y="7346909"/>
            <a:ext cx="1634789" cy="2691999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1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351649" y="307474"/>
            <a:ext cx="1881263" cy="1812087"/>
            <a:chOff x="1859036" y="3776852"/>
            <a:chExt cx="2663046" cy="2663046"/>
          </a:xfrm>
        </p:grpSpPr>
        <p:sp>
          <p:nvSpPr>
            <p:cNvPr id="32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1542807">
            <a:off x="19234838" y="7641661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01" y="519117"/>
            <a:ext cx="16813238" cy="143294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36" y="2011386"/>
            <a:ext cx="4337917" cy="132455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725" y="3397875"/>
            <a:ext cx="16504360" cy="17588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173" y="4489464"/>
            <a:ext cx="2946380" cy="1458308"/>
          </a:xfrm>
          <a:prstGeom prst="rect">
            <a:avLst/>
          </a:prstGeom>
        </p:spPr>
      </p:pic>
      <p:pic>
        <p:nvPicPr>
          <p:cNvPr id="39" name="Picture 3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33" y="6261334"/>
            <a:ext cx="15879448" cy="3965588"/>
          </a:xfrm>
          <a:prstGeom prst="rect">
            <a:avLst/>
          </a:prstGeom>
        </p:spPr>
      </p:pic>
      <p:sp>
        <p:nvSpPr>
          <p:cNvPr id="40" name="Rounded Rectangle 39"/>
          <p:cNvSpPr/>
          <p:nvPr/>
        </p:nvSpPr>
        <p:spPr>
          <a:xfrm>
            <a:off x="2728690" y="8916102"/>
            <a:ext cx="15345019" cy="121939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874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4175" y="2599906"/>
            <a:ext cx="13084847" cy="475806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 </a:t>
            </a:r>
            <a:endParaRPr lang="bg-BG" sz="8000" dirty="0"/>
          </a:p>
          <a:p>
            <a:pPr algn="ctr"/>
            <a:r>
              <a:rPr lang="bg-BG" sz="8000" dirty="0" smtClean="0"/>
              <a:t> </a:t>
            </a:r>
            <a:r>
              <a:rPr lang="bg-BG" sz="8000" dirty="0" smtClean="0"/>
              <a:t>учебник стр.113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89071</TotalTime>
  <Words>83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10014</cp:revision>
  <cp:lastPrinted>2019-09-18T23:04:43Z</cp:lastPrinted>
  <dcterms:created xsi:type="dcterms:W3CDTF">2014-11-12T21:47:38Z</dcterms:created>
  <dcterms:modified xsi:type="dcterms:W3CDTF">2023-12-12T19:12:29Z</dcterms:modified>
  <cp:category/>
</cp:coreProperties>
</file>