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2" r:id="rId1"/>
  </p:sldMasterIdLst>
  <p:notesMasterIdLst>
    <p:notesMasterId r:id="rId7"/>
  </p:notesMasterIdLst>
  <p:sldIdLst>
    <p:sldId id="256" r:id="rId2"/>
    <p:sldId id="259" r:id="rId3"/>
    <p:sldId id="260" r:id="rId4"/>
    <p:sldId id="263" r:id="rId5"/>
    <p:sldId id="265" r:id="rId6"/>
  </p:sldIdLst>
  <p:sldSz cx="9144000" cy="5143500" type="screen16x9"/>
  <p:notesSz cx="6858000" cy="9144000"/>
  <p:embeddedFontLst>
    <p:embeddedFont>
      <p:font typeface="Itim" panose="020B0604020202020204" charset="-34"/>
      <p:regular r:id="rId8"/>
    </p:embeddedFont>
    <p:embeddedFont>
      <p:font typeface="Permanent Marker" panose="020B0604020202020204" charset="0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FF0000"/>
          </p15:clr>
        </p15:guide>
        <p15:guide id="2" pos="454">
          <p15:clr>
            <a:srgbClr val="FF0000"/>
          </p15:clr>
        </p15:guide>
        <p15:guide id="3" pos="5306">
          <p15:clr>
            <a:srgbClr val="FF0000"/>
          </p15:clr>
        </p15:guide>
        <p15:guide id="4" orient="horz" pos="2952">
          <p15:clr>
            <a:srgbClr val="FF0000"/>
          </p15:clr>
        </p15:guide>
        <p15:guide id="5" orient="horz" pos="288">
          <p15:clr>
            <a:srgbClr val="00FF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973192c99172ad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75CEA3-261D-423A-A2A9-ADE625450BA1}">
  <a:tblStyle styleId="{3D75CEA3-261D-423A-A2A9-ADE625450B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96" y="528"/>
      </p:cViewPr>
      <p:guideLst>
        <p:guide orient="horz" pos="576"/>
        <p:guide pos="454"/>
        <p:guide pos="5306"/>
        <p:guide orient="horz" pos="2952"/>
        <p:guide orient="horz"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9-18T21:02:21.780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Google Shape;15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2" name="Google Shape;15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" name="Google Shape;1604;g11619fd1901_0_3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5" name="Google Shape;1605;g11619fd1901_0_3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11619fd1901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11619fd1901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5" name="Google Shape;1775;g11619fd1901_0_9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6" name="Google Shape;1776;g11619fd1901_0_9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" name="Google Shape;1909;g11619fd1901_0_5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0" name="Google Shape;1910;g11619fd1901_0_5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16575" y="0"/>
            <a:ext cx="8579795" cy="5143484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rgbClr val="B0D5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name="adj" fmla="val 11691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" name="Google Shape;14;p2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5" name="Google Shape;15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2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7;p2"/>
          <p:cNvGrpSpPr/>
          <p:nvPr/>
        </p:nvGrpSpPr>
        <p:grpSpPr>
          <a:xfrm rot="-1976796" flipH="1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8" name="Google Shape;28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39;p2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0" name="Google Shape;40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2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3" name="Google Shape;43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2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name="adj" fmla="val 50000"/>
            </a:avLst>
          </a:prstGeom>
          <a:solidFill>
            <a:srgbClr val="EEEEEE">
              <a:alpha val="47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ctrTitle"/>
          </p:nvPr>
        </p:nvSpPr>
        <p:spPr>
          <a:xfrm>
            <a:off x="2351850" y="1460922"/>
            <a:ext cx="444030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6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1" name="Google Shape;51;p2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38">
    <p:spTree>
      <p:nvGrpSpPr>
        <p:cNvPr id="1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9" name="Google Shape;1459;p5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60" name="Google Shape;1460;p5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5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5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5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5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5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5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5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5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5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5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5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5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5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5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5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5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5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5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2" name="Google Shape;1482;p50"/>
          <p:cNvGrpSpPr/>
          <p:nvPr/>
        </p:nvGrpSpPr>
        <p:grpSpPr>
          <a:xfrm>
            <a:off x="2995920" y="1056023"/>
            <a:ext cx="3152176" cy="3031462"/>
            <a:chOff x="1857000" y="3245400"/>
            <a:chExt cx="1233825" cy="1186575"/>
          </a:xfrm>
        </p:grpSpPr>
        <p:sp>
          <p:nvSpPr>
            <p:cNvPr id="1483" name="Google Shape;1483;p50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50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0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0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39">
    <p:spTree>
      <p:nvGrpSpPr>
        <p:cNvPr id="1" name="Shape 1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0" name="Google Shape;1490;p51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91" name="Google Shape;1491;p5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51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51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5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5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5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5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51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5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5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5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5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5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5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3" name="Google Shape;1513;p51"/>
          <p:cNvGrpSpPr/>
          <p:nvPr/>
        </p:nvGrpSpPr>
        <p:grpSpPr>
          <a:xfrm>
            <a:off x="262" y="2729663"/>
            <a:ext cx="2995174" cy="2414033"/>
            <a:chOff x="6562292" y="3785209"/>
            <a:chExt cx="1875030" cy="1511226"/>
          </a:xfrm>
        </p:grpSpPr>
        <p:grpSp>
          <p:nvGrpSpPr>
            <p:cNvPr id="1514" name="Google Shape;1514;p51"/>
            <p:cNvGrpSpPr/>
            <p:nvPr/>
          </p:nvGrpSpPr>
          <p:grpSpPr>
            <a:xfrm>
              <a:off x="7717466" y="3785209"/>
              <a:ext cx="719856" cy="680112"/>
              <a:chOff x="7717200" y="3905550"/>
              <a:chExt cx="592377" cy="559671"/>
            </a:xfrm>
          </p:grpSpPr>
          <p:sp>
            <p:nvSpPr>
              <p:cNvPr id="1515" name="Google Shape;1515;p51"/>
              <p:cNvSpPr/>
              <p:nvPr/>
            </p:nvSpPr>
            <p:spPr>
              <a:xfrm>
                <a:off x="7724869" y="3917054"/>
                <a:ext cx="581268" cy="532152"/>
              </a:xfrm>
              <a:custGeom>
                <a:avLst/>
                <a:gdLst/>
                <a:ahLst/>
                <a:cxnLst/>
                <a:rect l="l" t="t" r="r" b="b"/>
                <a:pathLst>
                  <a:path w="10308" h="9437" extrusionOk="0">
                    <a:moveTo>
                      <a:pt x="10129" y="1"/>
                    </a:moveTo>
                    <a:cubicBezTo>
                      <a:pt x="9518" y="1"/>
                      <a:pt x="4203" y="2425"/>
                      <a:pt x="3814" y="2672"/>
                    </a:cubicBezTo>
                    <a:cubicBezTo>
                      <a:pt x="3407" y="2932"/>
                      <a:pt x="0" y="4549"/>
                      <a:pt x="0" y="4684"/>
                    </a:cubicBezTo>
                    <a:cubicBezTo>
                      <a:pt x="0" y="4808"/>
                      <a:pt x="2382" y="5425"/>
                      <a:pt x="2382" y="5425"/>
                    </a:cubicBezTo>
                    <a:cubicBezTo>
                      <a:pt x="2382" y="5425"/>
                      <a:pt x="2456" y="6129"/>
                      <a:pt x="2580" y="6771"/>
                    </a:cubicBezTo>
                    <a:cubicBezTo>
                      <a:pt x="2703" y="7400"/>
                      <a:pt x="2963" y="8511"/>
                      <a:pt x="2963" y="8511"/>
                    </a:cubicBezTo>
                    <a:cubicBezTo>
                      <a:pt x="3308" y="8474"/>
                      <a:pt x="4901" y="7104"/>
                      <a:pt x="4901" y="7104"/>
                    </a:cubicBezTo>
                    <a:cubicBezTo>
                      <a:pt x="4901" y="7104"/>
                      <a:pt x="6308" y="9424"/>
                      <a:pt x="6542" y="9437"/>
                    </a:cubicBezTo>
                    <a:cubicBezTo>
                      <a:pt x="6543" y="9437"/>
                      <a:pt x="6543" y="9437"/>
                      <a:pt x="6543" y="9437"/>
                    </a:cubicBezTo>
                    <a:cubicBezTo>
                      <a:pt x="6786" y="9437"/>
                      <a:pt x="10307" y="265"/>
                      <a:pt x="10184" y="18"/>
                    </a:cubicBezTo>
                    <a:cubicBezTo>
                      <a:pt x="10177" y="6"/>
                      <a:pt x="10159" y="1"/>
                      <a:pt x="1012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51"/>
              <p:cNvSpPr/>
              <p:nvPr/>
            </p:nvSpPr>
            <p:spPr>
              <a:xfrm>
                <a:off x="7717200" y="3905550"/>
                <a:ext cx="592377" cy="559671"/>
              </a:xfrm>
              <a:custGeom>
                <a:avLst/>
                <a:gdLst/>
                <a:ahLst/>
                <a:cxnLst/>
                <a:rect l="l" t="t" r="r" b="b"/>
                <a:pathLst>
                  <a:path w="10505" h="9925" extrusionOk="0">
                    <a:moveTo>
                      <a:pt x="9764" y="420"/>
                    </a:moveTo>
                    <a:cubicBezTo>
                      <a:pt x="9147" y="827"/>
                      <a:pt x="8518" y="1247"/>
                      <a:pt x="7913" y="1654"/>
                    </a:cubicBezTo>
                    <a:cubicBezTo>
                      <a:pt x="7715" y="1802"/>
                      <a:pt x="7505" y="1938"/>
                      <a:pt x="7283" y="2086"/>
                    </a:cubicBezTo>
                    <a:cubicBezTo>
                      <a:pt x="6111" y="2889"/>
                      <a:pt x="4728" y="3839"/>
                      <a:pt x="3382" y="4851"/>
                    </a:cubicBezTo>
                    <a:cubicBezTo>
                      <a:pt x="3148" y="5037"/>
                      <a:pt x="2926" y="5209"/>
                      <a:pt x="2728" y="5382"/>
                    </a:cubicBezTo>
                    <a:lnTo>
                      <a:pt x="2679" y="5419"/>
                    </a:lnTo>
                    <a:lnTo>
                      <a:pt x="2605" y="5493"/>
                    </a:lnTo>
                    <a:cubicBezTo>
                      <a:pt x="2506" y="5432"/>
                      <a:pt x="2407" y="5382"/>
                      <a:pt x="2296" y="5370"/>
                    </a:cubicBezTo>
                    <a:lnTo>
                      <a:pt x="2197" y="5345"/>
                    </a:lnTo>
                    <a:cubicBezTo>
                      <a:pt x="1963" y="5259"/>
                      <a:pt x="1728" y="5197"/>
                      <a:pt x="1482" y="5123"/>
                    </a:cubicBezTo>
                    <a:cubicBezTo>
                      <a:pt x="1087" y="5000"/>
                      <a:pt x="716" y="4913"/>
                      <a:pt x="358" y="4839"/>
                    </a:cubicBezTo>
                    <a:lnTo>
                      <a:pt x="371" y="4839"/>
                    </a:lnTo>
                    <a:lnTo>
                      <a:pt x="420" y="4802"/>
                    </a:lnTo>
                    <a:cubicBezTo>
                      <a:pt x="506" y="4740"/>
                      <a:pt x="605" y="4679"/>
                      <a:pt x="704" y="4629"/>
                    </a:cubicBezTo>
                    <a:cubicBezTo>
                      <a:pt x="815" y="4568"/>
                      <a:pt x="938" y="4518"/>
                      <a:pt x="1062" y="4456"/>
                    </a:cubicBezTo>
                    <a:lnTo>
                      <a:pt x="1210" y="4382"/>
                    </a:lnTo>
                    <a:cubicBezTo>
                      <a:pt x="1802" y="4098"/>
                      <a:pt x="2407" y="3790"/>
                      <a:pt x="3062" y="3457"/>
                    </a:cubicBezTo>
                    <a:cubicBezTo>
                      <a:pt x="3432" y="3259"/>
                      <a:pt x="3827" y="3062"/>
                      <a:pt x="4296" y="2827"/>
                    </a:cubicBezTo>
                    <a:cubicBezTo>
                      <a:pt x="5975" y="1988"/>
                      <a:pt x="7382" y="1309"/>
                      <a:pt x="8876" y="729"/>
                    </a:cubicBezTo>
                    <a:cubicBezTo>
                      <a:pt x="9159" y="605"/>
                      <a:pt x="9468" y="506"/>
                      <a:pt x="9764" y="420"/>
                    </a:cubicBezTo>
                    <a:close/>
                    <a:moveTo>
                      <a:pt x="9949" y="494"/>
                    </a:moveTo>
                    <a:lnTo>
                      <a:pt x="9949" y="494"/>
                    </a:lnTo>
                    <a:cubicBezTo>
                      <a:pt x="9814" y="630"/>
                      <a:pt x="9678" y="790"/>
                      <a:pt x="9542" y="938"/>
                    </a:cubicBezTo>
                    <a:cubicBezTo>
                      <a:pt x="9468" y="1037"/>
                      <a:pt x="9394" y="1124"/>
                      <a:pt x="9320" y="1198"/>
                    </a:cubicBezTo>
                    <a:cubicBezTo>
                      <a:pt x="8900" y="1654"/>
                      <a:pt x="8468" y="2111"/>
                      <a:pt x="8049" y="2568"/>
                    </a:cubicBezTo>
                    <a:cubicBezTo>
                      <a:pt x="7296" y="3358"/>
                      <a:pt x="6543" y="4148"/>
                      <a:pt x="5790" y="4938"/>
                    </a:cubicBezTo>
                    <a:lnTo>
                      <a:pt x="5283" y="5469"/>
                    </a:lnTo>
                    <a:lnTo>
                      <a:pt x="4913" y="5864"/>
                    </a:lnTo>
                    <a:cubicBezTo>
                      <a:pt x="4777" y="6012"/>
                      <a:pt x="4642" y="6160"/>
                      <a:pt x="4493" y="6308"/>
                    </a:cubicBezTo>
                    <a:lnTo>
                      <a:pt x="4469" y="6308"/>
                    </a:lnTo>
                    <a:cubicBezTo>
                      <a:pt x="4358" y="6370"/>
                      <a:pt x="4259" y="6456"/>
                      <a:pt x="4197" y="6567"/>
                    </a:cubicBezTo>
                    <a:cubicBezTo>
                      <a:pt x="4173" y="6580"/>
                      <a:pt x="4160" y="6604"/>
                      <a:pt x="4148" y="6617"/>
                    </a:cubicBezTo>
                    <a:cubicBezTo>
                      <a:pt x="4061" y="6740"/>
                      <a:pt x="3987" y="6863"/>
                      <a:pt x="3913" y="6987"/>
                    </a:cubicBezTo>
                    <a:lnTo>
                      <a:pt x="3864" y="7086"/>
                    </a:lnTo>
                    <a:cubicBezTo>
                      <a:pt x="3790" y="7209"/>
                      <a:pt x="3716" y="7320"/>
                      <a:pt x="3642" y="7431"/>
                    </a:cubicBezTo>
                    <a:cubicBezTo>
                      <a:pt x="3580" y="7555"/>
                      <a:pt x="3518" y="7641"/>
                      <a:pt x="3444" y="7752"/>
                    </a:cubicBezTo>
                    <a:lnTo>
                      <a:pt x="3173" y="8221"/>
                    </a:lnTo>
                    <a:lnTo>
                      <a:pt x="3123" y="8295"/>
                    </a:lnTo>
                    <a:cubicBezTo>
                      <a:pt x="3025" y="7876"/>
                      <a:pt x="2950" y="7444"/>
                      <a:pt x="2889" y="7024"/>
                    </a:cubicBezTo>
                    <a:cubicBezTo>
                      <a:pt x="2827" y="6592"/>
                      <a:pt x="2765" y="6148"/>
                      <a:pt x="2654" y="5728"/>
                    </a:cubicBezTo>
                    <a:cubicBezTo>
                      <a:pt x="2679" y="5678"/>
                      <a:pt x="2691" y="5629"/>
                      <a:pt x="2679" y="5580"/>
                    </a:cubicBezTo>
                    <a:cubicBezTo>
                      <a:pt x="2827" y="5456"/>
                      <a:pt x="2975" y="5333"/>
                      <a:pt x="3136" y="5222"/>
                    </a:cubicBezTo>
                    <a:cubicBezTo>
                      <a:pt x="3210" y="5172"/>
                      <a:pt x="3284" y="5123"/>
                      <a:pt x="3358" y="5074"/>
                    </a:cubicBezTo>
                    <a:cubicBezTo>
                      <a:pt x="3950" y="4629"/>
                      <a:pt x="4568" y="4197"/>
                      <a:pt x="5098" y="3815"/>
                    </a:cubicBezTo>
                    <a:cubicBezTo>
                      <a:pt x="6333" y="2950"/>
                      <a:pt x="7666" y="2025"/>
                      <a:pt x="9024" y="1111"/>
                    </a:cubicBezTo>
                    <a:lnTo>
                      <a:pt x="9196" y="988"/>
                    </a:lnTo>
                    <a:cubicBezTo>
                      <a:pt x="9443" y="827"/>
                      <a:pt x="9703" y="654"/>
                      <a:pt x="9949" y="494"/>
                    </a:cubicBezTo>
                    <a:close/>
                    <a:moveTo>
                      <a:pt x="4530" y="6530"/>
                    </a:moveTo>
                    <a:cubicBezTo>
                      <a:pt x="4555" y="6555"/>
                      <a:pt x="4580" y="6580"/>
                      <a:pt x="4592" y="6617"/>
                    </a:cubicBezTo>
                    <a:lnTo>
                      <a:pt x="4617" y="6641"/>
                    </a:lnTo>
                    <a:cubicBezTo>
                      <a:pt x="4679" y="6777"/>
                      <a:pt x="4753" y="6901"/>
                      <a:pt x="4802" y="7036"/>
                    </a:cubicBezTo>
                    <a:lnTo>
                      <a:pt x="4839" y="7110"/>
                    </a:lnTo>
                    <a:cubicBezTo>
                      <a:pt x="4864" y="7160"/>
                      <a:pt x="4888" y="7221"/>
                      <a:pt x="4925" y="7283"/>
                    </a:cubicBezTo>
                    <a:cubicBezTo>
                      <a:pt x="4802" y="7345"/>
                      <a:pt x="4691" y="7419"/>
                      <a:pt x="4580" y="7505"/>
                    </a:cubicBezTo>
                    <a:cubicBezTo>
                      <a:pt x="4555" y="7530"/>
                      <a:pt x="4530" y="7542"/>
                      <a:pt x="4493" y="7567"/>
                    </a:cubicBezTo>
                    <a:cubicBezTo>
                      <a:pt x="4333" y="7691"/>
                      <a:pt x="4160" y="7826"/>
                      <a:pt x="4000" y="7950"/>
                    </a:cubicBezTo>
                    <a:cubicBezTo>
                      <a:pt x="3901" y="8024"/>
                      <a:pt x="3815" y="8098"/>
                      <a:pt x="3728" y="8172"/>
                    </a:cubicBezTo>
                    <a:lnTo>
                      <a:pt x="3580" y="8308"/>
                    </a:lnTo>
                    <a:lnTo>
                      <a:pt x="3518" y="8357"/>
                    </a:lnTo>
                    <a:cubicBezTo>
                      <a:pt x="3457" y="8406"/>
                      <a:pt x="3395" y="8456"/>
                      <a:pt x="3321" y="8505"/>
                    </a:cubicBezTo>
                    <a:cubicBezTo>
                      <a:pt x="3407" y="8382"/>
                      <a:pt x="3481" y="8258"/>
                      <a:pt x="3555" y="8135"/>
                    </a:cubicBezTo>
                    <a:cubicBezTo>
                      <a:pt x="3703" y="7876"/>
                      <a:pt x="3864" y="7629"/>
                      <a:pt x="4000" y="7370"/>
                    </a:cubicBezTo>
                    <a:cubicBezTo>
                      <a:pt x="4049" y="7296"/>
                      <a:pt x="4086" y="7209"/>
                      <a:pt x="4135" y="7123"/>
                    </a:cubicBezTo>
                    <a:cubicBezTo>
                      <a:pt x="4222" y="6925"/>
                      <a:pt x="4333" y="6752"/>
                      <a:pt x="4469" y="6592"/>
                    </a:cubicBezTo>
                    <a:cubicBezTo>
                      <a:pt x="4493" y="6567"/>
                      <a:pt x="4506" y="6543"/>
                      <a:pt x="4530" y="6530"/>
                    </a:cubicBezTo>
                    <a:close/>
                    <a:moveTo>
                      <a:pt x="9912" y="877"/>
                    </a:moveTo>
                    <a:lnTo>
                      <a:pt x="9912" y="877"/>
                    </a:lnTo>
                    <a:cubicBezTo>
                      <a:pt x="9826" y="1087"/>
                      <a:pt x="9752" y="1296"/>
                      <a:pt x="9690" y="1469"/>
                    </a:cubicBezTo>
                    <a:cubicBezTo>
                      <a:pt x="9431" y="2222"/>
                      <a:pt x="9147" y="2963"/>
                      <a:pt x="8876" y="3654"/>
                    </a:cubicBezTo>
                    <a:cubicBezTo>
                      <a:pt x="8567" y="4444"/>
                      <a:pt x="8258" y="5246"/>
                      <a:pt x="7950" y="6049"/>
                    </a:cubicBezTo>
                    <a:cubicBezTo>
                      <a:pt x="7654" y="6802"/>
                      <a:pt x="7357" y="7567"/>
                      <a:pt x="7073" y="8320"/>
                    </a:cubicBezTo>
                    <a:cubicBezTo>
                      <a:pt x="7012" y="8456"/>
                      <a:pt x="6962" y="8604"/>
                      <a:pt x="6913" y="8740"/>
                    </a:cubicBezTo>
                    <a:cubicBezTo>
                      <a:pt x="6839" y="8962"/>
                      <a:pt x="6752" y="9196"/>
                      <a:pt x="6666" y="9406"/>
                    </a:cubicBezTo>
                    <a:cubicBezTo>
                      <a:pt x="6580" y="9258"/>
                      <a:pt x="6506" y="9110"/>
                      <a:pt x="6407" y="8974"/>
                    </a:cubicBezTo>
                    <a:lnTo>
                      <a:pt x="6333" y="8863"/>
                    </a:lnTo>
                    <a:lnTo>
                      <a:pt x="6197" y="8666"/>
                    </a:lnTo>
                    <a:cubicBezTo>
                      <a:pt x="6073" y="8468"/>
                      <a:pt x="5938" y="8258"/>
                      <a:pt x="5814" y="8061"/>
                    </a:cubicBezTo>
                    <a:cubicBezTo>
                      <a:pt x="5580" y="7715"/>
                      <a:pt x="5345" y="7345"/>
                      <a:pt x="5086" y="6851"/>
                    </a:cubicBezTo>
                    <a:lnTo>
                      <a:pt x="5061" y="6814"/>
                    </a:lnTo>
                    <a:cubicBezTo>
                      <a:pt x="4975" y="6666"/>
                      <a:pt x="4839" y="6407"/>
                      <a:pt x="4654" y="6333"/>
                    </a:cubicBezTo>
                    <a:cubicBezTo>
                      <a:pt x="5197" y="5839"/>
                      <a:pt x="5703" y="5308"/>
                      <a:pt x="6197" y="4790"/>
                    </a:cubicBezTo>
                    <a:cubicBezTo>
                      <a:pt x="6320" y="4654"/>
                      <a:pt x="6444" y="4530"/>
                      <a:pt x="6567" y="4395"/>
                    </a:cubicBezTo>
                    <a:cubicBezTo>
                      <a:pt x="7394" y="3531"/>
                      <a:pt x="8382" y="2494"/>
                      <a:pt x="9345" y="1469"/>
                    </a:cubicBezTo>
                    <a:cubicBezTo>
                      <a:pt x="9419" y="1383"/>
                      <a:pt x="9493" y="1309"/>
                      <a:pt x="9579" y="1222"/>
                    </a:cubicBezTo>
                    <a:cubicBezTo>
                      <a:pt x="9690" y="1111"/>
                      <a:pt x="9801" y="1000"/>
                      <a:pt x="9912" y="877"/>
                    </a:cubicBezTo>
                    <a:close/>
                    <a:moveTo>
                      <a:pt x="10172" y="0"/>
                    </a:moveTo>
                    <a:cubicBezTo>
                      <a:pt x="10085" y="0"/>
                      <a:pt x="10011" y="13"/>
                      <a:pt x="9937" y="25"/>
                    </a:cubicBezTo>
                    <a:cubicBezTo>
                      <a:pt x="9653" y="99"/>
                      <a:pt x="9369" y="185"/>
                      <a:pt x="9098" y="297"/>
                    </a:cubicBezTo>
                    <a:cubicBezTo>
                      <a:pt x="8258" y="605"/>
                      <a:pt x="7444" y="988"/>
                      <a:pt x="6691" y="1346"/>
                    </a:cubicBezTo>
                    <a:cubicBezTo>
                      <a:pt x="5506" y="1914"/>
                      <a:pt x="4271" y="2543"/>
                      <a:pt x="2913" y="3247"/>
                    </a:cubicBezTo>
                    <a:cubicBezTo>
                      <a:pt x="2407" y="3518"/>
                      <a:pt x="1889" y="3777"/>
                      <a:pt x="1370" y="4024"/>
                    </a:cubicBezTo>
                    <a:lnTo>
                      <a:pt x="667" y="4382"/>
                    </a:lnTo>
                    <a:cubicBezTo>
                      <a:pt x="482" y="4469"/>
                      <a:pt x="309" y="4568"/>
                      <a:pt x="161" y="4703"/>
                    </a:cubicBezTo>
                    <a:cubicBezTo>
                      <a:pt x="136" y="4728"/>
                      <a:pt x="111" y="4765"/>
                      <a:pt x="99" y="4802"/>
                    </a:cubicBezTo>
                    <a:cubicBezTo>
                      <a:pt x="50" y="4814"/>
                      <a:pt x="25" y="4851"/>
                      <a:pt x="13" y="4888"/>
                    </a:cubicBezTo>
                    <a:cubicBezTo>
                      <a:pt x="0" y="4938"/>
                      <a:pt x="25" y="4975"/>
                      <a:pt x="62" y="5000"/>
                    </a:cubicBezTo>
                    <a:cubicBezTo>
                      <a:pt x="482" y="5172"/>
                      <a:pt x="914" y="5333"/>
                      <a:pt x="1346" y="5456"/>
                    </a:cubicBezTo>
                    <a:cubicBezTo>
                      <a:pt x="1593" y="5530"/>
                      <a:pt x="1827" y="5617"/>
                      <a:pt x="2074" y="5691"/>
                    </a:cubicBezTo>
                    <a:cubicBezTo>
                      <a:pt x="2160" y="5715"/>
                      <a:pt x="2235" y="5740"/>
                      <a:pt x="2321" y="5765"/>
                    </a:cubicBezTo>
                    <a:lnTo>
                      <a:pt x="2395" y="5790"/>
                    </a:lnTo>
                    <a:lnTo>
                      <a:pt x="2407" y="5802"/>
                    </a:lnTo>
                    <a:cubicBezTo>
                      <a:pt x="2432" y="5814"/>
                      <a:pt x="2444" y="5827"/>
                      <a:pt x="2469" y="5827"/>
                    </a:cubicBezTo>
                    <a:cubicBezTo>
                      <a:pt x="2494" y="6061"/>
                      <a:pt x="2518" y="6283"/>
                      <a:pt x="2543" y="6518"/>
                    </a:cubicBezTo>
                    <a:cubicBezTo>
                      <a:pt x="2617" y="7246"/>
                      <a:pt x="2691" y="7999"/>
                      <a:pt x="2950" y="8690"/>
                    </a:cubicBezTo>
                    <a:lnTo>
                      <a:pt x="2950" y="8703"/>
                    </a:lnTo>
                    <a:cubicBezTo>
                      <a:pt x="2950" y="8740"/>
                      <a:pt x="2963" y="8764"/>
                      <a:pt x="2987" y="8789"/>
                    </a:cubicBezTo>
                    <a:cubicBezTo>
                      <a:pt x="3012" y="8838"/>
                      <a:pt x="3062" y="8876"/>
                      <a:pt x="3111" y="8876"/>
                    </a:cubicBezTo>
                    <a:lnTo>
                      <a:pt x="3148" y="8876"/>
                    </a:lnTo>
                    <a:cubicBezTo>
                      <a:pt x="3457" y="8764"/>
                      <a:pt x="3728" y="8604"/>
                      <a:pt x="3975" y="8382"/>
                    </a:cubicBezTo>
                    <a:cubicBezTo>
                      <a:pt x="4012" y="8345"/>
                      <a:pt x="4061" y="8308"/>
                      <a:pt x="4111" y="8271"/>
                    </a:cubicBezTo>
                    <a:cubicBezTo>
                      <a:pt x="4222" y="8184"/>
                      <a:pt x="4333" y="8098"/>
                      <a:pt x="4444" y="8024"/>
                    </a:cubicBezTo>
                    <a:lnTo>
                      <a:pt x="4617" y="7900"/>
                    </a:lnTo>
                    <a:lnTo>
                      <a:pt x="4765" y="7789"/>
                    </a:lnTo>
                    <a:cubicBezTo>
                      <a:pt x="4864" y="7728"/>
                      <a:pt x="4963" y="7653"/>
                      <a:pt x="5049" y="7579"/>
                    </a:cubicBezTo>
                    <a:cubicBezTo>
                      <a:pt x="5160" y="7777"/>
                      <a:pt x="5296" y="7999"/>
                      <a:pt x="5444" y="8258"/>
                    </a:cubicBezTo>
                    <a:cubicBezTo>
                      <a:pt x="5617" y="8530"/>
                      <a:pt x="5790" y="8814"/>
                      <a:pt x="5950" y="9061"/>
                    </a:cubicBezTo>
                    <a:cubicBezTo>
                      <a:pt x="6012" y="9147"/>
                      <a:pt x="6061" y="9246"/>
                      <a:pt x="6123" y="9345"/>
                    </a:cubicBezTo>
                    <a:cubicBezTo>
                      <a:pt x="6222" y="9530"/>
                      <a:pt x="6345" y="9703"/>
                      <a:pt x="6468" y="9875"/>
                    </a:cubicBezTo>
                    <a:cubicBezTo>
                      <a:pt x="6493" y="9900"/>
                      <a:pt x="6543" y="9925"/>
                      <a:pt x="6580" y="9925"/>
                    </a:cubicBezTo>
                    <a:cubicBezTo>
                      <a:pt x="6629" y="9925"/>
                      <a:pt x="6666" y="9900"/>
                      <a:pt x="6703" y="9875"/>
                    </a:cubicBezTo>
                    <a:cubicBezTo>
                      <a:pt x="6728" y="9838"/>
                      <a:pt x="6752" y="9789"/>
                      <a:pt x="6752" y="9740"/>
                    </a:cubicBezTo>
                    <a:cubicBezTo>
                      <a:pt x="6925" y="9431"/>
                      <a:pt x="7073" y="9110"/>
                      <a:pt x="7209" y="8801"/>
                    </a:cubicBezTo>
                    <a:lnTo>
                      <a:pt x="7258" y="8703"/>
                    </a:lnTo>
                    <a:cubicBezTo>
                      <a:pt x="7555" y="8024"/>
                      <a:pt x="7851" y="7333"/>
                      <a:pt x="8123" y="6666"/>
                    </a:cubicBezTo>
                    <a:lnTo>
                      <a:pt x="8147" y="6592"/>
                    </a:lnTo>
                    <a:cubicBezTo>
                      <a:pt x="8740" y="5185"/>
                      <a:pt x="9406" y="3518"/>
                      <a:pt x="10024" y="1827"/>
                    </a:cubicBezTo>
                    <a:cubicBezTo>
                      <a:pt x="10135" y="1519"/>
                      <a:pt x="10258" y="1210"/>
                      <a:pt x="10357" y="877"/>
                    </a:cubicBezTo>
                    <a:lnTo>
                      <a:pt x="10369" y="827"/>
                    </a:lnTo>
                    <a:cubicBezTo>
                      <a:pt x="10443" y="654"/>
                      <a:pt x="10480" y="469"/>
                      <a:pt x="10468" y="284"/>
                    </a:cubicBezTo>
                    <a:cubicBezTo>
                      <a:pt x="10505" y="222"/>
                      <a:pt x="10493" y="148"/>
                      <a:pt x="10443" y="111"/>
                    </a:cubicBezTo>
                    <a:cubicBezTo>
                      <a:pt x="10369" y="37"/>
                      <a:pt x="10270" y="0"/>
                      <a:pt x="1017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17" name="Google Shape;1517;p51"/>
            <p:cNvSpPr/>
            <p:nvPr/>
          </p:nvSpPr>
          <p:spPr>
            <a:xfrm>
              <a:off x="6562292" y="4354432"/>
              <a:ext cx="1368335" cy="942004"/>
            </a:xfrm>
            <a:custGeom>
              <a:avLst/>
              <a:gdLst/>
              <a:ahLst/>
              <a:cxnLst/>
              <a:rect l="l" t="t" r="r" b="b"/>
              <a:pathLst>
                <a:path w="16999" h="11703" extrusionOk="0">
                  <a:moveTo>
                    <a:pt x="16961" y="211"/>
                  </a:moveTo>
                  <a:cubicBezTo>
                    <a:pt x="16998" y="87"/>
                    <a:pt x="16850" y="1"/>
                    <a:pt x="16764" y="100"/>
                  </a:cubicBezTo>
                  <a:cubicBezTo>
                    <a:pt x="16752" y="112"/>
                    <a:pt x="16752" y="124"/>
                    <a:pt x="16739" y="137"/>
                  </a:cubicBezTo>
                  <a:lnTo>
                    <a:pt x="16727" y="186"/>
                  </a:lnTo>
                  <a:lnTo>
                    <a:pt x="16715" y="235"/>
                  </a:lnTo>
                  <a:lnTo>
                    <a:pt x="16690" y="285"/>
                  </a:lnTo>
                  <a:lnTo>
                    <a:pt x="16665" y="346"/>
                  </a:lnTo>
                  <a:cubicBezTo>
                    <a:pt x="16616" y="495"/>
                    <a:pt x="16826" y="569"/>
                    <a:pt x="16887" y="433"/>
                  </a:cubicBezTo>
                  <a:lnTo>
                    <a:pt x="16912" y="359"/>
                  </a:lnTo>
                  <a:lnTo>
                    <a:pt x="16924" y="309"/>
                  </a:lnTo>
                  <a:lnTo>
                    <a:pt x="16949" y="260"/>
                  </a:lnTo>
                  <a:close/>
                  <a:moveTo>
                    <a:pt x="260" y="10197"/>
                  </a:moveTo>
                  <a:cubicBezTo>
                    <a:pt x="137" y="10110"/>
                    <a:pt x="1" y="10283"/>
                    <a:pt x="112" y="10382"/>
                  </a:cubicBezTo>
                  <a:lnTo>
                    <a:pt x="186" y="10444"/>
                  </a:lnTo>
                  <a:lnTo>
                    <a:pt x="248" y="10481"/>
                  </a:lnTo>
                  <a:lnTo>
                    <a:pt x="309" y="10530"/>
                  </a:lnTo>
                  <a:cubicBezTo>
                    <a:pt x="433" y="10617"/>
                    <a:pt x="569" y="10431"/>
                    <a:pt x="445" y="10345"/>
                  </a:cubicBezTo>
                  <a:lnTo>
                    <a:pt x="384" y="10296"/>
                  </a:lnTo>
                  <a:lnTo>
                    <a:pt x="334" y="10259"/>
                  </a:lnTo>
                  <a:close/>
                  <a:moveTo>
                    <a:pt x="1013" y="10728"/>
                  </a:moveTo>
                  <a:cubicBezTo>
                    <a:pt x="890" y="10617"/>
                    <a:pt x="741" y="10789"/>
                    <a:pt x="853" y="10900"/>
                  </a:cubicBezTo>
                  <a:cubicBezTo>
                    <a:pt x="865" y="10900"/>
                    <a:pt x="877" y="10913"/>
                    <a:pt x="890" y="10925"/>
                  </a:cubicBezTo>
                  <a:lnTo>
                    <a:pt x="951" y="10962"/>
                  </a:lnTo>
                  <a:lnTo>
                    <a:pt x="1013" y="10999"/>
                  </a:lnTo>
                  <a:lnTo>
                    <a:pt x="1087" y="11036"/>
                  </a:lnTo>
                  <a:cubicBezTo>
                    <a:pt x="1211" y="11135"/>
                    <a:pt x="1359" y="10962"/>
                    <a:pt x="1248" y="10863"/>
                  </a:cubicBezTo>
                  <a:cubicBezTo>
                    <a:pt x="1235" y="10851"/>
                    <a:pt x="1223" y="10839"/>
                    <a:pt x="1211" y="10839"/>
                  </a:cubicBezTo>
                  <a:lnTo>
                    <a:pt x="1136" y="10802"/>
                  </a:lnTo>
                  <a:lnTo>
                    <a:pt x="1075" y="10765"/>
                  </a:lnTo>
                  <a:close/>
                  <a:moveTo>
                    <a:pt x="1828" y="11123"/>
                  </a:moveTo>
                  <a:cubicBezTo>
                    <a:pt x="1680" y="11073"/>
                    <a:pt x="1593" y="11283"/>
                    <a:pt x="1741" y="11345"/>
                  </a:cubicBezTo>
                  <a:lnTo>
                    <a:pt x="1791" y="11370"/>
                  </a:lnTo>
                  <a:lnTo>
                    <a:pt x="1852" y="11382"/>
                  </a:lnTo>
                  <a:lnTo>
                    <a:pt x="1914" y="11407"/>
                  </a:lnTo>
                  <a:lnTo>
                    <a:pt x="1964" y="11431"/>
                  </a:lnTo>
                  <a:cubicBezTo>
                    <a:pt x="2001" y="11444"/>
                    <a:pt x="2050" y="11431"/>
                    <a:pt x="2075" y="11394"/>
                  </a:cubicBezTo>
                  <a:cubicBezTo>
                    <a:pt x="2136" y="11345"/>
                    <a:pt x="2124" y="11234"/>
                    <a:pt x="2038" y="11209"/>
                  </a:cubicBezTo>
                  <a:lnTo>
                    <a:pt x="1988" y="11184"/>
                  </a:lnTo>
                  <a:lnTo>
                    <a:pt x="1927" y="11172"/>
                  </a:lnTo>
                  <a:lnTo>
                    <a:pt x="1877" y="11147"/>
                  </a:lnTo>
                  <a:close/>
                  <a:moveTo>
                    <a:pt x="2692" y="11382"/>
                  </a:moveTo>
                  <a:cubicBezTo>
                    <a:pt x="2568" y="11370"/>
                    <a:pt x="2507" y="11518"/>
                    <a:pt x="2605" y="11592"/>
                  </a:cubicBezTo>
                  <a:cubicBezTo>
                    <a:pt x="2618" y="11604"/>
                    <a:pt x="2630" y="11616"/>
                    <a:pt x="2642" y="11616"/>
                  </a:cubicBezTo>
                  <a:lnTo>
                    <a:pt x="2717" y="11629"/>
                  </a:lnTo>
                  <a:lnTo>
                    <a:pt x="2778" y="11641"/>
                  </a:lnTo>
                  <a:lnTo>
                    <a:pt x="2840" y="11653"/>
                  </a:lnTo>
                  <a:lnTo>
                    <a:pt x="2877" y="11653"/>
                  </a:lnTo>
                  <a:cubicBezTo>
                    <a:pt x="3013" y="11666"/>
                    <a:pt x="3062" y="11481"/>
                    <a:pt x="2939" y="11431"/>
                  </a:cubicBezTo>
                  <a:lnTo>
                    <a:pt x="2914" y="11431"/>
                  </a:lnTo>
                  <a:lnTo>
                    <a:pt x="2865" y="11431"/>
                  </a:lnTo>
                  <a:lnTo>
                    <a:pt x="2815" y="11419"/>
                  </a:lnTo>
                  <a:lnTo>
                    <a:pt x="2766" y="11407"/>
                  </a:lnTo>
                  <a:lnTo>
                    <a:pt x="2692" y="11394"/>
                  </a:lnTo>
                  <a:close/>
                  <a:moveTo>
                    <a:pt x="3593" y="11468"/>
                  </a:moveTo>
                  <a:cubicBezTo>
                    <a:pt x="3457" y="11481"/>
                    <a:pt x="3432" y="11653"/>
                    <a:pt x="3556" y="11690"/>
                  </a:cubicBezTo>
                  <a:cubicBezTo>
                    <a:pt x="3568" y="11703"/>
                    <a:pt x="3581" y="11703"/>
                    <a:pt x="3593" y="11690"/>
                  </a:cubicBezTo>
                  <a:lnTo>
                    <a:pt x="3679" y="11690"/>
                  </a:lnTo>
                  <a:lnTo>
                    <a:pt x="3741" y="11690"/>
                  </a:lnTo>
                  <a:lnTo>
                    <a:pt x="3790" y="11690"/>
                  </a:lnTo>
                  <a:lnTo>
                    <a:pt x="3827" y="11690"/>
                  </a:lnTo>
                  <a:cubicBezTo>
                    <a:pt x="3963" y="11690"/>
                    <a:pt x="3988" y="11518"/>
                    <a:pt x="3865" y="11468"/>
                  </a:cubicBezTo>
                  <a:cubicBezTo>
                    <a:pt x="3852" y="11468"/>
                    <a:pt x="3840" y="11468"/>
                    <a:pt x="3815" y="11468"/>
                  </a:cubicBezTo>
                  <a:lnTo>
                    <a:pt x="3778" y="11468"/>
                  </a:lnTo>
                  <a:lnTo>
                    <a:pt x="3729" y="11468"/>
                  </a:lnTo>
                  <a:lnTo>
                    <a:pt x="3593" y="11468"/>
                  </a:lnTo>
                  <a:close/>
                  <a:moveTo>
                    <a:pt x="4482" y="11357"/>
                  </a:moveTo>
                  <a:cubicBezTo>
                    <a:pt x="4371" y="11394"/>
                    <a:pt x="4371" y="11567"/>
                    <a:pt x="4482" y="11592"/>
                  </a:cubicBezTo>
                  <a:cubicBezTo>
                    <a:pt x="4506" y="11592"/>
                    <a:pt x="4519" y="11592"/>
                    <a:pt x="4531" y="11592"/>
                  </a:cubicBezTo>
                  <a:lnTo>
                    <a:pt x="4593" y="11579"/>
                  </a:lnTo>
                  <a:lnTo>
                    <a:pt x="4642" y="11567"/>
                  </a:lnTo>
                  <a:lnTo>
                    <a:pt x="4704" y="11555"/>
                  </a:lnTo>
                  <a:lnTo>
                    <a:pt x="4766" y="11530"/>
                  </a:lnTo>
                  <a:cubicBezTo>
                    <a:pt x="4864" y="11505"/>
                    <a:pt x="4877" y="11370"/>
                    <a:pt x="4790" y="11320"/>
                  </a:cubicBezTo>
                  <a:cubicBezTo>
                    <a:pt x="4766" y="11308"/>
                    <a:pt x="4729" y="11295"/>
                    <a:pt x="4704" y="11308"/>
                  </a:cubicBezTo>
                  <a:lnTo>
                    <a:pt x="4642" y="11320"/>
                  </a:lnTo>
                  <a:lnTo>
                    <a:pt x="4593" y="11333"/>
                  </a:lnTo>
                  <a:lnTo>
                    <a:pt x="4543" y="11345"/>
                  </a:lnTo>
                  <a:lnTo>
                    <a:pt x="4482" y="11370"/>
                  </a:lnTo>
                  <a:close/>
                  <a:moveTo>
                    <a:pt x="5346" y="11073"/>
                  </a:moveTo>
                  <a:cubicBezTo>
                    <a:pt x="5222" y="11123"/>
                    <a:pt x="5272" y="11308"/>
                    <a:pt x="5395" y="11295"/>
                  </a:cubicBezTo>
                  <a:cubicBezTo>
                    <a:pt x="5408" y="11295"/>
                    <a:pt x="5432" y="11295"/>
                    <a:pt x="5445" y="11283"/>
                  </a:cubicBezTo>
                  <a:lnTo>
                    <a:pt x="5469" y="11271"/>
                  </a:lnTo>
                  <a:lnTo>
                    <a:pt x="5519" y="11258"/>
                  </a:lnTo>
                  <a:lnTo>
                    <a:pt x="5568" y="11234"/>
                  </a:lnTo>
                  <a:lnTo>
                    <a:pt x="5617" y="11209"/>
                  </a:lnTo>
                  <a:lnTo>
                    <a:pt x="5654" y="11184"/>
                  </a:lnTo>
                  <a:cubicBezTo>
                    <a:pt x="5741" y="11147"/>
                    <a:pt x="5741" y="11012"/>
                    <a:pt x="5642" y="10975"/>
                  </a:cubicBezTo>
                  <a:cubicBezTo>
                    <a:pt x="5617" y="10962"/>
                    <a:pt x="5580" y="10962"/>
                    <a:pt x="5556" y="10975"/>
                  </a:cubicBezTo>
                  <a:lnTo>
                    <a:pt x="5469" y="11012"/>
                  </a:lnTo>
                  <a:lnTo>
                    <a:pt x="5420" y="11036"/>
                  </a:lnTo>
                  <a:lnTo>
                    <a:pt x="5346" y="11073"/>
                  </a:lnTo>
                  <a:close/>
                  <a:moveTo>
                    <a:pt x="6136" y="10641"/>
                  </a:moveTo>
                  <a:cubicBezTo>
                    <a:pt x="6099" y="10666"/>
                    <a:pt x="6086" y="10703"/>
                    <a:pt x="6086" y="10752"/>
                  </a:cubicBezTo>
                  <a:cubicBezTo>
                    <a:pt x="6111" y="10839"/>
                    <a:pt x="6198" y="10876"/>
                    <a:pt x="6272" y="10839"/>
                  </a:cubicBezTo>
                  <a:lnTo>
                    <a:pt x="6333" y="10789"/>
                  </a:lnTo>
                  <a:lnTo>
                    <a:pt x="6370" y="10765"/>
                  </a:lnTo>
                  <a:lnTo>
                    <a:pt x="6420" y="10728"/>
                  </a:lnTo>
                  <a:lnTo>
                    <a:pt x="6469" y="10703"/>
                  </a:lnTo>
                  <a:cubicBezTo>
                    <a:pt x="6580" y="10617"/>
                    <a:pt x="6481" y="10444"/>
                    <a:pt x="6358" y="10493"/>
                  </a:cubicBezTo>
                  <a:lnTo>
                    <a:pt x="6333" y="10505"/>
                  </a:lnTo>
                  <a:lnTo>
                    <a:pt x="6247" y="10567"/>
                  </a:lnTo>
                  <a:cubicBezTo>
                    <a:pt x="6210" y="10592"/>
                    <a:pt x="6173" y="10617"/>
                    <a:pt x="6136" y="10641"/>
                  </a:cubicBezTo>
                  <a:close/>
                  <a:moveTo>
                    <a:pt x="6864" y="10086"/>
                  </a:moveTo>
                  <a:cubicBezTo>
                    <a:pt x="6753" y="10160"/>
                    <a:pt x="6864" y="10333"/>
                    <a:pt x="6988" y="10271"/>
                  </a:cubicBezTo>
                  <a:cubicBezTo>
                    <a:pt x="7000" y="10271"/>
                    <a:pt x="7000" y="10259"/>
                    <a:pt x="7012" y="10259"/>
                  </a:cubicBezTo>
                  <a:lnTo>
                    <a:pt x="7185" y="10098"/>
                  </a:lnTo>
                  <a:cubicBezTo>
                    <a:pt x="7222" y="10061"/>
                    <a:pt x="7234" y="10012"/>
                    <a:pt x="7210" y="9962"/>
                  </a:cubicBezTo>
                  <a:cubicBezTo>
                    <a:pt x="7173" y="9888"/>
                    <a:pt x="7086" y="9876"/>
                    <a:pt x="7025" y="9925"/>
                  </a:cubicBezTo>
                  <a:cubicBezTo>
                    <a:pt x="6975" y="9987"/>
                    <a:pt x="6913" y="10036"/>
                    <a:pt x="6864" y="10086"/>
                  </a:cubicBezTo>
                  <a:close/>
                  <a:moveTo>
                    <a:pt x="7494" y="9432"/>
                  </a:moveTo>
                  <a:cubicBezTo>
                    <a:pt x="7395" y="9543"/>
                    <a:pt x="7568" y="9703"/>
                    <a:pt x="7679" y="9580"/>
                  </a:cubicBezTo>
                  <a:lnTo>
                    <a:pt x="7827" y="9407"/>
                  </a:lnTo>
                  <a:cubicBezTo>
                    <a:pt x="7926" y="9296"/>
                    <a:pt x="7790" y="9148"/>
                    <a:pt x="7679" y="9222"/>
                  </a:cubicBezTo>
                  <a:cubicBezTo>
                    <a:pt x="7666" y="9234"/>
                    <a:pt x="7654" y="9246"/>
                    <a:pt x="7642" y="9259"/>
                  </a:cubicBezTo>
                  <a:cubicBezTo>
                    <a:pt x="7592" y="9320"/>
                    <a:pt x="7543" y="9370"/>
                    <a:pt x="7494" y="9432"/>
                  </a:cubicBezTo>
                  <a:close/>
                  <a:moveTo>
                    <a:pt x="8049" y="8703"/>
                  </a:moveTo>
                  <a:cubicBezTo>
                    <a:pt x="7963" y="8827"/>
                    <a:pt x="8160" y="8975"/>
                    <a:pt x="8247" y="8827"/>
                  </a:cubicBezTo>
                  <a:cubicBezTo>
                    <a:pt x="8296" y="8765"/>
                    <a:pt x="8333" y="8703"/>
                    <a:pt x="8382" y="8629"/>
                  </a:cubicBezTo>
                  <a:cubicBezTo>
                    <a:pt x="8456" y="8518"/>
                    <a:pt x="8308" y="8382"/>
                    <a:pt x="8210" y="8481"/>
                  </a:cubicBezTo>
                  <a:cubicBezTo>
                    <a:pt x="8197" y="8493"/>
                    <a:pt x="8185" y="8493"/>
                    <a:pt x="8185" y="8506"/>
                  </a:cubicBezTo>
                  <a:cubicBezTo>
                    <a:pt x="8136" y="8567"/>
                    <a:pt x="8098" y="8642"/>
                    <a:pt x="8061" y="8703"/>
                  </a:cubicBezTo>
                  <a:close/>
                  <a:moveTo>
                    <a:pt x="8518" y="7913"/>
                  </a:moveTo>
                  <a:cubicBezTo>
                    <a:pt x="8493" y="7963"/>
                    <a:pt x="8506" y="8024"/>
                    <a:pt x="8543" y="8061"/>
                  </a:cubicBezTo>
                  <a:cubicBezTo>
                    <a:pt x="8605" y="8111"/>
                    <a:pt x="8691" y="8086"/>
                    <a:pt x="8728" y="8024"/>
                  </a:cubicBezTo>
                  <a:cubicBezTo>
                    <a:pt x="8765" y="7950"/>
                    <a:pt x="8802" y="7889"/>
                    <a:pt x="8827" y="7814"/>
                  </a:cubicBezTo>
                  <a:cubicBezTo>
                    <a:pt x="8888" y="7703"/>
                    <a:pt x="8740" y="7592"/>
                    <a:pt x="8654" y="7679"/>
                  </a:cubicBezTo>
                  <a:cubicBezTo>
                    <a:pt x="8642" y="7691"/>
                    <a:pt x="8629" y="7703"/>
                    <a:pt x="8629" y="7716"/>
                  </a:cubicBezTo>
                  <a:cubicBezTo>
                    <a:pt x="8592" y="7777"/>
                    <a:pt x="8555" y="7852"/>
                    <a:pt x="8518" y="7913"/>
                  </a:cubicBezTo>
                  <a:close/>
                  <a:moveTo>
                    <a:pt x="8901" y="7086"/>
                  </a:moveTo>
                  <a:cubicBezTo>
                    <a:pt x="8851" y="7197"/>
                    <a:pt x="9000" y="7296"/>
                    <a:pt x="9098" y="7210"/>
                  </a:cubicBezTo>
                  <a:cubicBezTo>
                    <a:pt x="9111" y="7197"/>
                    <a:pt x="9111" y="7185"/>
                    <a:pt x="9123" y="7173"/>
                  </a:cubicBezTo>
                  <a:cubicBezTo>
                    <a:pt x="9148" y="7099"/>
                    <a:pt x="9172" y="7024"/>
                    <a:pt x="9197" y="6950"/>
                  </a:cubicBezTo>
                  <a:cubicBezTo>
                    <a:pt x="9246" y="6827"/>
                    <a:pt x="9086" y="6728"/>
                    <a:pt x="9012" y="6839"/>
                  </a:cubicBezTo>
                  <a:cubicBezTo>
                    <a:pt x="9000" y="6839"/>
                    <a:pt x="8987" y="6852"/>
                    <a:pt x="8987" y="6876"/>
                  </a:cubicBezTo>
                  <a:cubicBezTo>
                    <a:pt x="8963" y="6938"/>
                    <a:pt x="8926" y="7012"/>
                    <a:pt x="8901" y="7086"/>
                  </a:cubicBezTo>
                  <a:close/>
                  <a:moveTo>
                    <a:pt x="9197" y="6222"/>
                  </a:moveTo>
                  <a:cubicBezTo>
                    <a:pt x="9160" y="6370"/>
                    <a:pt x="9382" y="6432"/>
                    <a:pt x="9419" y="6284"/>
                  </a:cubicBezTo>
                  <a:cubicBezTo>
                    <a:pt x="9444" y="6197"/>
                    <a:pt x="9456" y="6123"/>
                    <a:pt x="9481" y="6049"/>
                  </a:cubicBezTo>
                  <a:cubicBezTo>
                    <a:pt x="9506" y="5951"/>
                    <a:pt x="9395" y="5864"/>
                    <a:pt x="9308" y="5926"/>
                  </a:cubicBezTo>
                  <a:cubicBezTo>
                    <a:pt x="9284" y="5938"/>
                    <a:pt x="9259" y="5963"/>
                    <a:pt x="9246" y="6000"/>
                  </a:cubicBezTo>
                  <a:cubicBezTo>
                    <a:pt x="9234" y="6074"/>
                    <a:pt x="9209" y="6148"/>
                    <a:pt x="9197" y="6222"/>
                  </a:cubicBezTo>
                  <a:close/>
                  <a:moveTo>
                    <a:pt x="9382" y="5321"/>
                  </a:moveTo>
                  <a:cubicBezTo>
                    <a:pt x="9358" y="5444"/>
                    <a:pt x="9530" y="5506"/>
                    <a:pt x="9592" y="5407"/>
                  </a:cubicBezTo>
                  <a:cubicBezTo>
                    <a:pt x="9604" y="5395"/>
                    <a:pt x="9617" y="5370"/>
                    <a:pt x="9617" y="5358"/>
                  </a:cubicBezTo>
                  <a:cubicBezTo>
                    <a:pt x="9629" y="5284"/>
                    <a:pt x="9629" y="5198"/>
                    <a:pt x="9641" y="5124"/>
                  </a:cubicBezTo>
                  <a:cubicBezTo>
                    <a:pt x="9641" y="5099"/>
                    <a:pt x="9641" y="5087"/>
                    <a:pt x="9641" y="5062"/>
                  </a:cubicBezTo>
                  <a:cubicBezTo>
                    <a:pt x="9666" y="5000"/>
                    <a:pt x="9629" y="4938"/>
                    <a:pt x="9567" y="4926"/>
                  </a:cubicBezTo>
                  <a:cubicBezTo>
                    <a:pt x="9555" y="4914"/>
                    <a:pt x="9543" y="4914"/>
                    <a:pt x="9530" y="4926"/>
                  </a:cubicBezTo>
                  <a:cubicBezTo>
                    <a:pt x="9456" y="4926"/>
                    <a:pt x="9370" y="4926"/>
                    <a:pt x="9296" y="4926"/>
                  </a:cubicBezTo>
                  <a:cubicBezTo>
                    <a:pt x="9172" y="4926"/>
                    <a:pt x="9135" y="5111"/>
                    <a:pt x="9259" y="5148"/>
                  </a:cubicBezTo>
                  <a:cubicBezTo>
                    <a:pt x="9271" y="5161"/>
                    <a:pt x="9284" y="5161"/>
                    <a:pt x="9308" y="5161"/>
                  </a:cubicBezTo>
                  <a:lnTo>
                    <a:pt x="9419" y="5161"/>
                  </a:lnTo>
                  <a:cubicBezTo>
                    <a:pt x="9419" y="5222"/>
                    <a:pt x="9395" y="5272"/>
                    <a:pt x="9395" y="5333"/>
                  </a:cubicBezTo>
                  <a:close/>
                  <a:moveTo>
                    <a:pt x="9456" y="4420"/>
                  </a:moveTo>
                  <a:cubicBezTo>
                    <a:pt x="9469" y="4556"/>
                    <a:pt x="9666" y="4556"/>
                    <a:pt x="9679" y="4420"/>
                  </a:cubicBezTo>
                  <a:lnTo>
                    <a:pt x="9679" y="4358"/>
                  </a:lnTo>
                  <a:lnTo>
                    <a:pt x="9679" y="4173"/>
                  </a:lnTo>
                  <a:cubicBezTo>
                    <a:pt x="9679" y="4050"/>
                    <a:pt x="9506" y="4025"/>
                    <a:pt x="9456" y="4136"/>
                  </a:cubicBezTo>
                  <a:cubicBezTo>
                    <a:pt x="9456" y="4161"/>
                    <a:pt x="9456" y="4173"/>
                    <a:pt x="9456" y="4185"/>
                  </a:cubicBezTo>
                  <a:lnTo>
                    <a:pt x="9456" y="4420"/>
                  </a:lnTo>
                  <a:close/>
                  <a:moveTo>
                    <a:pt x="9395" y="3506"/>
                  </a:moveTo>
                  <a:cubicBezTo>
                    <a:pt x="9407" y="3642"/>
                    <a:pt x="9604" y="3642"/>
                    <a:pt x="9617" y="3506"/>
                  </a:cubicBezTo>
                  <a:lnTo>
                    <a:pt x="9617" y="3482"/>
                  </a:lnTo>
                  <a:cubicBezTo>
                    <a:pt x="9604" y="3395"/>
                    <a:pt x="9592" y="3321"/>
                    <a:pt x="9580" y="3235"/>
                  </a:cubicBezTo>
                  <a:cubicBezTo>
                    <a:pt x="9555" y="3111"/>
                    <a:pt x="9370" y="3111"/>
                    <a:pt x="9358" y="3235"/>
                  </a:cubicBezTo>
                  <a:cubicBezTo>
                    <a:pt x="9345" y="3260"/>
                    <a:pt x="9345" y="3272"/>
                    <a:pt x="9358" y="3284"/>
                  </a:cubicBezTo>
                  <a:cubicBezTo>
                    <a:pt x="9370" y="3358"/>
                    <a:pt x="9382" y="3432"/>
                    <a:pt x="9395" y="3506"/>
                  </a:cubicBezTo>
                  <a:close/>
                  <a:moveTo>
                    <a:pt x="9111" y="2692"/>
                  </a:moveTo>
                  <a:cubicBezTo>
                    <a:pt x="9197" y="2791"/>
                    <a:pt x="9358" y="2716"/>
                    <a:pt x="9321" y="2593"/>
                  </a:cubicBezTo>
                  <a:cubicBezTo>
                    <a:pt x="9308" y="2568"/>
                    <a:pt x="9308" y="2556"/>
                    <a:pt x="9296" y="2544"/>
                  </a:cubicBezTo>
                  <a:cubicBezTo>
                    <a:pt x="9234" y="2482"/>
                    <a:pt x="9172" y="2420"/>
                    <a:pt x="9098" y="2371"/>
                  </a:cubicBezTo>
                  <a:cubicBezTo>
                    <a:pt x="8987" y="2297"/>
                    <a:pt x="8851" y="2433"/>
                    <a:pt x="8938" y="2544"/>
                  </a:cubicBezTo>
                  <a:cubicBezTo>
                    <a:pt x="8950" y="2544"/>
                    <a:pt x="8963" y="2556"/>
                    <a:pt x="8975" y="2568"/>
                  </a:cubicBezTo>
                  <a:cubicBezTo>
                    <a:pt x="9024" y="2593"/>
                    <a:pt x="9074" y="2642"/>
                    <a:pt x="9111" y="2692"/>
                  </a:cubicBezTo>
                  <a:close/>
                  <a:moveTo>
                    <a:pt x="8395" y="2544"/>
                  </a:moveTo>
                  <a:cubicBezTo>
                    <a:pt x="8531" y="2507"/>
                    <a:pt x="8493" y="2309"/>
                    <a:pt x="8358" y="2321"/>
                  </a:cubicBezTo>
                  <a:cubicBezTo>
                    <a:pt x="8345" y="2321"/>
                    <a:pt x="8333" y="2321"/>
                    <a:pt x="8321" y="2321"/>
                  </a:cubicBezTo>
                  <a:cubicBezTo>
                    <a:pt x="8247" y="2346"/>
                    <a:pt x="8173" y="2383"/>
                    <a:pt x="8098" y="2420"/>
                  </a:cubicBezTo>
                  <a:cubicBezTo>
                    <a:pt x="8074" y="2433"/>
                    <a:pt x="8049" y="2445"/>
                    <a:pt x="8037" y="2470"/>
                  </a:cubicBezTo>
                  <a:cubicBezTo>
                    <a:pt x="8000" y="2568"/>
                    <a:pt x="8098" y="2679"/>
                    <a:pt x="8197" y="2630"/>
                  </a:cubicBezTo>
                  <a:cubicBezTo>
                    <a:pt x="8259" y="2593"/>
                    <a:pt x="8333" y="2568"/>
                    <a:pt x="8395" y="2544"/>
                  </a:cubicBezTo>
                  <a:close/>
                  <a:moveTo>
                    <a:pt x="7642" y="3000"/>
                  </a:moveTo>
                  <a:cubicBezTo>
                    <a:pt x="7666" y="2976"/>
                    <a:pt x="7679" y="2951"/>
                    <a:pt x="7679" y="2926"/>
                  </a:cubicBezTo>
                  <a:cubicBezTo>
                    <a:pt x="7691" y="2815"/>
                    <a:pt x="7568" y="2754"/>
                    <a:pt x="7494" y="2815"/>
                  </a:cubicBezTo>
                  <a:cubicBezTo>
                    <a:pt x="7420" y="2877"/>
                    <a:pt x="7370" y="2926"/>
                    <a:pt x="7308" y="3000"/>
                  </a:cubicBezTo>
                  <a:cubicBezTo>
                    <a:pt x="7284" y="3037"/>
                    <a:pt x="7271" y="3087"/>
                    <a:pt x="7296" y="3136"/>
                  </a:cubicBezTo>
                  <a:cubicBezTo>
                    <a:pt x="7346" y="3198"/>
                    <a:pt x="7432" y="3210"/>
                    <a:pt x="7481" y="3149"/>
                  </a:cubicBezTo>
                  <a:cubicBezTo>
                    <a:pt x="7531" y="3087"/>
                    <a:pt x="7580" y="3037"/>
                    <a:pt x="7642" y="2988"/>
                  </a:cubicBezTo>
                  <a:close/>
                  <a:moveTo>
                    <a:pt x="7259" y="3692"/>
                  </a:moveTo>
                  <a:cubicBezTo>
                    <a:pt x="7259" y="3655"/>
                    <a:pt x="7234" y="3605"/>
                    <a:pt x="7185" y="3593"/>
                  </a:cubicBezTo>
                  <a:cubicBezTo>
                    <a:pt x="7111" y="3568"/>
                    <a:pt x="7025" y="3630"/>
                    <a:pt x="7037" y="3704"/>
                  </a:cubicBezTo>
                  <a:cubicBezTo>
                    <a:pt x="7037" y="3790"/>
                    <a:pt x="7049" y="3877"/>
                    <a:pt x="7086" y="3963"/>
                  </a:cubicBezTo>
                  <a:cubicBezTo>
                    <a:pt x="7123" y="4099"/>
                    <a:pt x="7321" y="4050"/>
                    <a:pt x="7308" y="3914"/>
                  </a:cubicBezTo>
                  <a:cubicBezTo>
                    <a:pt x="7308" y="3914"/>
                    <a:pt x="7308" y="3901"/>
                    <a:pt x="7308" y="3889"/>
                  </a:cubicBezTo>
                  <a:cubicBezTo>
                    <a:pt x="7284" y="3827"/>
                    <a:pt x="7271" y="3766"/>
                    <a:pt x="7271" y="3692"/>
                  </a:cubicBezTo>
                  <a:close/>
                  <a:moveTo>
                    <a:pt x="7666" y="4408"/>
                  </a:moveTo>
                  <a:cubicBezTo>
                    <a:pt x="7568" y="4321"/>
                    <a:pt x="7420" y="4432"/>
                    <a:pt x="7481" y="4556"/>
                  </a:cubicBezTo>
                  <a:cubicBezTo>
                    <a:pt x="7481" y="4556"/>
                    <a:pt x="7494" y="4568"/>
                    <a:pt x="7506" y="4580"/>
                  </a:cubicBezTo>
                  <a:cubicBezTo>
                    <a:pt x="7555" y="4642"/>
                    <a:pt x="7617" y="4691"/>
                    <a:pt x="7679" y="4741"/>
                  </a:cubicBezTo>
                  <a:cubicBezTo>
                    <a:pt x="7802" y="4840"/>
                    <a:pt x="7950" y="4667"/>
                    <a:pt x="7839" y="4568"/>
                  </a:cubicBezTo>
                  <a:cubicBezTo>
                    <a:pt x="7778" y="4519"/>
                    <a:pt x="7728" y="4469"/>
                    <a:pt x="7666" y="4408"/>
                  </a:cubicBezTo>
                  <a:close/>
                  <a:moveTo>
                    <a:pt x="8395" y="4852"/>
                  </a:moveTo>
                  <a:cubicBezTo>
                    <a:pt x="8271" y="4815"/>
                    <a:pt x="8197" y="4988"/>
                    <a:pt x="8308" y="5062"/>
                  </a:cubicBezTo>
                  <a:cubicBezTo>
                    <a:pt x="8321" y="5062"/>
                    <a:pt x="8333" y="5074"/>
                    <a:pt x="8345" y="5074"/>
                  </a:cubicBezTo>
                  <a:cubicBezTo>
                    <a:pt x="8419" y="5099"/>
                    <a:pt x="8493" y="5111"/>
                    <a:pt x="8580" y="5124"/>
                  </a:cubicBezTo>
                  <a:cubicBezTo>
                    <a:pt x="8703" y="5136"/>
                    <a:pt x="8765" y="4963"/>
                    <a:pt x="8654" y="4901"/>
                  </a:cubicBezTo>
                  <a:cubicBezTo>
                    <a:pt x="8642" y="4901"/>
                    <a:pt x="8629" y="4889"/>
                    <a:pt x="8617" y="4889"/>
                  </a:cubicBezTo>
                  <a:cubicBezTo>
                    <a:pt x="8543" y="4877"/>
                    <a:pt x="8469" y="4864"/>
                    <a:pt x="8395" y="4852"/>
                  </a:cubicBezTo>
                  <a:close/>
                  <a:moveTo>
                    <a:pt x="10197" y="4852"/>
                  </a:moveTo>
                  <a:cubicBezTo>
                    <a:pt x="10074" y="4864"/>
                    <a:pt x="10074" y="5049"/>
                    <a:pt x="10197" y="5074"/>
                  </a:cubicBezTo>
                  <a:cubicBezTo>
                    <a:pt x="10209" y="5074"/>
                    <a:pt x="10222" y="5074"/>
                    <a:pt x="10234" y="5074"/>
                  </a:cubicBezTo>
                  <a:lnTo>
                    <a:pt x="10469" y="5037"/>
                  </a:lnTo>
                  <a:cubicBezTo>
                    <a:pt x="10592" y="5012"/>
                    <a:pt x="10592" y="4827"/>
                    <a:pt x="10469" y="4815"/>
                  </a:cubicBezTo>
                  <a:cubicBezTo>
                    <a:pt x="10456" y="4803"/>
                    <a:pt x="10431" y="4803"/>
                    <a:pt x="10419" y="4815"/>
                  </a:cubicBezTo>
                  <a:cubicBezTo>
                    <a:pt x="10345" y="4827"/>
                    <a:pt x="10271" y="4840"/>
                    <a:pt x="10197" y="4852"/>
                  </a:cubicBezTo>
                  <a:close/>
                  <a:moveTo>
                    <a:pt x="11098" y="4667"/>
                  </a:moveTo>
                  <a:cubicBezTo>
                    <a:pt x="11012" y="4691"/>
                    <a:pt x="10975" y="4803"/>
                    <a:pt x="11049" y="4864"/>
                  </a:cubicBezTo>
                  <a:cubicBezTo>
                    <a:pt x="11073" y="4889"/>
                    <a:pt x="11123" y="4901"/>
                    <a:pt x="11160" y="4901"/>
                  </a:cubicBezTo>
                  <a:lnTo>
                    <a:pt x="11382" y="4840"/>
                  </a:lnTo>
                  <a:cubicBezTo>
                    <a:pt x="11518" y="4803"/>
                    <a:pt x="11493" y="4593"/>
                    <a:pt x="11345" y="4605"/>
                  </a:cubicBezTo>
                  <a:lnTo>
                    <a:pt x="11320" y="4605"/>
                  </a:lnTo>
                  <a:lnTo>
                    <a:pt x="11098" y="4667"/>
                  </a:lnTo>
                  <a:close/>
                  <a:moveTo>
                    <a:pt x="11987" y="4408"/>
                  </a:moveTo>
                  <a:cubicBezTo>
                    <a:pt x="11851" y="4457"/>
                    <a:pt x="11888" y="4642"/>
                    <a:pt x="12024" y="4642"/>
                  </a:cubicBezTo>
                  <a:cubicBezTo>
                    <a:pt x="12036" y="4642"/>
                    <a:pt x="12049" y="4642"/>
                    <a:pt x="12061" y="4642"/>
                  </a:cubicBezTo>
                  <a:lnTo>
                    <a:pt x="12283" y="4556"/>
                  </a:lnTo>
                  <a:cubicBezTo>
                    <a:pt x="12394" y="4519"/>
                    <a:pt x="12369" y="4334"/>
                    <a:pt x="12246" y="4334"/>
                  </a:cubicBezTo>
                  <a:cubicBezTo>
                    <a:pt x="12221" y="4334"/>
                    <a:pt x="12209" y="4334"/>
                    <a:pt x="12197" y="4346"/>
                  </a:cubicBezTo>
                  <a:lnTo>
                    <a:pt x="11987" y="4420"/>
                  </a:lnTo>
                  <a:close/>
                  <a:moveTo>
                    <a:pt x="12839" y="4074"/>
                  </a:moveTo>
                  <a:cubicBezTo>
                    <a:pt x="12727" y="4124"/>
                    <a:pt x="12764" y="4296"/>
                    <a:pt x="12888" y="4296"/>
                  </a:cubicBezTo>
                  <a:cubicBezTo>
                    <a:pt x="12900" y="4296"/>
                    <a:pt x="12913" y="4296"/>
                    <a:pt x="12925" y="4284"/>
                  </a:cubicBezTo>
                  <a:lnTo>
                    <a:pt x="13147" y="4185"/>
                  </a:lnTo>
                  <a:cubicBezTo>
                    <a:pt x="13258" y="4136"/>
                    <a:pt x="13209" y="3951"/>
                    <a:pt x="13085" y="3963"/>
                  </a:cubicBezTo>
                  <a:cubicBezTo>
                    <a:pt x="13073" y="3963"/>
                    <a:pt x="13061" y="3976"/>
                    <a:pt x="13048" y="3976"/>
                  </a:cubicBezTo>
                  <a:close/>
                  <a:moveTo>
                    <a:pt x="13653" y="3655"/>
                  </a:moveTo>
                  <a:cubicBezTo>
                    <a:pt x="13542" y="3729"/>
                    <a:pt x="13604" y="3889"/>
                    <a:pt x="13727" y="3877"/>
                  </a:cubicBezTo>
                  <a:cubicBezTo>
                    <a:pt x="13740" y="3877"/>
                    <a:pt x="13752" y="3864"/>
                    <a:pt x="13764" y="3864"/>
                  </a:cubicBezTo>
                  <a:cubicBezTo>
                    <a:pt x="13838" y="3827"/>
                    <a:pt x="13900" y="3778"/>
                    <a:pt x="13974" y="3741"/>
                  </a:cubicBezTo>
                  <a:cubicBezTo>
                    <a:pt x="14098" y="3655"/>
                    <a:pt x="13987" y="3457"/>
                    <a:pt x="13851" y="3544"/>
                  </a:cubicBezTo>
                  <a:close/>
                  <a:moveTo>
                    <a:pt x="14419" y="3161"/>
                  </a:moveTo>
                  <a:cubicBezTo>
                    <a:pt x="14320" y="3235"/>
                    <a:pt x="14394" y="3395"/>
                    <a:pt x="14517" y="3371"/>
                  </a:cubicBezTo>
                  <a:cubicBezTo>
                    <a:pt x="14530" y="3371"/>
                    <a:pt x="14554" y="3358"/>
                    <a:pt x="14567" y="3358"/>
                  </a:cubicBezTo>
                  <a:cubicBezTo>
                    <a:pt x="14628" y="3309"/>
                    <a:pt x="14690" y="3260"/>
                    <a:pt x="14752" y="3210"/>
                  </a:cubicBezTo>
                  <a:cubicBezTo>
                    <a:pt x="14826" y="3149"/>
                    <a:pt x="14801" y="3013"/>
                    <a:pt x="14690" y="3000"/>
                  </a:cubicBezTo>
                  <a:cubicBezTo>
                    <a:pt x="14665" y="3000"/>
                    <a:pt x="14628" y="3013"/>
                    <a:pt x="14604" y="3025"/>
                  </a:cubicBezTo>
                  <a:close/>
                  <a:moveTo>
                    <a:pt x="15135" y="2581"/>
                  </a:moveTo>
                  <a:cubicBezTo>
                    <a:pt x="15097" y="2605"/>
                    <a:pt x="15085" y="2655"/>
                    <a:pt x="15097" y="2692"/>
                  </a:cubicBezTo>
                  <a:cubicBezTo>
                    <a:pt x="15110" y="2778"/>
                    <a:pt x="15221" y="2815"/>
                    <a:pt x="15295" y="2754"/>
                  </a:cubicBezTo>
                  <a:cubicBezTo>
                    <a:pt x="15344" y="2704"/>
                    <a:pt x="15406" y="2642"/>
                    <a:pt x="15455" y="2593"/>
                  </a:cubicBezTo>
                  <a:cubicBezTo>
                    <a:pt x="15579" y="2482"/>
                    <a:pt x="15418" y="2309"/>
                    <a:pt x="15307" y="2420"/>
                  </a:cubicBezTo>
                  <a:cubicBezTo>
                    <a:pt x="15246" y="2470"/>
                    <a:pt x="15196" y="2531"/>
                    <a:pt x="15135" y="2581"/>
                  </a:cubicBezTo>
                  <a:close/>
                  <a:moveTo>
                    <a:pt x="15752" y="1926"/>
                  </a:moveTo>
                  <a:cubicBezTo>
                    <a:pt x="15715" y="1951"/>
                    <a:pt x="15715" y="2001"/>
                    <a:pt x="15739" y="2050"/>
                  </a:cubicBezTo>
                  <a:cubicBezTo>
                    <a:pt x="15776" y="2124"/>
                    <a:pt x="15875" y="2124"/>
                    <a:pt x="15925" y="2062"/>
                  </a:cubicBezTo>
                  <a:cubicBezTo>
                    <a:pt x="15974" y="2001"/>
                    <a:pt x="16023" y="1939"/>
                    <a:pt x="16073" y="1877"/>
                  </a:cubicBezTo>
                  <a:cubicBezTo>
                    <a:pt x="16134" y="1778"/>
                    <a:pt x="16023" y="1655"/>
                    <a:pt x="15925" y="1717"/>
                  </a:cubicBezTo>
                  <a:cubicBezTo>
                    <a:pt x="15912" y="1717"/>
                    <a:pt x="15900" y="1729"/>
                    <a:pt x="15900" y="1741"/>
                  </a:cubicBezTo>
                  <a:cubicBezTo>
                    <a:pt x="15850" y="1803"/>
                    <a:pt x="15801" y="1865"/>
                    <a:pt x="15752" y="1926"/>
                  </a:cubicBezTo>
                  <a:close/>
                  <a:moveTo>
                    <a:pt x="16270" y="1173"/>
                  </a:moveTo>
                  <a:cubicBezTo>
                    <a:pt x="16159" y="1285"/>
                    <a:pt x="16332" y="1445"/>
                    <a:pt x="16443" y="1322"/>
                  </a:cubicBezTo>
                  <a:cubicBezTo>
                    <a:pt x="16455" y="1322"/>
                    <a:pt x="16455" y="1309"/>
                    <a:pt x="16468" y="1297"/>
                  </a:cubicBezTo>
                  <a:lnTo>
                    <a:pt x="16492" y="1248"/>
                  </a:lnTo>
                  <a:lnTo>
                    <a:pt x="16542" y="1149"/>
                  </a:lnTo>
                  <a:lnTo>
                    <a:pt x="16579" y="1087"/>
                  </a:lnTo>
                  <a:cubicBezTo>
                    <a:pt x="16653" y="964"/>
                    <a:pt x="16480" y="853"/>
                    <a:pt x="16394" y="951"/>
                  </a:cubicBezTo>
                  <a:cubicBezTo>
                    <a:pt x="16381" y="964"/>
                    <a:pt x="16381" y="976"/>
                    <a:pt x="16381" y="976"/>
                  </a:cubicBezTo>
                  <a:lnTo>
                    <a:pt x="16344" y="1038"/>
                  </a:lnTo>
                  <a:lnTo>
                    <a:pt x="16295" y="11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oogle Shape;239;p9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240" name="Google Shape;240;p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9" name="Google Shape;259;p9"/>
          <p:cNvSpPr txBox="1">
            <a:spLocks noGrp="1"/>
          </p:cNvSpPr>
          <p:nvPr>
            <p:ph type="title"/>
          </p:nvPr>
        </p:nvSpPr>
        <p:spPr>
          <a:xfrm>
            <a:off x="1061575" y="1472687"/>
            <a:ext cx="2808000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0" name="Google Shape;260;p9"/>
          <p:cNvSpPr txBox="1">
            <a:spLocks noGrp="1"/>
          </p:cNvSpPr>
          <p:nvPr>
            <p:ph type="body" idx="1"/>
          </p:nvPr>
        </p:nvSpPr>
        <p:spPr>
          <a:xfrm>
            <a:off x="1061575" y="2468991"/>
            <a:ext cx="2808000" cy="11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cxnSp>
        <p:nvCxnSpPr>
          <p:cNvPr id="261" name="Google Shape;261;p9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2" name="Google Shape;262;p9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CUSTOM_1"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Google Shape;343;p1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44" name="Google Shape;344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6" name="Google Shape;366;p14"/>
          <p:cNvSpPr txBox="1">
            <a:spLocks noGrp="1"/>
          </p:cNvSpPr>
          <p:nvPr>
            <p:ph type="ctrTitle"/>
          </p:nvPr>
        </p:nvSpPr>
        <p:spPr>
          <a:xfrm>
            <a:off x="5908324" y="1290427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67" name="Google Shape;367;p14"/>
          <p:cNvSpPr txBox="1">
            <a:spLocks noGrp="1"/>
          </p:cNvSpPr>
          <p:nvPr>
            <p:ph type="subTitle" idx="1"/>
          </p:nvPr>
        </p:nvSpPr>
        <p:spPr>
          <a:xfrm>
            <a:off x="590832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68" name="Google Shape;368;p14"/>
          <p:cNvSpPr txBox="1">
            <a:spLocks noGrp="1"/>
          </p:cNvSpPr>
          <p:nvPr>
            <p:ph type="title" idx="2" hasCustomPrompt="1"/>
          </p:nvPr>
        </p:nvSpPr>
        <p:spPr>
          <a:xfrm>
            <a:off x="4903953" y="1280000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69" name="Google Shape;369;p14"/>
          <p:cNvSpPr txBox="1">
            <a:spLocks noGrp="1"/>
          </p:cNvSpPr>
          <p:nvPr>
            <p:ph type="subTitle" idx="3"/>
          </p:nvPr>
        </p:nvSpPr>
        <p:spPr>
          <a:xfrm>
            <a:off x="590832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0" name="Google Shape;370;p14"/>
          <p:cNvSpPr txBox="1">
            <a:spLocks noGrp="1"/>
          </p:cNvSpPr>
          <p:nvPr>
            <p:ph type="title" idx="4" hasCustomPrompt="1"/>
          </p:nvPr>
        </p:nvSpPr>
        <p:spPr>
          <a:xfrm>
            <a:off x="4903953" y="327730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1" name="Google Shape;371;p14"/>
          <p:cNvSpPr txBox="1">
            <a:spLocks noGrp="1"/>
          </p:cNvSpPr>
          <p:nvPr>
            <p:ph type="subTitle" idx="5"/>
          </p:nvPr>
        </p:nvSpPr>
        <p:spPr>
          <a:xfrm>
            <a:off x="5908324" y="2589180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2" name="Google Shape;372;p14"/>
          <p:cNvSpPr txBox="1">
            <a:spLocks noGrp="1"/>
          </p:cNvSpPr>
          <p:nvPr>
            <p:ph type="title" idx="6" hasCustomPrompt="1"/>
          </p:nvPr>
        </p:nvSpPr>
        <p:spPr>
          <a:xfrm>
            <a:off x="4903953" y="230664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3" name="Google Shape;373;p14"/>
          <p:cNvSpPr txBox="1">
            <a:spLocks noGrp="1"/>
          </p:cNvSpPr>
          <p:nvPr>
            <p:ph type="ctrTitle" idx="7"/>
          </p:nvPr>
        </p:nvSpPr>
        <p:spPr>
          <a:xfrm>
            <a:off x="5908324" y="231110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4" name="Google Shape;374;p14"/>
          <p:cNvSpPr txBox="1">
            <a:spLocks noGrp="1"/>
          </p:cNvSpPr>
          <p:nvPr>
            <p:ph type="ctrTitle" idx="8"/>
          </p:nvPr>
        </p:nvSpPr>
        <p:spPr>
          <a:xfrm>
            <a:off x="5908324" y="328299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5" name="Google Shape;375;p14"/>
          <p:cNvSpPr txBox="1">
            <a:spLocks noGrp="1"/>
          </p:cNvSpPr>
          <p:nvPr>
            <p:ph type="ctrTitle" idx="9"/>
          </p:nvPr>
        </p:nvSpPr>
        <p:spPr>
          <a:xfrm>
            <a:off x="1912664" y="129731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6" name="Google Shape;376;p14"/>
          <p:cNvSpPr txBox="1">
            <a:spLocks noGrp="1"/>
          </p:cNvSpPr>
          <p:nvPr>
            <p:ph type="subTitle" idx="13"/>
          </p:nvPr>
        </p:nvSpPr>
        <p:spPr>
          <a:xfrm>
            <a:off x="191266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7" name="Google Shape;377;p14"/>
          <p:cNvSpPr txBox="1">
            <a:spLocks noGrp="1"/>
          </p:cNvSpPr>
          <p:nvPr>
            <p:ph type="title" idx="14" hasCustomPrompt="1"/>
          </p:nvPr>
        </p:nvSpPr>
        <p:spPr>
          <a:xfrm>
            <a:off x="784376" y="1286887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8" name="Google Shape;378;p14"/>
          <p:cNvSpPr txBox="1">
            <a:spLocks noGrp="1"/>
          </p:cNvSpPr>
          <p:nvPr>
            <p:ph type="subTitle" idx="15"/>
          </p:nvPr>
        </p:nvSpPr>
        <p:spPr>
          <a:xfrm>
            <a:off x="191266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9" name="Google Shape;379;p14"/>
          <p:cNvSpPr txBox="1">
            <a:spLocks noGrp="1"/>
          </p:cNvSpPr>
          <p:nvPr>
            <p:ph type="title" idx="16" hasCustomPrompt="1"/>
          </p:nvPr>
        </p:nvSpPr>
        <p:spPr>
          <a:xfrm>
            <a:off x="784376" y="3284192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0" name="Google Shape;380;p14"/>
          <p:cNvSpPr txBox="1">
            <a:spLocks noGrp="1"/>
          </p:cNvSpPr>
          <p:nvPr>
            <p:ph type="subTitle" idx="17"/>
          </p:nvPr>
        </p:nvSpPr>
        <p:spPr>
          <a:xfrm>
            <a:off x="1912664" y="259606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81" name="Google Shape;381;p14"/>
          <p:cNvSpPr txBox="1">
            <a:spLocks noGrp="1"/>
          </p:cNvSpPr>
          <p:nvPr>
            <p:ph type="title" idx="18" hasCustomPrompt="1"/>
          </p:nvPr>
        </p:nvSpPr>
        <p:spPr>
          <a:xfrm>
            <a:off x="784376" y="2313531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2" name="Google Shape;382;p14"/>
          <p:cNvSpPr txBox="1">
            <a:spLocks noGrp="1"/>
          </p:cNvSpPr>
          <p:nvPr>
            <p:ph type="ctrTitle" idx="19"/>
          </p:nvPr>
        </p:nvSpPr>
        <p:spPr>
          <a:xfrm>
            <a:off x="1912664" y="230405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3" name="Google Shape;383;p14"/>
          <p:cNvSpPr txBox="1">
            <a:spLocks noGrp="1"/>
          </p:cNvSpPr>
          <p:nvPr>
            <p:ph type="ctrTitle" idx="20"/>
          </p:nvPr>
        </p:nvSpPr>
        <p:spPr>
          <a:xfrm>
            <a:off x="1912664" y="328988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4" name="Google Shape;384;p14"/>
          <p:cNvSpPr txBox="1">
            <a:spLocks noGrp="1"/>
          </p:cNvSpPr>
          <p:nvPr>
            <p:ph type="title" idx="21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2"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6" name="Google Shape;386;p15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87" name="Google Shape;387;p15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5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5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5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5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5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5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5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5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5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5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5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5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5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5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5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9" name="Google Shape;409;p15"/>
          <p:cNvSpPr txBox="1">
            <a:spLocks noGrp="1"/>
          </p:cNvSpPr>
          <p:nvPr>
            <p:ph type="subTitle" idx="1"/>
          </p:nvPr>
        </p:nvSpPr>
        <p:spPr>
          <a:xfrm>
            <a:off x="2059950" y="2514140"/>
            <a:ext cx="4327200" cy="10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0" name="Google Shape;410;p15"/>
          <p:cNvSpPr txBox="1">
            <a:spLocks noGrp="1"/>
          </p:cNvSpPr>
          <p:nvPr>
            <p:ph type="title"/>
          </p:nvPr>
        </p:nvSpPr>
        <p:spPr>
          <a:xfrm>
            <a:off x="1080450" y="1555960"/>
            <a:ext cx="5306700" cy="89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1" name="Google Shape;411;p15"/>
          <p:cNvSpPr txBox="1">
            <a:spLocks noGrp="1"/>
          </p:cNvSpPr>
          <p:nvPr>
            <p:ph type="title" idx="2" hasCustomPrompt="1"/>
          </p:nvPr>
        </p:nvSpPr>
        <p:spPr>
          <a:xfrm>
            <a:off x="6853050" y="2092943"/>
            <a:ext cx="1456500" cy="816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412" name="Google Shape;412;p15"/>
          <p:cNvGrpSpPr/>
          <p:nvPr/>
        </p:nvGrpSpPr>
        <p:grpSpPr>
          <a:xfrm rot="-5072894" flipH="1">
            <a:off x="-1007770" y="1789630"/>
            <a:ext cx="3474349" cy="888902"/>
            <a:chOff x="3809875" y="1963175"/>
            <a:chExt cx="1923600" cy="492150"/>
          </a:xfrm>
        </p:grpSpPr>
        <p:sp>
          <p:nvSpPr>
            <p:cNvPr id="413" name="Google Shape;413;p15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5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5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5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5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5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5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5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5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4" name="Google Shape;424;p15"/>
          <p:cNvGrpSpPr/>
          <p:nvPr/>
        </p:nvGrpSpPr>
        <p:grpSpPr>
          <a:xfrm rot="-375097">
            <a:off x="7330557" y="3418618"/>
            <a:ext cx="711742" cy="793298"/>
            <a:chOff x="6554696" y="509501"/>
            <a:chExt cx="711709" cy="793261"/>
          </a:xfrm>
        </p:grpSpPr>
        <p:sp>
          <p:nvSpPr>
            <p:cNvPr id="425" name="Google Shape;425;p15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5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CUSTOM_5"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5" name="Google Shape;485;p18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86" name="Google Shape;486;p1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8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8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8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8" name="Google Shape;508;p18"/>
          <p:cNvSpPr txBox="1">
            <a:spLocks noGrp="1"/>
          </p:cNvSpPr>
          <p:nvPr>
            <p:ph type="subTitle" idx="1"/>
          </p:nvPr>
        </p:nvSpPr>
        <p:spPr>
          <a:xfrm>
            <a:off x="2351850" y="1758177"/>
            <a:ext cx="4440300" cy="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09" name="Google Shape;509;p18"/>
          <p:cNvSpPr txBox="1">
            <a:spLocks noGrp="1"/>
          </p:cNvSpPr>
          <p:nvPr>
            <p:ph type="ctrTitle"/>
          </p:nvPr>
        </p:nvSpPr>
        <p:spPr>
          <a:xfrm>
            <a:off x="32979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35">
    <p:spTree>
      <p:nvGrpSpPr>
        <p:cNvPr id="1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8" name="Google Shape;1358;p47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359" name="Google Shape;1359;p4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60" name="Google Shape;1360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61" name="Google Shape;1361;p4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2" name="Google Shape;1362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7" name="Google Shape;1377;p4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378" name="Google Shape;1378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393" name="Google Shape;1393;p4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4" name="Google Shape;1394;p4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5" name="Google Shape;1395;p4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6" name="Google Shape;1396;p4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7" name="Google Shape;1397;p4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8" name="Google Shape;1398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6">
    <p:spTree>
      <p:nvGrpSpPr>
        <p:cNvPr id="1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0" name="Google Shape;1400;p48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01" name="Google Shape;1401;p4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420" name="Google Shape;1420;p48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21" name="Google Shape;1421;p48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2" name="Google Shape;1422;p48"/>
          <p:cNvGrpSpPr/>
          <p:nvPr/>
        </p:nvGrpSpPr>
        <p:grpSpPr>
          <a:xfrm rot="697126">
            <a:off x="8218474" y="-369190"/>
            <a:ext cx="1305393" cy="1346461"/>
            <a:chOff x="1492000" y="427450"/>
            <a:chExt cx="1188000" cy="1225375"/>
          </a:xfrm>
        </p:grpSpPr>
        <p:sp>
          <p:nvSpPr>
            <p:cNvPr id="1423" name="Google Shape;1423;p48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8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8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8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8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8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8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8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8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8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8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37"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" name="Google Shape;1435;p49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36" name="Google Shape;1436;p4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4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8" r:id="rId3"/>
    <p:sldLayoutId id="2147483660" r:id="rId4"/>
    <p:sldLayoutId id="2147483661" r:id="rId5"/>
    <p:sldLayoutId id="2147483664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4" name="Google Shape;1534;p58"/>
          <p:cNvSpPr txBox="1">
            <a:spLocks noGrp="1"/>
          </p:cNvSpPr>
          <p:nvPr>
            <p:ph type="ctrTitle"/>
          </p:nvPr>
        </p:nvSpPr>
        <p:spPr>
          <a:xfrm>
            <a:off x="1787571" y="2200555"/>
            <a:ext cx="546608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chemeClr val="dk2"/>
              </a:buClr>
              <a:buSzPts val="1100"/>
            </a:pPr>
            <a:r>
              <a:rPr lang="bg-BG" sz="3200" dirty="0"/>
              <a:t>Действия с естествени </a:t>
            </a:r>
            <a:r>
              <a:rPr lang="bg-BG" sz="3200" dirty="0" smtClean="0"/>
              <a:t>числа - приложения</a:t>
            </a:r>
            <a:endParaRPr sz="3200" dirty="0"/>
          </a:p>
        </p:txBody>
      </p:sp>
      <p:sp>
        <p:nvSpPr>
          <p:cNvPr id="1535" name="Google Shape;1535;p58"/>
          <p:cNvSpPr txBox="1">
            <a:spLocks noGrp="1"/>
          </p:cNvSpPr>
          <p:nvPr>
            <p:ph type="subTitle" idx="1"/>
          </p:nvPr>
        </p:nvSpPr>
        <p:spPr>
          <a:xfrm>
            <a:off x="2391607" y="3532215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-BG" dirty="0" smtClean="0"/>
              <a:t>Математика 5 клас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" name="Google Shape;1607;p61"/>
          <p:cNvGrpSpPr/>
          <p:nvPr/>
        </p:nvGrpSpPr>
        <p:grpSpPr>
          <a:xfrm rot="474658">
            <a:off x="7288939" y="85544"/>
            <a:ext cx="1557467" cy="585348"/>
            <a:chOff x="4345425" y="2175475"/>
            <a:chExt cx="800750" cy="176025"/>
          </a:xfrm>
        </p:grpSpPr>
        <p:sp>
          <p:nvSpPr>
            <p:cNvPr id="1608" name="Google Shape;1608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6" name="Google Shape;1616;p61"/>
          <p:cNvGrpSpPr/>
          <p:nvPr/>
        </p:nvGrpSpPr>
        <p:grpSpPr>
          <a:xfrm rot="474658">
            <a:off x="527406" y="149697"/>
            <a:ext cx="1557467" cy="585348"/>
            <a:chOff x="4345425" y="2175475"/>
            <a:chExt cx="800750" cy="176025"/>
          </a:xfrm>
        </p:grpSpPr>
        <p:sp>
          <p:nvSpPr>
            <p:cNvPr id="1617" name="Google Shape;1617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1" name="Picture 10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4" t="-386" r="174" b="8924"/>
          <a:stretch/>
        </p:blipFill>
        <p:spPr>
          <a:xfrm>
            <a:off x="999124" y="476049"/>
            <a:ext cx="6826888" cy="4224222"/>
          </a:xfrm>
          <a:prstGeom prst="rect">
            <a:avLst/>
          </a:prstGeom>
        </p:spPr>
      </p:pic>
      <p:grpSp>
        <p:nvGrpSpPr>
          <p:cNvPr id="1625" name="Google Shape;1625;p61"/>
          <p:cNvGrpSpPr/>
          <p:nvPr/>
        </p:nvGrpSpPr>
        <p:grpSpPr>
          <a:xfrm>
            <a:off x="3340815" y="4832484"/>
            <a:ext cx="2960453" cy="233713"/>
            <a:chOff x="4351850" y="2098037"/>
            <a:chExt cx="800750" cy="233713"/>
          </a:xfrm>
        </p:grpSpPr>
        <p:sp>
          <p:nvSpPr>
            <p:cNvPr id="1626" name="Google Shape;1626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351850" y="2098037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Oval 1"/>
          <p:cNvSpPr/>
          <p:nvPr/>
        </p:nvSpPr>
        <p:spPr>
          <a:xfrm>
            <a:off x="4488872" y="1059873"/>
            <a:ext cx="346363" cy="360218"/>
          </a:xfrm>
          <a:prstGeom prst="ellipse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3" name="Oval 12"/>
          <p:cNvSpPr/>
          <p:nvPr/>
        </p:nvSpPr>
        <p:spPr>
          <a:xfrm>
            <a:off x="6047509" y="1711036"/>
            <a:ext cx="346363" cy="374073"/>
          </a:xfrm>
          <a:prstGeom prst="ellipse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Oval 13"/>
          <p:cNvSpPr/>
          <p:nvPr/>
        </p:nvSpPr>
        <p:spPr>
          <a:xfrm>
            <a:off x="1364672" y="2369127"/>
            <a:ext cx="346363" cy="332281"/>
          </a:xfrm>
          <a:prstGeom prst="ellipse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" name="Oval 14"/>
          <p:cNvSpPr/>
          <p:nvPr/>
        </p:nvSpPr>
        <p:spPr>
          <a:xfrm>
            <a:off x="6038032" y="3008596"/>
            <a:ext cx="346363" cy="332281"/>
          </a:xfrm>
          <a:prstGeom prst="ellipse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6" name="Oval 15"/>
          <p:cNvSpPr/>
          <p:nvPr/>
        </p:nvSpPr>
        <p:spPr>
          <a:xfrm>
            <a:off x="6026727" y="3664527"/>
            <a:ext cx="346363" cy="332281"/>
          </a:xfrm>
          <a:prstGeom prst="ellipse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7" name="Oval 16"/>
          <p:cNvSpPr/>
          <p:nvPr/>
        </p:nvSpPr>
        <p:spPr>
          <a:xfrm>
            <a:off x="1364672" y="4310322"/>
            <a:ext cx="346363" cy="332281"/>
          </a:xfrm>
          <a:prstGeom prst="ellipse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3" name="Google Shape;1653;p62"/>
          <p:cNvGrpSpPr/>
          <p:nvPr/>
        </p:nvGrpSpPr>
        <p:grpSpPr>
          <a:xfrm flipH="1">
            <a:off x="6778946" y="4668188"/>
            <a:ext cx="2383432" cy="176025"/>
            <a:chOff x="4345425" y="2175475"/>
            <a:chExt cx="800750" cy="176025"/>
          </a:xfrm>
        </p:grpSpPr>
        <p:sp>
          <p:nvSpPr>
            <p:cNvPr id="1654" name="Google Shape;1654;p6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6" name="Google Shape;1656;p62"/>
          <p:cNvGrpSpPr/>
          <p:nvPr/>
        </p:nvGrpSpPr>
        <p:grpSpPr>
          <a:xfrm rot="807122">
            <a:off x="6984635" y="164738"/>
            <a:ext cx="2107319" cy="1932713"/>
            <a:chOff x="1857000" y="3245400"/>
            <a:chExt cx="1232000" cy="1200636"/>
          </a:xfrm>
        </p:grpSpPr>
        <p:sp>
          <p:nvSpPr>
            <p:cNvPr id="1657" name="Google Shape;1657;p6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62"/>
            <p:cNvSpPr/>
            <p:nvPr/>
          </p:nvSpPr>
          <p:spPr>
            <a:xfrm>
              <a:off x="1861843" y="3267911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3" name="Google Shape;1663;p62"/>
          <p:cNvGrpSpPr/>
          <p:nvPr/>
        </p:nvGrpSpPr>
        <p:grpSpPr>
          <a:xfrm rot="2556023">
            <a:off x="7179989" y="921712"/>
            <a:ext cx="1048526" cy="1170503"/>
            <a:chOff x="2946668" y="3613769"/>
            <a:chExt cx="640047" cy="1096481"/>
          </a:xfrm>
        </p:grpSpPr>
        <p:sp>
          <p:nvSpPr>
            <p:cNvPr id="1664" name="Google Shape;1664;p6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1" name="Google Shape;1671;p62"/>
          <p:cNvGrpSpPr/>
          <p:nvPr/>
        </p:nvGrpSpPr>
        <p:grpSpPr>
          <a:xfrm rot="674490">
            <a:off x="1849841" y="737750"/>
            <a:ext cx="2962097" cy="819141"/>
            <a:chOff x="3809875" y="1963175"/>
            <a:chExt cx="1923600" cy="492150"/>
          </a:xfrm>
        </p:grpSpPr>
        <p:sp>
          <p:nvSpPr>
            <p:cNvPr id="1672" name="Google Shape;1672;p6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6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6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6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6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6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6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6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6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3" name="Google Shape;1683;p62"/>
          <p:cNvGrpSpPr/>
          <p:nvPr/>
        </p:nvGrpSpPr>
        <p:grpSpPr>
          <a:xfrm rot="1386640">
            <a:off x="432531" y="141388"/>
            <a:ext cx="806665" cy="421749"/>
            <a:chOff x="1822875" y="1377000"/>
            <a:chExt cx="548075" cy="286550"/>
          </a:xfrm>
        </p:grpSpPr>
        <p:sp>
          <p:nvSpPr>
            <p:cNvPr id="1684" name="Google Shape;1684;p6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81"/>
          <a:stretch/>
        </p:blipFill>
        <p:spPr>
          <a:xfrm>
            <a:off x="997663" y="2351537"/>
            <a:ext cx="7944281" cy="232649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286650" y="2805544"/>
            <a:ext cx="1517072" cy="42949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/>
              <a:t>17 459</a:t>
            </a:r>
            <a:endParaRPr lang="bg-BG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3346295" y="3927762"/>
            <a:ext cx="1517072" cy="42949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/>
              <a:t>90 200</a:t>
            </a:r>
            <a:endParaRPr lang="bg-BG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8" name="Google Shape;1778;p65"/>
          <p:cNvGrpSpPr/>
          <p:nvPr/>
        </p:nvGrpSpPr>
        <p:grpSpPr>
          <a:xfrm rot="474737">
            <a:off x="6489860" y="4555125"/>
            <a:ext cx="2049331" cy="585348"/>
            <a:chOff x="4345425" y="2175475"/>
            <a:chExt cx="800750" cy="176025"/>
          </a:xfrm>
        </p:grpSpPr>
        <p:sp>
          <p:nvSpPr>
            <p:cNvPr id="1779" name="Google Shape;1779;p65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65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42" name="Google Shape;1842;p65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1843" name="Google Shape;1843;p65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65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53" y="323257"/>
            <a:ext cx="7738928" cy="4104625"/>
          </a:xfrm>
          <a:prstGeom prst="rect">
            <a:avLst/>
          </a:prstGeom>
        </p:spPr>
      </p:pic>
      <p:sp>
        <p:nvSpPr>
          <p:cNvPr id="45" name="Rounded Rectangle 44"/>
          <p:cNvSpPr/>
          <p:nvPr/>
        </p:nvSpPr>
        <p:spPr>
          <a:xfrm>
            <a:off x="3310060" y="1645685"/>
            <a:ext cx="1517072" cy="42949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/>
              <a:t>313</a:t>
            </a:r>
            <a:endParaRPr lang="bg-BG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5551868" y="2895599"/>
            <a:ext cx="1517072" cy="42949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/>
              <a:t>780</a:t>
            </a:r>
            <a:endParaRPr lang="bg-BG" sz="2400" dirty="0"/>
          </a:p>
        </p:txBody>
      </p:sp>
      <p:sp>
        <p:nvSpPr>
          <p:cNvPr id="47" name="Rounded Rectangle 46"/>
          <p:cNvSpPr/>
          <p:nvPr/>
        </p:nvSpPr>
        <p:spPr>
          <a:xfrm>
            <a:off x="4169695" y="4570945"/>
            <a:ext cx="3016066" cy="42949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P=12 cm; S=9 cm</a:t>
            </a:r>
            <a:r>
              <a:rPr lang="en-US" sz="2400" baseline="30000" dirty="0" smtClean="0"/>
              <a:t>2</a:t>
            </a:r>
            <a:endParaRPr lang="bg-BG" sz="2400" baseline="30000" dirty="0"/>
          </a:p>
        </p:txBody>
      </p:sp>
      <p:grpSp>
        <p:nvGrpSpPr>
          <p:cNvPr id="1783" name="Google Shape;1783;p65"/>
          <p:cNvGrpSpPr/>
          <p:nvPr/>
        </p:nvGrpSpPr>
        <p:grpSpPr>
          <a:xfrm>
            <a:off x="7753967" y="4200429"/>
            <a:ext cx="828205" cy="786593"/>
            <a:chOff x="7067073" y="717225"/>
            <a:chExt cx="1120351" cy="1246921"/>
          </a:xfrm>
        </p:grpSpPr>
        <p:sp>
          <p:nvSpPr>
            <p:cNvPr id="1784" name="Google Shape;1784;p65"/>
            <p:cNvSpPr/>
            <p:nvPr/>
          </p:nvSpPr>
          <p:spPr>
            <a:xfrm>
              <a:off x="7067073" y="717225"/>
              <a:ext cx="1120351" cy="1246921"/>
            </a:xfrm>
            <a:custGeom>
              <a:avLst/>
              <a:gdLst/>
              <a:ahLst/>
              <a:cxnLst/>
              <a:rect l="l" t="t" r="r" b="b"/>
              <a:pathLst>
                <a:path w="21254" h="23654" extrusionOk="0">
                  <a:moveTo>
                    <a:pt x="11151" y="62"/>
                  </a:moveTo>
                  <a:cubicBezTo>
                    <a:pt x="12260" y="92"/>
                    <a:pt x="13369" y="122"/>
                    <a:pt x="14493" y="107"/>
                  </a:cubicBezTo>
                  <a:cubicBezTo>
                    <a:pt x="15876" y="92"/>
                    <a:pt x="17258" y="62"/>
                    <a:pt x="18640" y="31"/>
                  </a:cubicBezTo>
                  <a:cubicBezTo>
                    <a:pt x="19248" y="16"/>
                    <a:pt x="19840" y="46"/>
                    <a:pt x="20433" y="77"/>
                  </a:cubicBezTo>
                  <a:cubicBezTo>
                    <a:pt x="20782" y="92"/>
                    <a:pt x="21041" y="229"/>
                    <a:pt x="21132" y="608"/>
                  </a:cubicBezTo>
                  <a:cubicBezTo>
                    <a:pt x="21193" y="867"/>
                    <a:pt x="21238" y="1125"/>
                    <a:pt x="21238" y="1383"/>
                  </a:cubicBezTo>
                  <a:cubicBezTo>
                    <a:pt x="21238" y="2279"/>
                    <a:pt x="21253" y="3176"/>
                    <a:pt x="21238" y="4072"/>
                  </a:cubicBezTo>
                  <a:cubicBezTo>
                    <a:pt x="21208" y="5941"/>
                    <a:pt x="21238" y="7824"/>
                    <a:pt x="21208" y="9708"/>
                  </a:cubicBezTo>
                  <a:cubicBezTo>
                    <a:pt x="21162" y="12230"/>
                    <a:pt x="21193" y="14752"/>
                    <a:pt x="21208" y="17273"/>
                  </a:cubicBezTo>
                  <a:cubicBezTo>
                    <a:pt x="21208" y="17835"/>
                    <a:pt x="21162" y="18413"/>
                    <a:pt x="21086" y="18975"/>
                  </a:cubicBezTo>
                  <a:cubicBezTo>
                    <a:pt x="21071" y="19066"/>
                    <a:pt x="21056" y="19157"/>
                    <a:pt x="21025" y="19248"/>
                  </a:cubicBezTo>
                  <a:cubicBezTo>
                    <a:pt x="20904" y="19795"/>
                    <a:pt x="20630" y="20053"/>
                    <a:pt x="20084" y="20145"/>
                  </a:cubicBezTo>
                  <a:cubicBezTo>
                    <a:pt x="19673" y="20205"/>
                    <a:pt x="19278" y="20220"/>
                    <a:pt x="18868" y="20220"/>
                  </a:cubicBezTo>
                  <a:cubicBezTo>
                    <a:pt x="17167" y="20160"/>
                    <a:pt x="15465" y="20266"/>
                    <a:pt x="13764" y="20220"/>
                  </a:cubicBezTo>
                  <a:cubicBezTo>
                    <a:pt x="12078" y="20175"/>
                    <a:pt x="10407" y="20251"/>
                    <a:pt x="8736" y="20190"/>
                  </a:cubicBezTo>
                  <a:cubicBezTo>
                    <a:pt x="8295" y="20175"/>
                    <a:pt x="7855" y="20145"/>
                    <a:pt x="7429" y="20114"/>
                  </a:cubicBezTo>
                  <a:cubicBezTo>
                    <a:pt x="7308" y="20084"/>
                    <a:pt x="7186" y="20145"/>
                    <a:pt x="7110" y="20251"/>
                  </a:cubicBezTo>
                  <a:cubicBezTo>
                    <a:pt x="6214" y="21436"/>
                    <a:pt x="5105" y="22469"/>
                    <a:pt x="3859" y="23289"/>
                  </a:cubicBezTo>
                  <a:cubicBezTo>
                    <a:pt x="3692" y="23395"/>
                    <a:pt x="3510" y="23487"/>
                    <a:pt x="3327" y="23547"/>
                  </a:cubicBezTo>
                  <a:cubicBezTo>
                    <a:pt x="3069" y="23654"/>
                    <a:pt x="2781" y="23456"/>
                    <a:pt x="2811" y="23183"/>
                  </a:cubicBezTo>
                  <a:cubicBezTo>
                    <a:pt x="2811" y="22833"/>
                    <a:pt x="2841" y="22484"/>
                    <a:pt x="2902" y="22150"/>
                  </a:cubicBezTo>
                  <a:cubicBezTo>
                    <a:pt x="3008" y="21390"/>
                    <a:pt x="3130" y="20631"/>
                    <a:pt x="3252" y="19871"/>
                  </a:cubicBezTo>
                  <a:cubicBezTo>
                    <a:pt x="3297" y="19613"/>
                    <a:pt x="3297" y="19598"/>
                    <a:pt x="3039" y="19613"/>
                  </a:cubicBezTo>
                  <a:cubicBezTo>
                    <a:pt x="2735" y="19613"/>
                    <a:pt x="2446" y="19628"/>
                    <a:pt x="2158" y="19643"/>
                  </a:cubicBezTo>
                  <a:cubicBezTo>
                    <a:pt x="1930" y="19643"/>
                    <a:pt x="1717" y="19628"/>
                    <a:pt x="1505" y="19582"/>
                  </a:cubicBezTo>
                  <a:cubicBezTo>
                    <a:pt x="927" y="19522"/>
                    <a:pt x="441" y="19096"/>
                    <a:pt x="320" y="18534"/>
                  </a:cubicBezTo>
                  <a:cubicBezTo>
                    <a:pt x="244" y="18185"/>
                    <a:pt x="198" y="17820"/>
                    <a:pt x="213" y="17471"/>
                  </a:cubicBezTo>
                  <a:cubicBezTo>
                    <a:pt x="198" y="16985"/>
                    <a:pt x="228" y="16499"/>
                    <a:pt x="228" y="15997"/>
                  </a:cubicBezTo>
                  <a:cubicBezTo>
                    <a:pt x="244" y="14098"/>
                    <a:pt x="198" y="12184"/>
                    <a:pt x="152" y="10285"/>
                  </a:cubicBezTo>
                  <a:cubicBezTo>
                    <a:pt x="122" y="8295"/>
                    <a:pt x="1" y="6320"/>
                    <a:pt x="61" y="4345"/>
                  </a:cubicBezTo>
                  <a:cubicBezTo>
                    <a:pt x="77" y="3404"/>
                    <a:pt x="137" y="2462"/>
                    <a:pt x="244" y="1535"/>
                  </a:cubicBezTo>
                  <a:cubicBezTo>
                    <a:pt x="335" y="654"/>
                    <a:pt x="1094" y="1"/>
                    <a:pt x="1975" y="16"/>
                  </a:cubicBezTo>
                  <a:cubicBezTo>
                    <a:pt x="2492" y="16"/>
                    <a:pt x="2993" y="31"/>
                    <a:pt x="3510" y="31"/>
                  </a:cubicBezTo>
                  <a:lnTo>
                    <a:pt x="10361" y="62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65"/>
            <p:cNvSpPr/>
            <p:nvPr/>
          </p:nvSpPr>
          <p:spPr>
            <a:xfrm>
              <a:off x="7095117" y="742844"/>
              <a:ext cx="1065847" cy="1185297"/>
            </a:xfrm>
            <a:custGeom>
              <a:avLst/>
              <a:gdLst/>
              <a:ahLst/>
              <a:cxnLst/>
              <a:rect l="l" t="t" r="r" b="b"/>
              <a:pathLst>
                <a:path w="20220" h="22485" extrusionOk="0">
                  <a:moveTo>
                    <a:pt x="2795" y="22484"/>
                  </a:moveTo>
                  <a:cubicBezTo>
                    <a:pt x="2856" y="22059"/>
                    <a:pt x="2887" y="21649"/>
                    <a:pt x="2947" y="21238"/>
                  </a:cubicBezTo>
                  <a:cubicBezTo>
                    <a:pt x="3039" y="20570"/>
                    <a:pt x="3130" y="19886"/>
                    <a:pt x="3221" y="19218"/>
                  </a:cubicBezTo>
                  <a:cubicBezTo>
                    <a:pt x="3282" y="18853"/>
                    <a:pt x="3099" y="18641"/>
                    <a:pt x="2720" y="18656"/>
                  </a:cubicBezTo>
                  <a:cubicBezTo>
                    <a:pt x="2370" y="18671"/>
                    <a:pt x="2006" y="18656"/>
                    <a:pt x="1656" y="18656"/>
                  </a:cubicBezTo>
                  <a:cubicBezTo>
                    <a:pt x="1443" y="18656"/>
                    <a:pt x="1216" y="18626"/>
                    <a:pt x="1003" y="18580"/>
                  </a:cubicBezTo>
                  <a:cubicBezTo>
                    <a:pt x="638" y="18534"/>
                    <a:pt x="350" y="18246"/>
                    <a:pt x="289" y="17896"/>
                  </a:cubicBezTo>
                  <a:cubicBezTo>
                    <a:pt x="228" y="17593"/>
                    <a:pt x="183" y="17289"/>
                    <a:pt x="198" y="17000"/>
                  </a:cubicBezTo>
                  <a:cubicBezTo>
                    <a:pt x="167" y="16362"/>
                    <a:pt x="228" y="15739"/>
                    <a:pt x="213" y="15116"/>
                  </a:cubicBezTo>
                  <a:cubicBezTo>
                    <a:pt x="213" y="13157"/>
                    <a:pt x="183" y="11197"/>
                    <a:pt x="122" y="9237"/>
                  </a:cubicBezTo>
                  <a:cubicBezTo>
                    <a:pt x="91" y="7900"/>
                    <a:pt x="46" y="6548"/>
                    <a:pt x="31" y="5212"/>
                  </a:cubicBezTo>
                  <a:cubicBezTo>
                    <a:pt x="0" y="3981"/>
                    <a:pt x="61" y="2751"/>
                    <a:pt x="167" y="1520"/>
                  </a:cubicBezTo>
                  <a:cubicBezTo>
                    <a:pt x="198" y="1323"/>
                    <a:pt x="228" y="1110"/>
                    <a:pt x="274" y="912"/>
                  </a:cubicBezTo>
                  <a:cubicBezTo>
                    <a:pt x="365" y="472"/>
                    <a:pt x="729" y="122"/>
                    <a:pt x="1185" y="62"/>
                  </a:cubicBezTo>
                  <a:cubicBezTo>
                    <a:pt x="1428" y="16"/>
                    <a:pt x="1702" y="1"/>
                    <a:pt x="1960" y="16"/>
                  </a:cubicBezTo>
                  <a:cubicBezTo>
                    <a:pt x="3054" y="62"/>
                    <a:pt x="4148" y="62"/>
                    <a:pt x="5241" y="62"/>
                  </a:cubicBezTo>
                  <a:cubicBezTo>
                    <a:pt x="7596" y="62"/>
                    <a:pt x="9951" y="46"/>
                    <a:pt x="12305" y="122"/>
                  </a:cubicBezTo>
                  <a:cubicBezTo>
                    <a:pt x="13323" y="153"/>
                    <a:pt x="14326" y="138"/>
                    <a:pt x="15344" y="92"/>
                  </a:cubicBezTo>
                  <a:cubicBezTo>
                    <a:pt x="16012" y="62"/>
                    <a:pt x="16680" y="77"/>
                    <a:pt x="17349" y="107"/>
                  </a:cubicBezTo>
                  <a:cubicBezTo>
                    <a:pt x="17729" y="122"/>
                    <a:pt x="18124" y="107"/>
                    <a:pt x="18503" y="77"/>
                  </a:cubicBezTo>
                  <a:cubicBezTo>
                    <a:pt x="18944" y="46"/>
                    <a:pt x="19369" y="46"/>
                    <a:pt x="19810" y="77"/>
                  </a:cubicBezTo>
                  <a:cubicBezTo>
                    <a:pt x="19977" y="62"/>
                    <a:pt x="20114" y="183"/>
                    <a:pt x="20144" y="335"/>
                  </a:cubicBezTo>
                  <a:cubicBezTo>
                    <a:pt x="20190" y="533"/>
                    <a:pt x="20205" y="730"/>
                    <a:pt x="20205" y="928"/>
                  </a:cubicBezTo>
                  <a:cubicBezTo>
                    <a:pt x="20220" y="2416"/>
                    <a:pt x="20205" y="3890"/>
                    <a:pt x="20190" y="5363"/>
                  </a:cubicBezTo>
                  <a:lnTo>
                    <a:pt x="20190" y="5652"/>
                  </a:lnTo>
                  <a:cubicBezTo>
                    <a:pt x="20220" y="8280"/>
                    <a:pt x="20144" y="10908"/>
                    <a:pt x="20144" y="13536"/>
                  </a:cubicBezTo>
                  <a:cubicBezTo>
                    <a:pt x="20144" y="14676"/>
                    <a:pt x="20220" y="15815"/>
                    <a:pt x="20190" y="16939"/>
                  </a:cubicBezTo>
                  <a:cubicBezTo>
                    <a:pt x="20174" y="17349"/>
                    <a:pt x="20159" y="17775"/>
                    <a:pt x="20129" y="18185"/>
                  </a:cubicBezTo>
                  <a:cubicBezTo>
                    <a:pt x="20114" y="18398"/>
                    <a:pt x="20068" y="18610"/>
                    <a:pt x="19962" y="18808"/>
                  </a:cubicBezTo>
                  <a:cubicBezTo>
                    <a:pt x="19855" y="19020"/>
                    <a:pt x="19658" y="19142"/>
                    <a:pt x="19430" y="19157"/>
                  </a:cubicBezTo>
                  <a:cubicBezTo>
                    <a:pt x="19065" y="19218"/>
                    <a:pt x="18701" y="19233"/>
                    <a:pt x="18336" y="19233"/>
                  </a:cubicBezTo>
                  <a:cubicBezTo>
                    <a:pt x="16635" y="19172"/>
                    <a:pt x="14933" y="19264"/>
                    <a:pt x="13232" y="19233"/>
                  </a:cubicBezTo>
                  <a:cubicBezTo>
                    <a:pt x="11561" y="19203"/>
                    <a:pt x="9905" y="19233"/>
                    <a:pt x="8234" y="19233"/>
                  </a:cubicBezTo>
                  <a:cubicBezTo>
                    <a:pt x="7717" y="19218"/>
                    <a:pt x="7186" y="19188"/>
                    <a:pt x="6669" y="19142"/>
                  </a:cubicBezTo>
                  <a:cubicBezTo>
                    <a:pt x="6517" y="19112"/>
                    <a:pt x="6350" y="19188"/>
                    <a:pt x="6274" y="19324"/>
                  </a:cubicBezTo>
                  <a:cubicBezTo>
                    <a:pt x="5697" y="20205"/>
                    <a:pt x="4922" y="20904"/>
                    <a:pt x="4132" y="21588"/>
                  </a:cubicBezTo>
                  <a:cubicBezTo>
                    <a:pt x="3798" y="21861"/>
                    <a:pt x="3449" y="22104"/>
                    <a:pt x="3099" y="22347"/>
                  </a:cubicBezTo>
                  <a:cubicBezTo>
                    <a:pt x="3008" y="22423"/>
                    <a:pt x="2917" y="22469"/>
                    <a:pt x="2795" y="224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65"/>
            <p:cNvSpPr/>
            <p:nvPr/>
          </p:nvSpPr>
          <p:spPr>
            <a:xfrm>
              <a:off x="7249676" y="1281802"/>
              <a:ext cx="830433" cy="39325"/>
            </a:xfrm>
            <a:custGeom>
              <a:avLst/>
              <a:gdLst/>
              <a:ahLst/>
              <a:cxnLst/>
              <a:rect l="l" t="t" r="r" b="b"/>
              <a:pathLst>
                <a:path w="15754" h="746" extrusionOk="0">
                  <a:moveTo>
                    <a:pt x="7854" y="608"/>
                  </a:moveTo>
                  <a:cubicBezTo>
                    <a:pt x="5894" y="669"/>
                    <a:pt x="4056" y="730"/>
                    <a:pt x="2218" y="699"/>
                  </a:cubicBezTo>
                  <a:cubicBezTo>
                    <a:pt x="1580" y="684"/>
                    <a:pt x="957" y="699"/>
                    <a:pt x="334" y="730"/>
                  </a:cubicBezTo>
                  <a:cubicBezTo>
                    <a:pt x="152" y="745"/>
                    <a:pt x="46" y="699"/>
                    <a:pt x="15" y="563"/>
                  </a:cubicBezTo>
                  <a:cubicBezTo>
                    <a:pt x="0" y="441"/>
                    <a:pt x="91" y="320"/>
                    <a:pt x="274" y="274"/>
                  </a:cubicBezTo>
                  <a:cubicBezTo>
                    <a:pt x="350" y="259"/>
                    <a:pt x="426" y="259"/>
                    <a:pt x="502" y="259"/>
                  </a:cubicBezTo>
                  <a:cubicBezTo>
                    <a:pt x="1170" y="229"/>
                    <a:pt x="1854" y="183"/>
                    <a:pt x="2522" y="183"/>
                  </a:cubicBezTo>
                  <a:cubicBezTo>
                    <a:pt x="4269" y="198"/>
                    <a:pt x="6001" y="168"/>
                    <a:pt x="7748" y="92"/>
                  </a:cubicBezTo>
                  <a:cubicBezTo>
                    <a:pt x="9540" y="1"/>
                    <a:pt x="11333" y="77"/>
                    <a:pt x="13110" y="153"/>
                  </a:cubicBezTo>
                  <a:cubicBezTo>
                    <a:pt x="13612" y="183"/>
                    <a:pt x="14098" y="168"/>
                    <a:pt x="14584" y="137"/>
                  </a:cubicBezTo>
                  <a:cubicBezTo>
                    <a:pt x="14812" y="122"/>
                    <a:pt x="15040" y="122"/>
                    <a:pt x="15268" y="137"/>
                  </a:cubicBezTo>
                  <a:cubicBezTo>
                    <a:pt x="15389" y="137"/>
                    <a:pt x="15495" y="168"/>
                    <a:pt x="15602" y="229"/>
                  </a:cubicBezTo>
                  <a:cubicBezTo>
                    <a:pt x="15708" y="274"/>
                    <a:pt x="15754" y="411"/>
                    <a:pt x="15723" y="517"/>
                  </a:cubicBezTo>
                  <a:cubicBezTo>
                    <a:pt x="15693" y="639"/>
                    <a:pt x="15571" y="715"/>
                    <a:pt x="15450" y="699"/>
                  </a:cubicBezTo>
                  <a:cubicBezTo>
                    <a:pt x="14235" y="639"/>
                    <a:pt x="13004" y="699"/>
                    <a:pt x="11774" y="624"/>
                  </a:cubicBezTo>
                  <a:cubicBezTo>
                    <a:pt x="10467" y="532"/>
                    <a:pt x="9161" y="532"/>
                    <a:pt x="7854" y="60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65"/>
            <p:cNvSpPr/>
            <p:nvPr/>
          </p:nvSpPr>
          <p:spPr>
            <a:xfrm>
              <a:off x="7263276" y="956656"/>
              <a:ext cx="808821" cy="44913"/>
            </a:xfrm>
            <a:custGeom>
              <a:avLst/>
              <a:gdLst/>
              <a:ahLst/>
              <a:cxnLst/>
              <a:rect l="l" t="t" r="r" b="b"/>
              <a:pathLst>
                <a:path w="15344" h="852" extrusionOk="0">
                  <a:moveTo>
                    <a:pt x="7490" y="700"/>
                  </a:moveTo>
                  <a:cubicBezTo>
                    <a:pt x="6031" y="730"/>
                    <a:pt x="4391" y="761"/>
                    <a:pt x="2750" y="821"/>
                  </a:cubicBezTo>
                  <a:cubicBezTo>
                    <a:pt x="1945" y="852"/>
                    <a:pt x="1125" y="836"/>
                    <a:pt x="319" y="836"/>
                  </a:cubicBezTo>
                  <a:cubicBezTo>
                    <a:pt x="274" y="852"/>
                    <a:pt x="228" y="852"/>
                    <a:pt x="198" y="836"/>
                  </a:cubicBezTo>
                  <a:cubicBezTo>
                    <a:pt x="92" y="821"/>
                    <a:pt x="0" y="730"/>
                    <a:pt x="0" y="624"/>
                  </a:cubicBezTo>
                  <a:cubicBezTo>
                    <a:pt x="0" y="533"/>
                    <a:pt x="61" y="442"/>
                    <a:pt x="152" y="411"/>
                  </a:cubicBezTo>
                  <a:cubicBezTo>
                    <a:pt x="244" y="396"/>
                    <a:pt x="319" y="381"/>
                    <a:pt x="411" y="381"/>
                  </a:cubicBezTo>
                  <a:cubicBezTo>
                    <a:pt x="1125" y="366"/>
                    <a:pt x="1839" y="366"/>
                    <a:pt x="2568" y="320"/>
                  </a:cubicBezTo>
                  <a:cubicBezTo>
                    <a:pt x="4801" y="214"/>
                    <a:pt x="7064" y="244"/>
                    <a:pt x="9313" y="138"/>
                  </a:cubicBezTo>
                  <a:cubicBezTo>
                    <a:pt x="11121" y="47"/>
                    <a:pt x="12943" y="1"/>
                    <a:pt x="14766" y="31"/>
                  </a:cubicBezTo>
                  <a:cubicBezTo>
                    <a:pt x="14888" y="31"/>
                    <a:pt x="15025" y="47"/>
                    <a:pt x="15146" y="77"/>
                  </a:cubicBezTo>
                  <a:cubicBezTo>
                    <a:pt x="15268" y="107"/>
                    <a:pt x="15344" y="229"/>
                    <a:pt x="15329" y="350"/>
                  </a:cubicBezTo>
                  <a:cubicBezTo>
                    <a:pt x="15313" y="487"/>
                    <a:pt x="15192" y="578"/>
                    <a:pt x="15055" y="563"/>
                  </a:cubicBezTo>
                  <a:cubicBezTo>
                    <a:pt x="14827" y="563"/>
                    <a:pt x="14599" y="533"/>
                    <a:pt x="14371" y="533"/>
                  </a:cubicBezTo>
                  <a:cubicBezTo>
                    <a:pt x="12716" y="517"/>
                    <a:pt x="11060" y="563"/>
                    <a:pt x="9404" y="654"/>
                  </a:cubicBezTo>
                  <a:cubicBezTo>
                    <a:pt x="8827" y="685"/>
                    <a:pt x="8249" y="685"/>
                    <a:pt x="7490" y="7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65"/>
            <p:cNvSpPr/>
            <p:nvPr/>
          </p:nvSpPr>
          <p:spPr>
            <a:xfrm>
              <a:off x="7306502" y="1561297"/>
              <a:ext cx="750415" cy="44913"/>
            </a:xfrm>
            <a:custGeom>
              <a:avLst/>
              <a:gdLst/>
              <a:ahLst/>
              <a:cxnLst/>
              <a:rect l="l" t="t" r="r" b="b"/>
              <a:pathLst>
                <a:path w="14236" h="852" extrusionOk="0">
                  <a:moveTo>
                    <a:pt x="4801" y="16"/>
                  </a:moveTo>
                  <a:lnTo>
                    <a:pt x="7369" y="16"/>
                  </a:lnTo>
                  <a:cubicBezTo>
                    <a:pt x="8052" y="16"/>
                    <a:pt x="8736" y="46"/>
                    <a:pt x="9419" y="107"/>
                  </a:cubicBezTo>
                  <a:cubicBezTo>
                    <a:pt x="9632" y="122"/>
                    <a:pt x="9845" y="137"/>
                    <a:pt x="10042" y="137"/>
                  </a:cubicBezTo>
                  <a:cubicBezTo>
                    <a:pt x="11182" y="137"/>
                    <a:pt x="12336" y="228"/>
                    <a:pt x="13491" y="244"/>
                  </a:cubicBezTo>
                  <a:cubicBezTo>
                    <a:pt x="13643" y="244"/>
                    <a:pt x="13810" y="274"/>
                    <a:pt x="13977" y="319"/>
                  </a:cubicBezTo>
                  <a:cubicBezTo>
                    <a:pt x="14144" y="365"/>
                    <a:pt x="14235" y="471"/>
                    <a:pt x="14220" y="593"/>
                  </a:cubicBezTo>
                  <a:cubicBezTo>
                    <a:pt x="14190" y="745"/>
                    <a:pt x="14038" y="851"/>
                    <a:pt x="13901" y="821"/>
                  </a:cubicBezTo>
                  <a:cubicBezTo>
                    <a:pt x="13308" y="714"/>
                    <a:pt x="12731" y="745"/>
                    <a:pt x="12154" y="714"/>
                  </a:cubicBezTo>
                  <a:cubicBezTo>
                    <a:pt x="11425" y="669"/>
                    <a:pt x="10711" y="654"/>
                    <a:pt x="9997" y="639"/>
                  </a:cubicBezTo>
                  <a:cubicBezTo>
                    <a:pt x="8918" y="608"/>
                    <a:pt x="7855" y="517"/>
                    <a:pt x="6776" y="517"/>
                  </a:cubicBezTo>
                  <a:cubicBezTo>
                    <a:pt x="5530" y="517"/>
                    <a:pt x="4270" y="502"/>
                    <a:pt x="3024" y="517"/>
                  </a:cubicBezTo>
                  <a:cubicBezTo>
                    <a:pt x="2128" y="532"/>
                    <a:pt x="1246" y="456"/>
                    <a:pt x="365" y="487"/>
                  </a:cubicBezTo>
                  <a:cubicBezTo>
                    <a:pt x="289" y="502"/>
                    <a:pt x="213" y="487"/>
                    <a:pt x="153" y="456"/>
                  </a:cubicBezTo>
                  <a:cubicBezTo>
                    <a:pt x="62" y="426"/>
                    <a:pt x="1" y="319"/>
                    <a:pt x="16" y="228"/>
                  </a:cubicBezTo>
                  <a:cubicBezTo>
                    <a:pt x="16" y="137"/>
                    <a:pt x="77" y="76"/>
                    <a:pt x="168" y="61"/>
                  </a:cubicBezTo>
                  <a:cubicBezTo>
                    <a:pt x="274" y="31"/>
                    <a:pt x="396" y="16"/>
                    <a:pt x="517" y="16"/>
                  </a:cubicBezTo>
                  <a:cubicBezTo>
                    <a:pt x="1490" y="16"/>
                    <a:pt x="2477" y="0"/>
                    <a:pt x="3449" y="0"/>
                  </a:cubicBezTo>
                  <a:lnTo>
                    <a:pt x="48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65"/>
            <p:cNvSpPr/>
            <p:nvPr/>
          </p:nvSpPr>
          <p:spPr>
            <a:xfrm>
              <a:off x="7225638" y="1490817"/>
              <a:ext cx="68895" cy="60095"/>
            </a:xfrm>
            <a:custGeom>
              <a:avLst/>
              <a:gdLst/>
              <a:ahLst/>
              <a:cxnLst/>
              <a:rect l="l" t="t" r="r" b="b"/>
              <a:pathLst>
                <a:path w="1307" h="1140" extrusionOk="0">
                  <a:moveTo>
                    <a:pt x="623" y="1110"/>
                  </a:moveTo>
                  <a:cubicBezTo>
                    <a:pt x="335" y="1140"/>
                    <a:pt x="76" y="958"/>
                    <a:pt x="16" y="669"/>
                  </a:cubicBezTo>
                  <a:cubicBezTo>
                    <a:pt x="0" y="411"/>
                    <a:pt x="168" y="168"/>
                    <a:pt x="441" y="107"/>
                  </a:cubicBezTo>
                  <a:cubicBezTo>
                    <a:pt x="730" y="1"/>
                    <a:pt x="1049" y="137"/>
                    <a:pt x="1170" y="426"/>
                  </a:cubicBezTo>
                  <a:cubicBezTo>
                    <a:pt x="1307" y="760"/>
                    <a:pt x="1033" y="1110"/>
                    <a:pt x="623" y="11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65"/>
            <p:cNvSpPr/>
            <p:nvPr/>
          </p:nvSpPr>
          <p:spPr>
            <a:xfrm>
              <a:off x="7221632" y="1192134"/>
              <a:ext cx="57720" cy="57723"/>
            </a:xfrm>
            <a:custGeom>
              <a:avLst/>
              <a:gdLst/>
              <a:ahLst/>
              <a:cxnLst/>
              <a:rect l="l" t="t" r="r" b="b"/>
              <a:pathLst>
                <a:path w="1095" h="1095" extrusionOk="0">
                  <a:moveTo>
                    <a:pt x="532" y="1094"/>
                  </a:moveTo>
                  <a:cubicBezTo>
                    <a:pt x="244" y="1079"/>
                    <a:pt x="16" y="851"/>
                    <a:pt x="16" y="562"/>
                  </a:cubicBezTo>
                  <a:cubicBezTo>
                    <a:pt x="0" y="274"/>
                    <a:pt x="228" y="15"/>
                    <a:pt x="517" y="15"/>
                  </a:cubicBezTo>
                  <a:cubicBezTo>
                    <a:pt x="821" y="0"/>
                    <a:pt x="1064" y="243"/>
                    <a:pt x="1094" y="547"/>
                  </a:cubicBezTo>
                  <a:cubicBezTo>
                    <a:pt x="1064" y="836"/>
                    <a:pt x="821" y="1079"/>
                    <a:pt x="532" y="1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65"/>
            <p:cNvSpPr/>
            <p:nvPr/>
          </p:nvSpPr>
          <p:spPr>
            <a:xfrm>
              <a:off x="7218416" y="875001"/>
              <a:ext cx="56929" cy="55298"/>
            </a:xfrm>
            <a:custGeom>
              <a:avLst/>
              <a:gdLst/>
              <a:ahLst/>
              <a:cxnLst/>
              <a:rect l="l" t="t" r="r" b="b"/>
              <a:pathLst>
                <a:path w="1080" h="1049" extrusionOk="0">
                  <a:moveTo>
                    <a:pt x="1079" y="547"/>
                  </a:moveTo>
                  <a:cubicBezTo>
                    <a:pt x="1064" y="836"/>
                    <a:pt x="806" y="1049"/>
                    <a:pt x="532" y="1018"/>
                  </a:cubicBezTo>
                  <a:cubicBezTo>
                    <a:pt x="244" y="1018"/>
                    <a:pt x="16" y="790"/>
                    <a:pt x="1" y="502"/>
                  </a:cubicBezTo>
                  <a:cubicBezTo>
                    <a:pt x="31" y="213"/>
                    <a:pt x="274" y="0"/>
                    <a:pt x="578" y="16"/>
                  </a:cubicBezTo>
                  <a:cubicBezTo>
                    <a:pt x="851" y="31"/>
                    <a:pt x="1079" y="259"/>
                    <a:pt x="1079" y="54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2" name="Google Shape;1792;p65"/>
          <p:cNvGrpSpPr/>
          <p:nvPr/>
        </p:nvGrpSpPr>
        <p:grpSpPr>
          <a:xfrm rot="807327">
            <a:off x="-47094" y="863720"/>
            <a:ext cx="1508549" cy="1450751"/>
            <a:chOff x="1857000" y="3245400"/>
            <a:chExt cx="1233825" cy="1186575"/>
          </a:xfrm>
        </p:grpSpPr>
        <p:sp>
          <p:nvSpPr>
            <p:cNvPr id="1793" name="Google Shape;1793;p65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65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65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65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65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65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9" name="Google Shape;1799;p65"/>
          <p:cNvGrpSpPr/>
          <p:nvPr/>
        </p:nvGrpSpPr>
        <p:grpSpPr>
          <a:xfrm rot="2556159">
            <a:off x="332961" y="1099947"/>
            <a:ext cx="691381" cy="1184422"/>
            <a:chOff x="2946668" y="3613769"/>
            <a:chExt cx="640047" cy="1096481"/>
          </a:xfrm>
        </p:grpSpPr>
        <p:sp>
          <p:nvSpPr>
            <p:cNvPr id="1800" name="Google Shape;1800;p65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65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65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65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65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65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65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30" name="Google Shape;1830;p65"/>
          <p:cNvGrpSpPr/>
          <p:nvPr/>
        </p:nvGrpSpPr>
        <p:grpSpPr>
          <a:xfrm rot="674490">
            <a:off x="-1366" y="4038794"/>
            <a:ext cx="3005688" cy="819597"/>
            <a:chOff x="3809875" y="1963175"/>
            <a:chExt cx="1923600" cy="492150"/>
          </a:xfrm>
        </p:grpSpPr>
        <p:sp>
          <p:nvSpPr>
            <p:cNvPr id="1831" name="Google Shape;1831;p65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65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65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65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65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65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65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65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65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65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65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2" name="Google Shape;1912;p67"/>
          <p:cNvGrpSpPr/>
          <p:nvPr/>
        </p:nvGrpSpPr>
        <p:grpSpPr>
          <a:xfrm>
            <a:off x="7228966" y="180240"/>
            <a:ext cx="1456473" cy="1079750"/>
            <a:chOff x="4319250" y="3137000"/>
            <a:chExt cx="885825" cy="524125"/>
          </a:xfrm>
        </p:grpSpPr>
        <p:sp>
          <p:nvSpPr>
            <p:cNvPr id="1913" name="Google Shape;1913;p67"/>
            <p:cNvSpPr/>
            <p:nvPr/>
          </p:nvSpPr>
          <p:spPr>
            <a:xfrm>
              <a:off x="4334525" y="3137000"/>
              <a:ext cx="816875" cy="145250"/>
            </a:xfrm>
            <a:custGeom>
              <a:avLst/>
              <a:gdLst/>
              <a:ahLst/>
              <a:cxnLst/>
              <a:rect l="l" t="t" r="r" b="b"/>
              <a:pathLst>
                <a:path w="32675" h="5810" extrusionOk="0">
                  <a:moveTo>
                    <a:pt x="30614" y="1"/>
                  </a:moveTo>
                  <a:cubicBezTo>
                    <a:pt x="30548" y="1"/>
                    <a:pt x="30480" y="4"/>
                    <a:pt x="30410" y="11"/>
                  </a:cubicBezTo>
                  <a:lnTo>
                    <a:pt x="30410" y="11"/>
                  </a:lnTo>
                  <a:lnTo>
                    <a:pt x="30410" y="11"/>
                  </a:lnTo>
                  <a:lnTo>
                    <a:pt x="28330" y="186"/>
                  </a:lnTo>
                  <a:cubicBezTo>
                    <a:pt x="28200" y="197"/>
                    <a:pt x="28078" y="220"/>
                    <a:pt x="27966" y="252"/>
                  </a:cubicBezTo>
                  <a:lnTo>
                    <a:pt x="27966" y="252"/>
                  </a:lnTo>
                  <a:lnTo>
                    <a:pt x="1989" y="2818"/>
                  </a:lnTo>
                  <a:cubicBezTo>
                    <a:pt x="1" y="3012"/>
                    <a:pt x="100" y="5810"/>
                    <a:pt x="2061" y="5810"/>
                  </a:cubicBezTo>
                  <a:cubicBezTo>
                    <a:pt x="2127" y="5810"/>
                    <a:pt x="2195" y="5807"/>
                    <a:pt x="2265" y="5800"/>
                  </a:cubicBezTo>
                  <a:cubicBezTo>
                    <a:pt x="11738" y="4848"/>
                    <a:pt x="21212" y="3920"/>
                    <a:pt x="30686" y="2993"/>
                  </a:cubicBezTo>
                  <a:cubicBezTo>
                    <a:pt x="32674" y="2799"/>
                    <a:pt x="32575" y="1"/>
                    <a:pt x="30614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67"/>
            <p:cNvSpPr/>
            <p:nvPr/>
          </p:nvSpPr>
          <p:spPr>
            <a:xfrm>
              <a:off x="4356675" y="3182825"/>
              <a:ext cx="798275" cy="129275"/>
            </a:xfrm>
            <a:custGeom>
              <a:avLst/>
              <a:gdLst/>
              <a:ahLst/>
              <a:cxnLst/>
              <a:rect l="l" t="t" r="r" b="b"/>
              <a:pathLst>
                <a:path w="31931" h="5171" extrusionOk="0">
                  <a:moveTo>
                    <a:pt x="29692" y="0"/>
                  </a:moveTo>
                  <a:cubicBezTo>
                    <a:pt x="29262" y="0"/>
                    <a:pt x="28841" y="143"/>
                    <a:pt x="28521" y="458"/>
                  </a:cubicBezTo>
                  <a:lnTo>
                    <a:pt x="28521" y="458"/>
                  </a:lnTo>
                  <a:cubicBezTo>
                    <a:pt x="26855" y="717"/>
                    <a:pt x="25061" y="686"/>
                    <a:pt x="23409" y="834"/>
                  </a:cubicBezTo>
                  <a:cubicBezTo>
                    <a:pt x="20928" y="1035"/>
                    <a:pt x="18447" y="1235"/>
                    <a:pt x="15990" y="1461"/>
                  </a:cubicBezTo>
                  <a:cubicBezTo>
                    <a:pt x="11958" y="1784"/>
                    <a:pt x="7925" y="2108"/>
                    <a:pt x="3893" y="2415"/>
                  </a:cubicBezTo>
                  <a:lnTo>
                    <a:pt x="3893" y="2415"/>
                  </a:lnTo>
                  <a:cubicBezTo>
                    <a:pt x="3677" y="2329"/>
                    <a:pt x="3447" y="2279"/>
                    <a:pt x="3219" y="2279"/>
                  </a:cubicBezTo>
                  <a:cubicBezTo>
                    <a:pt x="3010" y="2279"/>
                    <a:pt x="2803" y="2320"/>
                    <a:pt x="2607" y="2413"/>
                  </a:cubicBezTo>
                  <a:cubicBezTo>
                    <a:pt x="2550" y="2451"/>
                    <a:pt x="2478" y="2489"/>
                    <a:pt x="2414" y="2527"/>
                  </a:cubicBezTo>
                  <a:lnTo>
                    <a:pt x="2414" y="2527"/>
                  </a:lnTo>
                  <a:cubicBezTo>
                    <a:pt x="2253" y="2539"/>
                    <a:pt x="2092" y="2551"/>
                    <a:pt x="1930" y="2564"/>
                  </a:cubicBezTo>
                  <a:cubicBezTo>
                    <a:pt x="0" y="2714"/>
                    <a:pt x="903" y="5170"/>
                    <a:pt x="2482" y="5170"/>
                  </a:cubicBezTo>
                  <a:cubicBezTo>
                    <a:pt x="2634" y="5170"/>
                    <a:pt x="2774" y="5169"/>
                    <a:pt x="2906" y="5164"/>
                  </a:cubicBezTo>
                  <a:lnTo>
                    <a:pt x="2906" y="5164"/>
                  </a:lnTo>
                  <a:cubicBezTo>
                    <a:pt x="2907" y="5166"/>
                    <a:pt x="2907" y="5168"/>
                    <a:pt x="2908" y="5170"/>
                  </a:cubicBezTo>
                  <a:cubicBezTo>
                    <a:pt x="8146" y="4769"/>
                    <a:pt x="13359" y="4343"/>
                    <a:pt x="18597" y="3917"/>
                  </a:cubicBezTo>
                  <a:cubicBezTo>
                    <a:pt x="21078" y="3716"/>
                    <a:pt x="23559" y="3491"/>
                    <a:pt x="26041" y="3290"/>
                  </a:cubicBezTo>
                  <a:cubicBezTo>
                    <a:pt x="27619" y="3165"/>
                    <a:pt x="30351" y="3541"/>
                    <a:pt x="31504" y="2213"/>
                  </a:cubicBezTo>
                  <a:cubicBezTo>
                    <a:pt x="31930" y="1711"/>
                    <a:pt x="31604" y="985"/>
                    <a:pt x="31178" y="609"/>
                  </a:cubicBezTo>
                  <a:cubicBezTo>
                    <a:pt x="31153" y="584"/>
                    <a:pt x="31103" y="533"/>
                    <a:pt x="31053" y="508"/>
                  </a:cubicBezTo>
                  <a:cubicBezTo>
                    <a:pt x="30676" y="184"/>
                    <a:pt x="30178" y="0"/>
                    <a:pt x="2969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67"/>
            <p:cNvSpPr/>
            <p:nvPr/>
          </p:nvSpPr>
          <p:spPr>
            <a:xfrm>
              <a:off x="4345775" y="3233150"/>
              <a:ext cx="859300" cy="100300"/>
            </a:xfrm>
            <a:custGeom>
              <a:avLst/>
              <a:gdLst/>
              <a:ahLst/>
              <a:cxnLst/>
              <a:rect l="l" t="t" r="r" b="b"/>
              <a:pathLst>
                <a:path w="34372" h="4012" extrusionOk="0">
                  <a:moveTo>
                    <a:pt x="31734" y="0"/>
                  </a:moveTo>
                  <a:cubicBezTo>
                    <a:pt x="31607" y="0"/>
                    <a:pt x="31483" y="8"/>
                    <a:pt x="31364" y="24"/>
                  </a:cubicBezTo>
                  <a:cubicBezTo>
                    <a:pt x="31276" y="34"/>
                    <a:pt x="31188" y="44"/>
                    <a:pt x="31100" y="54"/>
                  </a:cubicBezTo>
                  <a:lnTo>
                    <a:pt x="31100" y="54"/>
                  </a:lnTo>
                  <a:cubicBezTo>
                    <a:pt x="31096" y="52"/>
                    <a:pt x="31092" y="51"/>
                    <a:pt x="31088" y="49"/>
                  </a:cubicBezTo>
                  <a:cubicBezTo>
                    <a:pt x="31067" y="54"/>
                    <a:pt x="31046" y="58"/>
                    <a:pt x="31025" y="63"/>
                  </a:cubicBezTo>
                  <a:lnTo>
                    <a:pt x="31025" y="63"/>
                  </a:lnTo>
                  <a:cubicBezTo>
                    <a:pt x="21187" y="1175"/>
                    <a:pt x="11326" y="2165"/>
                    <a:pt x="1464" y="3032"/>
                  </a:cubicBezTo>
                  <a:cubicBezTo>
                    <a:pt x="1" y="3154"/>
                    <a:pt x="2951" y="4011"/>
                    <a:pt x="3642" y="4011"/>
                  </a:cubicBezTo>
                  <a:cubicBezTo>
                    <a:pt x="3661" y="4011"/>
                    <a:pt x="3679" y="4011"/>
                    <a:pt x="3694" y="4009"/>
                  </a:cubicBezTo>
                  <a:cubicBezTo>
                    <a:pt x="13102" y="3182"/>
                    <a:pt x="22486" y="2243"/>
                    <a:pt x="31870" y="1193"/>
                  </a:cubicBezTo>
                  <a:lnTo>
                    <a:pt x="31870" y="1193"/>
                  </a:lnTo>
                  <a:cubicBezTo>
                    <a:pt x="31983" y="1203"/>
                    <a:pt x="32095" y="1208"/>
                    <a:pt x="32207" y="1208"/>
                  </a:cubicBezTo>
                  <a:cubicBezTo>
                    <a:pt x="32407" y="1208"/>
                    <a:pt x="32604" y="1191"/>
                    <a:pt x="32792" y="1152"/>
                  </a:cubicBezTo>
                  <a:cubicBezTo>
                    <a:pt x="33143" y="1102"/>
                    <a:pt x="33494" y="1027"/>
                    <a:pt x="33845" y="977"/>
                  </a:cubicBezTo>
                  <a:cubicBezTo>
                    <a:pt x="34371" y="876"/>
                    <a:pt x="33920" y="551"/>
                    <a:pt x="33670" y="450"/>
                  </a:cubicBezTo>
                  <a:cubicBezTo>
                    <a:pt x="33104" y="199"/>
                    <a:pt x="32381" y="0"/>
                    <a:pt x="31734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67"/>
            <p:cNvSpPr/>
            <p:nvPr/>
          </p:nvSpPr>
          <p:spPr>
            <a:xfrm>
              <a:off x="4359800" y="3270500"/>
              <a:ext cx="768200" cy="83975"/>
            </a:xfrm>
            <a:custGeom>
              <a:avLst/>
              <a:gdLst/>
              <a:ahLst/>
              <a:cxnLst/>
              <a:rect l="l" t="t" r="r" b="b"/>
              <a:pathLst>
                <a:path w="30728" h="3359" extrusionOk="0">
                  <a:moveTo>
                    <a:pt x="27647" y="0"/>
                  </a:moveTo>
                  <a:cubicBezTo>
                    <a:pt x="27595" y="0"/>
                    <a:pt x="27544" y="3"/>
                    <a:pt x="27494" y="9"/>
                  </a:cubicBezTo>
                  <a:cubicBezTo>
                    <a:pt x="18372" y="1212"/>
                    <a:pt x="9199" y="1839"/>
                    <a:pt x="1" y="1914"/>
                  </a:cubicBezTo>
                  <a:cubicBezTo>
                    <a:pt x="151" y="1914"/>
                    <a:pt x="1930" y="3016"/>
                    <a:pt x="2532" y="3142"/>
                  </a:cubicBezTo>
                  <a:cubicBezTo>
                    <a:pt x="2783" y="3192"/>
                    <a:pt x="3033" y="3242"/>
                    <a:pt x="3309" y="3317"/>
                  </a:cubicBezTo>
                  <a:cubicBezTo>
                    <a:pt x="3433" y="3345"/>
                    <a:pt x="3533" y="3358"/>
                    <a:pt x="3608" y="3358"/>
                  </a:cubicBezTo>
                  <a:cubicBezTo>
                    <a:pt x="3777" y="3358"/>
                    <a:pt x="3816" y="3292"/>
                    <a:pt x="3714" y="3186"/>
                  </a:cubicBezTo>
                  <a:lnTo>
                    <a:pt x="3714" y="3186"/>
                  </a:lnTo>
                  <a:cubicBezTo>
                    <a:pt x="12659" y="3106"/>
                    <a:pt x="21579" y="2457"/>
                    <a:pt x="30452" y="1287"/>
                  </a:cubicBezTo>
                  <a:cubicBezTo>
                    <a:pt x="30728" y="1262"/>
                    <a:pt x="29550" y="635"/>
                    <a:pt x="29474" y="585"/>
                  </a:cubicBezTo>
                  <a:cubicBezTo>
                    <a:pt x="28990" y="378"/>
                    <a:pt x="28251" y="0"/>
                    <a:pt x="2764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67"/>
            <p:cNvSpPr/>
            <p:nvPr/>
          </p:nvSpPr>
          <p:spPr>
            <a:xfrm>
              <a:off x="4326650" y="3282500"/>
              <a:ext cx="830850" cy="180500"/>
            </a:xfrm>
            <a:custGeom>
              <a:avLst/>
              <a:gdLst/>
              <a:ahLst/>
              <a:cxnLst/>
              <a:rect l="l" t="t" r="r" b="b"/>
              <a:pathLst>
                <a:path w="33234" h="7220" extrusionOk="0">
                  <a:moveTo>
                    <a:pt x="31326" y="1"/>
                  </a:moveTo>
                  <a:cubicBezTo>
                    <a:pt x="31278" y="1"/>
                    <a:pt x="31228" y="2"/>
                    <a:pt x="31176" y="5"/>
                  </a:cubicBezTo>
                  <a:cubicBezTo>
                    <a:pt x="31034" y="14"/>
                    <a:pt x="30892" y="22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21994" y="549"/>
                    <a:pt x="13215" y="1092"/>
                    <a:pt x="4459" y="1634"/>
                  </a:cubicBezTo>
                  <a:cubicBezTo>
                    <a:pt x="3043" y="1714"/>
                    <a:pt x="2088" y="3524"/>
                    <a:pt x="2855" y="4184"/>
                  </a:cubicBezTo>
                  <a:lnTo>
                    <a:pt x="2855" y="4184"/>
                  </a:lnTo>
                  <a:cubicBezTo>
                    <a:pt x="2545" y="4258"/>
                    <a:pt x="2237" y="4335"/>
                    <a:pt x="1928" y="4416"/>
                  </a:cubicBezTo>
                  <a:cubicBezTo>
                    <a:pt x="215" y="4850"/>
                    <a:pt x="1" y="7219"/>
                    <a:pt x="1588" y="7219"/>
                  </a:cubicBezTo>
                  <a:cubicBezTo>
                    <a:pt x="1743" y="7219"/>
                    <a:pt x="1914" y="7197"/>
                    <a:pt x="2104" y="7148"/>
                  </a:cubicBezTo>
                  <a:cubicBezTo>
                    <a:pt x="11552" y="4667"/>
                    <a:pt x="21527" y="5544"/>
                    <a:pt x="30926" y="2762"/>
                  </a:cubicBezTo>
                  <a:cubicBezTo>
                    <a:pt x="32270" y="2371"/>
                    <a:pt x="33233" y="1"/>
                    <a:pt x="31326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67"/>
            <p:cNvSpPr/>
            <p:nvPr/>
          </p:nvSpPr>
          <p:spPr>
            <a:xfrm>
              <a:off x="4319250" y="3360925"/>
              <a:ext cx="817050" cy="79000"/>
            </a:xfrm>
            <a:custGeom>
              <a:avLst/>
              <a:gdLst/>
              <a:ahLst/>
              <a:cxnLst/>
              <a:rect l="l" t="t" r="r" b="b"/>
              <a:pathLst>
                <a:path w="32682" h="3160" extrusionOk="0">
                  <a:moveTo>
                    <a:pt x="29390" y="0"/>
                  </a:moveTo>
                  <a:cubicBezTo>
                    <a:pt x="29382" y="0"/>
                    <a:pt x="29374" y="1"/>
                    <a:pt x="29367" y="1"/>
                  </a:cubicBezTo>
                  <a:cubicBezTo>
                    <a:pt x="20294" y="477"/>
                    <a:pt x="11222" y="953"/>
                    <a:pt x="2149" y="1404"/>
                  </a:cubicBezTo>
                  <a:cubicBezTo>
                    <a:pt x="1" y="1528"/>
                    <a:pt x="2232" y="3160"/>
                    <a:pt x="3425" y="3160"/>
                  </a:cubicBezTo>
                  <a:cubicBezTo>
                    <a:pt x="3442" y="3160"/>
                    <a:pt x="3460" y="3160"/>
                    <a:pt x="3477" y="3159"/>
                  </a:cubicBezTo>
                  <a:cubicBezTo>
                    <a:pt x="11910" y="2716"/>
                    <a:pt x="20343" y="2274"/>
                    <a:pt x="28776" y="1831"/>
                  </a:cubicBezTo>
                  <a:lnTo>
                    <a:pt x="28776" y="1831"/>
                  </a:lnTo>
                  <a:cubicBezTo>
                    <a:pt x="29195" y="1987"/>
                    <a:pt x="29661" y="2088"/>
                    <a:pt x="30045" y="2088"/>
                  </a:cubicBezTo>
                  <a:cubicBezTo>
                    <a:pt x="30263" y="2088"/>
                    <a:pt x="30455" y="2055"/>
                    <a:pt x="30595" y="1981"/>
                  </a:cubicBezTo>
                  <a:cubicBezTo>
                    <a:pt x="30846" y="1856"/>
                    <a:pt x="31096" y="1730"/>
                    <a:pt x="31347" y="1580"/>
                  </a:cubicBezTo>
                  <a:cubicBezTo>
                    <a:pt x="32682" y="863"/>
                    <a:pt x="29947" y="0"/>
                    <a:pt x="29390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67"/>
            <p:cNvSpPr/>
            <p:nvPr/>
          </p:nvSpPr>
          <p:spPr>
            <a:xfrm>
              <a:off x="4359800" y="3368900"/>
              <a:ext cx="757150" cy="121750"/>
            </a:xfrm>
            <a:custGeom>
              <a:avLst/>
              <a:gdLst/>
              <a:ahLst/>
              <a:cxnLst/>
              <a:rect l="l" t="t" r="r" b="b"/>
              <a:pathLst>
                <a:path w="30286" h="4870" extrusionOk="0">
                  <a:moveTo>
                    <a:pt x="28493" y="1"/>
                  </a:moveTo>
                  <a:cubicBezTo>
                    <a:pt x="28461" y="1"/>
                    <a:pt x="28429" y="3"/>
                    <a:pt x="28397" y="8"/>
                  </a:cubicBezTo>
                  <a:cubicBezTo>
                    <a:pt x="19399" y="1311"/>
                    <a:pt x="10377" y="1737"/>
                    <a:pt x="1279" y="1762"/>
                  </a:cubicBezTo>
                  <a:cubicBezTo>
                    <a:pt x="1" y="1762"/>
                    <a:pt x="1153" y="4870"/>
                    <a:pt x="2281" y="4870"/>
                  </a:cubicBezTo>
                  <a:cubicBezTo>
                    <a:pt x="10690" y="4847"/>
                    <a:pt x="19035" y="4481"/>
                    <a:pt x="27355" y="3377"/>
                  </a:cubicBezTo>
                  <a:lnTo>
                    <a:pt x="27355" y="3377"/>
                  </a:lnTo>
                  <a:cubicBezTo>
                    <a:pt x="27588" y="3629"/>
                    <a:pt x="27849" y="3792"/>
                    <a:pt x="28107" y="3792"/>
                  </a:cubicBezTo>
                  <a:cubicBezTo>
                    <a:pt x="28112" y="3792"/>
                    <a:pt x="28117" y="3792"/>
                    <a:pt x="28121" y="3792"/>
                  </a:cubicBezTo>
                  <a:cubicBezTo>
                    <a:pt x="28948" y="3767"/>
                    <a:pt x="29349" y="3567"/>
                    <a:pt x="29800" y="2890"/>
                  </a:cubicBezTo>
                  <a:cubicBezTo>
                    <a:pt x="30286" y="2186"/>
                    <a:pt x="29478" y="1"/>
                    <a:pt x="28493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67"/>
            <p:cNvSpPr/>
            <p:nvPr/>
          </p:nvSpPr>
          <p:spPr>
            <a:xfrm>
              <a:off x="4369825" y="3442375"/>
              <a:ext cx="758625" cy="151550"/>
            </a:xfrm>
            <a:custGeom>
              <a:avLst/>
              <a:gdLst/>
              <a:ahLst/>
              <a:cxnLst/>
              <a:rect l="l" t="t" r="r" b="b"/>
              <a:pathLst>
                <a:path w="30345" h="6062" extrusionOk="0">
                  <a:moveTo>
                    <a:pt x="27667" y="0"/>
                  </a:moveTo>
                  <a:cubicBezTo>
                    <a:pt x="27659" y="0"/>
                    <a:pt x="27652" y="1"/>
                    <a:pt x="27645" y="1"/>
                  </a:cubicBezTo>
                  <a:lnTo>
                    <a:pt x="3646" y="1123"/>
                  </a:lnTo>
                  <a:lnTo>
                    <a:pt x="3646" y="1123"/>
                  </a:lnTo>
                  <a:cubicBezTo>
                    <a:pt x="3428" y="965"/>
                    <a:pt x="3215" y="867"/>
                    <a:pt x="3033" y="867"/>
                  </a:cubicBezTo>
                  <a:cubicBezTo>
                    <a:pt x="2999" y="867"/>
                    <a:pt x="2965" y="871"/>
                    <a:pt x="2933" y="878"/>
                  </a:cubicBezTo>
                  <a:cubicBezTo>
                    <a:pt x="2407" y="979"/>
                    <a:pt x="1880" y="1104"/>
                    <a:pt x="1379" y="1229"/>
                  </a:cubicBezTo>
                  <a:cubicBezTo>
                    <a:pt x="778" y="1346"/>
                    <a:pt x="1456" y="2486"/>
                    <a:pt x="2212" y="3219"/>
                  </a:cubicBezTo>
                  <a:lnTo>
                    <a:pt x="2212" y="3219"/>
                  </a:lnTo>
                  <a:cubicBezTo>
                    <a:pt x="2182" y="3219"/>
                    <a:pt x="2151" y="3219"/>
                    <a:pt x="2119" y="3219"/>
                  </a:cubicBezTo>
                  <a:cubicBezTo>
                    <a:pt x="1796" y="3219"/>
                    <a:pt x="1444" y="3229"/>
                    <a:pt x="1311" y="3313"/>
                  </a:cubicBezTo>
                  <a:lnTo>
                    <a:pt x="1311" y="3313"/>
                  </a:lnTo>
                  <a:cubicBezTo>
                    <a:pt x="1155" y="3219"/>
                    <a:pt x="995" y="3149"/>
                    <a:pt x="860" y="3149"/>
                  </a:cubicBezTo>
                  <a:cubicBezTo>
                    <a:pt x="779" y="3149"/>
                    <a:pt x="708" y="3174"/>
                    <a:pt x="652" y="3234"/>
                  </a:cubicBezTo>
                  <a:cubicBezTo>
                    <a:pt x="627" y="3284"/>
                    <a:pt x="577" y="3309"/>
                    <a:pt x="527" y="3360"/>
                  </a:cubicBezTo>
                  <a:cubicBezTo>
                    <a:pt x="1" y="3936"/>
                    <a:pt x="1429" y="5289"/>
                    <a:pt x="1805" y="5590"/>
                  </a:cubicBezTo>
                  <a:cubicBezTo>
                    <a:pt x="2288" y="5941"/>
                    <a:pt x="2862" y="6062"/>
                    <a:pt x="3473" y="6062"/>
                  </a:cubicBezTo>
                  <a:cubicBezTo>
                    <a:pt x="4607" y="6062"/>
                    <a:pt x="5866" y="5645"/>
                    <a:pt x="6893" y="5515"/>
                  </a:cubicBezTo>
                  <a:cubicBezTo>
                    <a:pt x="9449" y="5189"/>
                    <a:pt x="12031" y="4989"/>
                    <a:pt x="14612" y="4863"/>
                  </a:cubicBezTo>
                  <a:cubicBezTo>
                    <a:pt x="19750" y="4613"/>
                    <a:pt x="24838" y="4462"/>
                    <a:pt x="29675" y="2558"/>
                  </a:cubicBezTo>
                  <a:cubicBezTo>
                    <a:pt x="30345" y="2310"/>
                    <a:pt x="28364" y="0"/>
                    <a:pt x="2766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67"/>
            <p:cNvSpPr/>
            <p:nvPr/>
          </p:nvSpPr>
          <p:spPr>
            <a:xfrm>
              <a:off x="4409400" y="3507550"/>
              <a:ext cx="682250" cy="94025"/>
            </a:xfrm>
            <a:custGeom>
              <a:avLst/>
              <a:gdLst/>
              <a:ahLst/>
              <a:cxnLst/>
              <a:rect l="l" t="t" r="r" b="b"/>
              <a:pathLst>
                <a:path w="27290" h="3761" extrusionOk="0">
                  <a:moveTo>
                    <a:pt x="25285" y="1"/>
                  </a:moveTo>
                  <a:cubicBezTo>
                    <a:pt x="17165" y="251"/>
                    <a:pt x="9044" y="477"/>
                    <a:pt x="949" y="702"/>
                  </a:cubicBezTo>
                  <a:cubicBezTo>
                    <a:pt x="0" y="727"/>
                    <a:pt x="1165" y="3760"/>
                    <a:pt x="2016" y="3760"/>
                  </a:cubicBezTo>
                  <a:cubicBezTo>
                    <a:pt x="2020" y="3760"/>
                    <a:pt x="2023" y="3760"/>
                    <a:pt x="2027" y="3760"/>
                  </a:cubicBezTo>
                  <a:cubicBezTo>
                    <a:pt x="9646" y="3525"/>
                    <a:pt x="17265" y="3312"/>
                    <a:pt x="24863" y="3100"/>
                  </a:cubicBezTo>
                  <a:lnTo>
                    <a:pt x="24863" y="3100"/>
                  </a:lnTo>
                  <a:cubicBezTo>
                    <a:pt x="25030" y="3255"/>
                    <a:pt x="25204" y="3348"/>
                    <a:pt x="25373" y="3348"/>
                  </a:cubicBezTo>
                  <a:cubicBezTo>
                    <a:pt x="25411" y="3348"/>
                    <a:pt x="25448" y="3344"/>
                    <a:pt x="25485" y="3334"/>
                  </a:cubicBezTo>
                  <a:lnTo>
                    <a:pt x="26538" y="3033"/>
                  </a:lnTo>
                  <a:cubicBezTo>
                    <a:pt x="27290" y="2833"/>
                    <a:pt x="26037" y="1"/>
                    <a:pt x="25285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67"/>
            <p:cNvSpPr/>
            <p:nvPr/>
          </p:nvSpPr>
          <p:spPr>
            <a:xfrm>
              <a:off x="4327875" y="3557000"/>
              <a:ext cx="818000" cy="104125"/>
            </a:xfrm>
            <a:custGeom>
              <a:avLst/>
              <a:gdLst/>
              <a:ahLst/>
              <a:cxnLst/>
              <a:rect l="l" t="t" r="r" b="b"/>
              <a:pathLst>
                <a:path w="32720" h="4165" extrusionOk="0">
                  <a:moveTo>
                    <a:pt x="29952" y="0"/>
                  </a:moveTo>
                  <a:cubicBezTo>
                    <a:pt x="29926" y="0"/>
                    <a:pt x="29900" y="1"/>
                    <a:pt x="29874" y="3"/>
                  </a:cubicBezTo>
                  <a:cubicBezTo>
                    <a:pt x="21416" y="652"/>
                    <a:pt x="12935" y="1193"/>
                    <a:pt x="4454" y="1648"/>
                  </a:cubicBezTo>
                  <a:lnTo>
                    <a:pt x="4454" y="1648"/>
                  </a:lnTo>
                  <a:cubicBezTo>
                    <a:pt x="4095" y="1453"/>
                    <a:pt x="3671" y="1328"/>
                    <a:pt x="3270" y="1328"/>
                  </a:cubicBezTo>
                  <a:cubicBezTo>
                    <a:pt x="3044" y="1328"/>
                    <a:pt x="2826" y="1368"/>
                    <a:pt x="2631" y="1456"/>
                  </a:cubicBezTo>
                  <a:cubicBezTo>
                    <a:pt x="2280" y="1607"/>
                    <a:pt x="1954" y="1757"/>
                    <a:pt x="1603" y="1907"/>
                  </a:cubicBezTo>
                  <a:cubicBezTo>
                    <a:pt x="0" y="2647"/>
                    <a:pt x="1698" y="4164"/>
                    <a:pt x="2804" y="4164"/>
                  </a:cubicBezTo>
                  <a:cubicBezTo>
                    <a:pt x="2822" y="4164"/>
                    <a:pt x="2839" y="4164"/>
                    <a:pt x="2857" y="4163"/>
                  </a:cubicBezTo>
                  <a:cubicBezTo>
                    <a:pt x="11239" y="3728"/>
                    <a:pt x="19621" y="3209"/>
                    <a:pt x="27984" y="2587"/>
                  </a:cubicBezTo>
                  <a:lnTo>
                    <a:pt x="27984" y="2587"/>
                  </a:lnTo>
                  <a:cubicBezTo>
                    <a:pt x="28355" y="2794"/>
                    <a:pt x="28798" y="2928"/>
                    <a:pt x="29213" y="2928"/>
                  </a:cubicBezTo>
                  <a:cubicBezTo>
                    <a:pt x="29429" y="2928"/>
                    <a:pt x="29637" y="2891"/>
                    <a:pt x="29824" y="2810"/>
                  </a:cubicBezTo>
                  <a:cubicBezTo>
                    <a:pt x="30250" y="2634"/>
                    <a:pt x="30701" y="2434"/>
                    <a:pt x="31127" y="2233"/>
                  </a:cubicBezTo>
                  <a:cubicBezTo>
                    <a:pt x="32719" y="1547"/>
                    <a:pt x="31080" y="0"/>
                    <a:pt x="2995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67"/>
            <p:cNvSpPr/>
            <p:nvPr/>
          </p:nvSpPr>
          <p:spPr>
            <a:xfrm>
              <a:off x="4492625" y="3568500"/>
              <a:ext cx="516700" cy="88850"/>
            </a:xfrm>
            <a:custGeom>
              <a:avLst/>
              <a:gdLst/>
              <a:ahLst/>
              <a:cxnLst/>
              <a:rect l="l" t="t" r="r" b="b"/>
              <a:pathLst>
                <a:path w="20668" h="3554" extrusionOk="0">
                  <a:moveTo>
                    <a:pt x="19918" y="0"/>
                  </a:moveTo>
                  <a:cubicBezTo>
                    <a:pt x="19858" y="0"/>
                    <a:pt x="19794" y="6"/>
                    <a:pt x="19725" y="19"/>
                  </a:cubicBezTo>
                  <a:cubicBezTo>
                    <a:pt x="14111" y="846"/>
                    <a:pt x="8447" y="1297"/>
                    <a:pt x="2758" y="1297"/>
                  </a:cubicBezTo>
                  <a:cubicBezTo>
                    <a:pt x="1956" y="1297"/>
                    <a:pt x="1204" y="1673"/>
                    <a:pt x="678" y="2300"/>
                  </a:cubicBezTo>
                  <a:cubicBezTo>
                    <a:pt x="402" y="2600"/>
                    <a:pt x="1" y="3553"/>
                    <a:pt x="803" y="3553"/>
                  </a:cubicBezTo>
                  <a:cubicBezTo>
                    <a:pt x="967" y="3553"/>
                    <a:pt x="1130" y="3554"/>
                    <a:pt x="1294" y="3554"/>
                  </a:cubicBezTo>
                  <a:cubicBezTo>
                    <a:pt x="7018" y="3554"/>
                    <a:pt x="12719" y="3127"/>
                    <a:pt x="18372" y="2274"/>
                  </a:cubicBezTo>
                  <a:cubicBezTo>
                    <a:pt x="19149" y="2174"/>
                    <a:pt x="19951" y="1673"/>
                    <a:pt x="20352" y="996"/>
                  </a:cubicBezTo>
                  <a:cubicBezTo>
                    <a:pt x="20667" y="478"/>
                    <a:pt x="20456" y="0"/>
                    <a:pt x="19918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25" name="Google Shape;1925;p67"/>
          <p:cNvSpPr txBox="1">
            <a:spLocks noGrp="1"/>
          </p:cNvSpPr>
          <p:nvPr>
            <p:ph type="title"/>
          </p:nvPr>
        </p:nvSpPr>
        <p:spPr>
          <a:xfrm>
            <a:off x="575756" y="1368646"/>
            <a:ext cx="7055725" cy="89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Домашна работа</a:t>
            </a:r>
            <a:endParaRPr dirty="0"/>
          </a:p>
        </p:txBody>
      </p:sp>
      <p:grpSp>
        <p:nvGrpSpPr>
          <p:cNvPr id="1927" name="Google Shape;1927;p67"/>
          <p:cNvGrpSpPr/>
          <p:nvPr/>
        </p:nvGrpSpPr>
        <p:grpSpPr>
          <a:xfrm>
            <a:off x="2072681" y="2337674"/>
            <a:ext cx="4693836" cy="176025"/>
            <a:chOff x="4345425" y="2175475"/>
            <a:chExt cx="800750" cy="176025"/>
          </a:xfrm>
        </p:grpSpPr>
        <p:sp>
          <p:nvSpPr>
            <p:cNvPr id="1928" name="Google Shape;1928;p6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6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1873;p66"/>
          <p:cNvGrpSpPr/>
          <p:nvPr/>
        </p:nvGrpSpPr>
        <p:grpSpPr>
          <a:xfrm rot="372491" flipH="1">
            <a:off x="766950" y="4312635"/>
            <a:ext cx="595061" cy="675849"/>
            <a:chOff x="5464100" y="4208075"/>
            <a:chExt cx="494625" cy="579650"/>
          </a:xfrm>
        </p:grpSpPr>
        <p:sp>
          <p:nvSpPr>
            <p:cNvPr id="23" name="Google Shape;1874;p66"/>
            <p:cNvSpPr/>
            <p:nvPr/>
          </p:nvSpPr>
          <p:spPr>
            <a:xfrm>
              <a:off x="5594650" y="4504850"/>
              <a:ext cx="341250" cy="255800"/>
            </a:xfrm>
            <a:custGeom>
              <a:avLst/>
              <a:gdLst/>
              <a:ahLst/>
              <a:cxnLst/>
              <a:rect l="l" t="t" r="r" b="b"/>
              <a:pathLst>
                <a:path w="13650" h="10232" extrusionOk="0">
                  <a:moveTo>
                    <a:pt x="11619" y="0"/>
                  </a:moveTo>
                  <a:cubicBezTo>
                    <a:pt x="11538" y="0"/>
                    <a:pt x="11454" y="19"/>
                    <a:pt x="11367" y="60"/>
                  </a:cubicBezTo>
                  <a:cubicBezTo>
                    <a:pt x="10774" y="356"/>
                    <a:pt x="10157" y="653"/>
                    <a:pt x="9587" y="973"/>
                  </a:cubicBezTo>
                  <a:cubicBezTo>
                    <a:pt x="8423" y="1657"/>
                    <a:pt x="7327" y="2388"/>
                    <a:pt x="6254" y="3209"/>
                  </a:cubicBezTo>
                  <a:cubicBezTo>
                    <a:pt x="4177" y="4784"/>
                    <a:pt x="2100" y="6359"/>
                    <a:pt x="0" y="7934"/>
                  </a:cubicBezTo>
                  <a:cubicBezTo>
                    <a:pt x="584" y="8864"/>
                    <a:pt x="1080" y="10231"/>
                    <a:pt x="2001" y="10231"/>
                  </a:cubicBezTo>
                  <a:cubicBezTo>
                    <a:pt x="2232" y="10231"/>
                    <a:pt x="2491" y="10145"/>
                    <a:pt x="2785" y="9943"/>
                  </a:cubicBezTo>
                  <a:cubicBezTo>
                    <a:pt x="3972" y="9121"/>
                    <a:pt x="5159" y="8300"/>
                    <a:pt x="6323" y="7478"/>
                  </a:cubicBezTo>
                  <a:cubicBezTo>
                    <a:pt x="7281" y="6816"/>
                    <a:pt x="13650" y="2867"/>
                    <a:pt x="13011" y="1726"/>
                  </a:cubicBezTo>
                  <a:cubicBezTo>
                    <a:pt x="12806" y="1338"/>
                    <a:pt x="12310" y="0"/>
                    <a:pt x="11619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875;p66"/>
            <p:cNvSpPr/>
            <p:nvPr/>
          </p:nvSpPr>
          <p:spPr>
            <a:xfrm>
              <a:off x="5518750" y="4363750"/>
              <a:ext cx="340700" cy="255675"/>
            </a:xfrm>
            <a:custGeom>
              <a:avLst/>
              <a:gdLst/>
              <a:ahLst/>
              <a:cxnLst/>
              <a:rect l="l" t="t" r="r" b="b"/>
              <a:pathLst>
                <a:path w="13628" h="10227" extrusionOk="0">
                  <a:moveTo>
                    <a:pt x="11606" y="0"/>
                  </a:moveTo>
                  <a:cubicBezTo>
                    <a:pt x="11522" y="0"/>
                    <a:pt x="11435" y="21"/>
                    <a:pt x="11345" y="66"/>
                  </a:cubicBezTo>
                  <a:cubicBezTo>
                    <a:pt x="10751" y="362"/>
                    <a:pt x="10158" y="659"/>
                    <a:pt x="9587" y="979"/>
                  </a:cubicBezTo>
                  <a:cubicBezTo>
                    <a:pt x="8423" y="1664"/>
                    <a:pt x="7304" y="2394"/>
                    <a:pt x="6232" y="3216"/>
                  </a:cubicBezTo>
                  <a:cubicBezTo>
                    <a:pt x="4155" y="4791"/>
                    <a:pt x="2077" y="6343"/>
                    <a:pt x="0" y="7940"/>
                  </a:cubicBezTo>
                  <a:cubicBezTo>
                    <a:pt x="563" y="8867"/>
                    <a:pt x="1054" y="10226"/>
                    <a:pt x="1967" y="10226"/>
                  </a:cubicBezTo>
                  <a:cubicBezTo>
                    <a:pt x="2201" y="10226"/>
                    <a:pt x="2464" y="10136"/>
                    <a:pt x="2762" y="9926"/>
                  </a:cubicBezTo>
                  <a:cubicBezTo>
                    <a:pt x="3949" y="9127"/>
                    <a:pt x="5136" y="8306"/>
                    <a:pt x="6323" y="7484"/>
                  </a:cubicBezTo>
                  <a:cubicBezTo>
                    <a:pt x="7282" y="6822"/>
                    <a:pt x="13627" y="2873"/>
                    <a:pt x="13011" y="1732"/>
                  </a:cubicBezTo>
                  <a:cubicBezTo>
                    <a:pt x="12787" y="1346"/>
                    <a:pt x="12292" y="0"/>
                    <a:pt x="11606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876;p66"/>
            <p:cNvSpPr/>
            <p:nvPr/>
          </p:nvSpPr>
          <p:spPr>
            <a:xfrm>
              <a:off x="5475950" y="4235275"/>
              <a:ext cx="281925" cy="269375"/>
            </a:xfrm>
            <a:custGeom>
              <a:avLst/>
              <a:gdLst/>
              <a:ahLst/>
              <a:cxnLst/>
              <a:rect l="l" t="t" r="r" b="b"/>
              <a:pathLst>
                <a:path w="11277" h="10775" extrusionOk="0">
                  <a:moveTo>
                    <a:pt x="1210" y="1"/>
                  </a:moveTo>
                  <a:cubicBezTo>
                    <a:pt x="1233" y="23"/>
                    <a:pt x="1233" y="46"/>
                    <a:pt x="1233" y="92"/>
                  </a:cubicBezTo>
                  <a:cubicBezTo>
                    <a:pt x="1005" y="3653"/>
                    <a:pt x="503" y="7213"/>
                    <a:pt x="0" y="10774"/>
                  </a:cubicBezTo>
                  <a:cubicBezTo>
                    <a:pt x="3607" y="7989"/>
                    <a:pt x="7396" y="5456"/>
                    <a:pt x="11276" y="3082"/>
                  </a:cubicBezTo>
                  <a:cubicBezTo>
                    <a:pt x="7967" y="1918"/>
                    <a:pt x="4634" y="868"/>
                    <a:pt x="1210" y="1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877;p66"/>
            <p:cNvSpPr/>
            <p:nvPr/>
          </p:nvSpPr>
          <p:spPr>
            <a:xfrm>
              <a:off x="5717000" y="4421125"/>
              <a:ext cx="42000" cy="94525"/>
            </a:xfrm>
            <a:custGeom>
              <a:avLst/>
              <a:gdLst/>
              <a:ahLst/>
              <a:cxnLst/>
              <a:rect l="l" t="t" r="r" b="b"/>
              <a:pathLst>
                <a:path w="1680" h="3781" extrusionOk="0">
                  <a:moveTo>
                    <a:pt x="1497" y="0"/>
                  </a:moveTo>
                  <a:cubicBezTo>
                    <a:pt x="1449" y="0"/>
                    <a:pt x="1398" y="23"/>
                    <a:pt x="1360" y="76"/>
                  </a:cubicBezTo>
                  <a:cubicBezTo>
                    <a:pt x="676" y="1103"/>
                    <a:pt x="265" y="2404"/>
                    <a:pt x="14" y="3614"/>
                  </a:cubicBezTo>
                  <a:cubicBezTo>
                    <a:pt x="0" y="3720"/>
                    <a:pt x="80" y="3780"/>
                    <a:pt x="162" y="3780"/>
                  </a:cubicBezTo>
                  <a:cubicBezTo>
                    <a:pt x="221" y="3780"/>
                    <a:pt x="282" y="3749"/>
                    <a:pt x="310" y="3683"/>
                  </a:cubicBezTo>
                  <a:cubicBezTo>
                    <a:pt x="698" y="2496"/>
                    <a:pt x="1201" y="1377"/>
                    <a:pt x="1634" y="213"/>
                  </a:cubicBezTo>
                  <a:cubicBezTo>
                    <a:pt x="1680" y="91"/>
                    <a:pt x="1594" y="0"/>
                    <a:pt x="1497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878;p66"/>
            <p:cNvSpPr/>
            <p:nvPr/>
          </p:nvSpPr>
          <p:spPr>
            <a:xfrm>
              <a:off x="5750000" y="4392700"/>
              <a:ext cx="46925" cy="98950"/>
            </a:xfrm>
            <a:custGeom>
              <a:avLst/>
              <a:gdLst/>
              <a:ahLst/>
              <a:cxnLst/>
              <a:rect l="l" t="t" r="r" b="b"/>
              <a:pathLst>
                <a:path w="1877" h="3958" extrusionOk="0">
                  <a:moveTo>
                    <a:pt x="1669" y="1"/>
                  </a:moveTo>
                  <a:cubicBezTo>
                    <a:pt x="1627" y="1"/>
                    <a:pt x="1584" y="22"/>
                    <a:pt x="1547" y="72"/>
                  </a:cubicBezTo>
                  <a:cubicBezTo>
                    <a:pt x="771" y="1122"/>
                    <a:pt x="360" y="2446"/>
                    <a:pt x="40" y="3701"/>
                  </a:cubicBezTo>
                  <a:cubicBezTo>
                    <a:pt x="0" y="3860"/>
                    <a:pt x="130" y="3958"/>
                    <a:pt x="259" y="3958"/>
                  </a:cubicBezTo>
                  <a:cubicBezTo>
                    <a:pt x="353" y="3958"/>
                    <a:pt x="445" y="3907"/>
                    <a:pt x="474" y="3792"/>
                  </a:cubicBezTo>
                  <a:cubicBezTo>
                    <a:pt x="816" y="2560"/>
                    <a:pt x="1410" y="1464"/>
                    <a:pt x="1843" y="277"/>
                  </a:cubicBezTo>
                  <a:cubicBezTo>
                    <a:pt x="1877" y="145"/>
                    <a:pt x="1778" y="1"/>
                    <a:pt x="1669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879;p66"/>
            <p:cNvSpPr/>
            <p:nvPr/>
          </p:nvSpPr>
          <p:spPr>
            <a:xfrm>
              <a:off x="5795175" y="4403700"/>
              <a:ext cx="30450" cy="52625"/>
            </a:xfrm>
            <a:custGeom>
              <a:avLst/>
              <a:gdLst/>
              <a:ahLst/>
              <a:cxnLst/>
              <a:rect l="l" t="t" r="r" b="b"/>
              <a:pathLst>
                <a:path w="1218" h="2105" extrusionOk="0">
                  <a:moveTo>
                    <a:pt x="977" y="1"/>
                  </a:moveTo>
                  <a:cubicBezTo>
                    <a:pt x="935" y="1"/>
                    <a:pt x="893" y="14"/>
                    <a:pt x="858" y="43"/>
                  </a:cubicBezTo>
                  <a:cubicBezTo>
                    <a:pt x="356" y="522"/>
                    <a:pt x="105" y="1138"/>
                    <a:pt x="14" y="1800"/>
                  </a:cubicBezTo>
                  <a:cubicBezTo>
                    <a:pt x="0" y="1988"/>
                    <a:pt x="160" y="2104"/>
                    <a:pt x="303" y="2104"/>
                  </a:cubicBezTo>
                  <a:cubicBezTo>
                    <a:pt x="404" y="2104"/>
                    <a:pt x="497" y="2046"/>
                    <a:pt x="516" y="1914"/>
                  </a:cubicBezTo>
                  <a:cubicBezTo>
                    <a:pt x="607" y="1321"/>
                    <a:pt x="835" y="773"/>
                    <a:pt x="1132" y="248"/>
                  </a:cubicBezTo>
                  <a:cubicBezTo>
                    <a:pt x="1217" y="112"/>
                    <a:pt x="1099" y="1"/>
                    <a:pt x="97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880;p66"/>
            <p:cNvSpPr/>
            <p:nvPr/>
          </p:nvSpPr>
          <p:spPr>
            <a:xfrm>
              <a:off x="5783525" y="4580275"/>
              <a:ext cx="38225" cy="81675"/>
            </a:xfrm>
            <a:custGeom>
              <a:avLst/>
              <a:gdLst/>
              <a:ahLst/>
              <a:cxnLst/>
              <a:rect l="l" t="t" r="r" b="b"/>
              <a:pathLst>
                <a:path w="1529" h="3267" extrusionOk="0">
                  <a:moveTo>
                    <a:pt x="1258" y="1"/>
                  </a:moveTo>
                  <a:cubicBezTo>
                    <a:pt x="1191" y="1"/>
                    <a:pt x="1127" y="31"/>
                    <a:pt x="1096" y="101"/>
                  </a:cubicBezTo>
                  <a:cubicBezTo>
                    <a:pt x="845" y="649"/>
                    <a:pt x="617" y="1197"/>
                    <a:pt x="411" y="1745"/>
                  </a:cubicBezTo>
                  <a:cubicBezTo>
                    <a:pt x="251" y="2201"/>
                    <a:pt x="0" y="2680"/>
                    <a:pt x="23" y="3160"/>
                  </a:cubicBezTo>
                  <a:cubicBezTo>
                    <a:pt x="23" y="3231"/>
                    <a:pt x="77" y="3267"/>
                    <a:pt x="133" y="3267"/>
                  </a:cubicBezTo>
                  <a:cubicBezTo>
                    <a:pt x="168" y="3267"/>
                    <a:pt x="203" y="3254"/>
                    <a:pt x="229" y="3228"/>
                  </a:cubicBezTo>
                  <a:cubicBezTo>
                    <a:pt x="594" y="2863"/>
                    <a:pt x="754" y="2270"/>
                    <a:pt x="936" y="1790"/>
                  </a:cubicBezTo>
                  <a:cubicBezTo>
                    <a:pt x="1142" y="1288"/>
                    <a:pt x="1324" y="763"/>
                    <a:pt x="1484" y="261"/>
                  </a:cubicBezTo>
                  <a:cubicBezTo>
                    <a:pt x="1529" y="111"/>
                    <a:pt x="1387" y="1"/>
                    <a:pt x="125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881;p66"/>
            <p:cNvSpPr/>
            <p:nvPr/>
          </p:nvSpPr>
          <p:spPr>
            <a:xfrm>
              <a:off x="5824600" y="4544075"/>
              <a:ext cx="49675" cy="96575"/>
            </a:xfrm>
            <a:custGeom>
              <a:avLst/>
              <a:gdLst/>
              <a:ahLst/>
              <a:cxnLst/>
              <a:rect l="l" t="t" r="r" b="b"/>
              <a:pathLst>
                <a:path w="1987" h="3863" extrusionOk="0">
                  <a:moveTo>
                    <a:pt x="1601" y="1"/>
                  </a:moveTo>
                  <a:cubicBezTo>
                    <a:pt x="1166" y="1"/>
                    <a:pt x="939" y="623"/>
                    <a:pt x="800" y="1001"/>
                  </a:cubicBezTo>
                  <a:cubicBezTo>
                    <a:pt x="457" y="1846"/>
                    <a:pt x="115" y="2759"/>
                    <a:pt x="1" y="3672"/>
                  </a:cubicBezTo>
                  <a:cubicBezTo>
                    <a:pt x="1" y="3777"/>
                    <a:pt x="100" y="3863"/>
                    <a:pt x="188" y="3863"/>
                  </a:cubicBezTo>
                  <a:cubicBezTo>
                    <a:pt x="233" y="3863"/>
                    <a:pt x="274" y="3840"/>
                    <a:pt x="297" y="3786"/>
                  </a:cubicBezTo>
                  <a:cubicBezTo>
                    <a:pt x="526" y="3215"/>
                    <a:pt x="708" y="2645"/>
                    <a:pt x="914" y="2074"/>
                  </a:cubicBezTo>
                  <a:cubicBezTo>
                    <a:pt x="1028" y="1823"/>
                    <a:pt x="1439" y="385"/>
                    <a:pt x="1735" y="362"/>
                  </a:cubicBezTo>
                  <a:cubicBezTo>
                    <a:pt x="1918" y="362"/>
                    <a:pt x="1987" y="111"/>
                    <a:pt x="1804" y="43"/>
                  </a:cubicBezTo>
                  <a:cubicBezTo>
                    <a:pt x="1731" y="14"/>
                    <a:pt x="1664" y="1"/>
                    <a:pt x="1601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882;p66"/>
            <p:cNvSpPr/>
            <p:nvPr/>
          </p:nvSpPr>
          <p:spPr>
            <a:xfrm>
              <a:off x="5876375" y="4540750"/>
              <a:ext cx="23725" cy="54675"/>
            </a:xfrm>
            <a:custGeom>
              <a:avLst/>
              <a:gdLst/>
              <a:ahLst/>
              <a:cxnLst/>
              <a:rect l="l" t="t" r="r" b="b"/>
              <a:pathLst>
                <a:path w="949" h="2187" extrusionOk="0">
                  <a:moveTo>
                    <a:pt x="772" y="1"/>
                  </a:moveTo>
                  <a:cubicBezTo>
                    <a:pt x="721" y="1"/>
                    <a:pt x="671" y="26"/>
                    <a:pt x="646" y="84"/>
                  </a:cubicBezTo>
                  <a:cubicBezTo>
                    <a:pt x="372" y="701"/>
                    <a:pt x="167" y="1317"/>
                    <a:pt x="30" y="2002"/>
                  </a:cubicBezTo>
                  <a:cubicBezTo>
                    <a:pt x="1" y="2103"/>
                    <a:pt x="101" y="2187"/>
                    <a:pt x="195" y="2187"/>
                  </a:cubicBezTo>
                  <a:cubicBezTo>
                    <a:pt x="249" y="2187"/>
                    <a:pt x="302" y="2159"/>
                    <a:pt x="326" y="2093"/>
                  </a:cubicBezTo>
                  <a:cubicBezTo>
                    <a:pt x="577" y="1477"/>
                    <a:pt x="783" y="838"/>
                    <a:pt x="920" y="176"/>
                  </a:cubicBezTo>
                  <a:cubicBezTo>
                    <a:pt x="949" y="75"/>
                    <a:pt x="859" y="1"/>
                    <a:pt x="772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883;p66"/>
            <p:cNvSpPr/>
            <p:nvPr/>
          </p:nvSpPr>
          <p:spPr>
            <a:xfrm>
              <a:off x="5464100" y="4208075"/>
              <a:ext cx="334850" cy="317675"/>
            </a:xfrm>
            <a:custGeom>
              <a:avLst/>
              <a:gdLst/>
              <a:ahLst/>
              <a:cxnLst/>
              <a:rect l="l" t="t" r="r" b="b"/>
              <a:pathLst>
                <a:path w="13394" h="12707" extrusionOk="0">
                  <a:moveTo>
                    <a:pt x="2027" y="792"/>
                  </a:moveTo>
                  <a:cubicBezTo>
                    <a:pt x="5450" y="1682"/>
                    <a:pt x="8783" y="2732"/>
                    <a:pt x="12115" y="3896"/>
                  </a:cubicBezTo>
                  <a:cubicBezTo>
                    <a:pt x="8212" y="6270"/>
                    <a:pt x="4423" y="8804"/>
                    <a:pt x="817" y="11588"/>
                  </a:cubicBezTo>
                  <a:cubicBezTo>
                    <a:pt x="1319" y="8027"/>
                    <a:pt x="1821" y="4467"/>
                    <a:pt x="2049" y="906"/>
                  </a:cubicBezTo>
                  <a:cubicBezTo>
                    <a:pt x="2049" y="860"/>
                    <a:pt x="2049" y="838"/>
                    <a:pt x="2027" y="792"/>
                  </a:cubicBezTo>
                  <a:close/>
                  <a:moveTo>
                    <a:pt x="1919" y="0"/>
                  </a:moveTo>
                  <a:cubicBezTo>
                    <a:pt x="1586" y="0"/>
                    <a:pt x="1459" y="471"/>
                    <a:pt x="1707" y="678"/>
                  </a:cubicBezTo>
                  <a:cubicBezTo>
                    <a:pt x="1616" y="701"/>
                    <a:pt x="1547" y="769"/>
                    <a:pt x="1547" y="860"/>
                  </a:cubicBezTo>
                  <a:cubicBezTo>
                    <a:pt x="954" y="4649"/>
                    <a:pt x="566" y="8484"/>
                    <a:pt x="18" y="12273"/>
                  </a:cubicBezTo>
                  <a:cubicBezTo>
                    <a:pt x="0" y="12483"/>
                    <a:pt x="158" y="12707"/>
                    <a:pt x="355" y="12707"/>
                  </a:cubicBezTo>
                  <a:cubicBezTo>
                    <a:pt x="415" y="12707"/>
                    <a:pt x="479" y="12686"/>
                    <a:pt x="543" y="12638"/>
                  </a:cubicBezTo>
                  <a:cubicBezTo>
                    <a:pt x="4560" y="9534"/>
                    <a:pt x="8760" y="6658"/>
                    <a:pt x="13165" y="4124"/>
                  </a:cubicBezTo>
                  <a:cubicBezTo>
                    <a:pt x="13371" y="3987"/>
                    <a:pt x="13394" y="3577"/>
                    <a:pt x="13120" y="3485"/>
                  </a:cubicBezTo>
                  <a:cubicBezTo>
                    <a:pt x="9490" y="2139"/>
                    <a:pt x="5770" y="997"/>
                    <a:pt x="2027" y="16"/>
                  </a:cubicBezTo>
                  <a:cubicBezTo>
                    <a:pt x="1989" y="5"/>
                    <a:pt x="1953" y="0"/>
                    <a:pt x="1919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884;p66"/>
            <p:cNvSpPr/>
            <p:nvPr/>
          </p:nvSpPr>
          <p:spPr>
            <a:xfrm>
              <a:off x="5495775" y="4342975"/>
              <a:ext cx="376800" cy="309500"/>
            </a:xfrm>
            <a:custGeom>
              <a:avLst/>
              <a:gdLst/>
              <a:ahLst/>
              <a:cxnLst/>
              <a:rect l="l" t="t" r="r" b="b"/>
              <a:pathLst>
                <a:path w="15072" h="12380" extrusionOk="0">
                  <a:moveTo>
                    <a:pt x="12525" y="1060"/>
                  </a:moveTo>
                  <a:cubicBezTo>
                    <a:pt x="13211" y="1060"/>
                    <a:pt x="13706" y="2403"/>
                    <a:pt x="13930" y="2768"/>
                  </a:cubicBezTo>
                  <a:cubicBezTo>
                    <a:pt x="14546" y="3933"/>
                    <a:pt x="8201" y="7858"/>
                    <a:pt x="7242" y="8520"/>
                  </a:cubicBezTo>
                  <a:cubicBezTo>
                    <a:pt x="6055" y="9342"/>
                    <a:pt x="4868" y="10164"/>
                    <a:pt x="3681" y="10986"/>
                  </a:cubicBezTo>
                  <a:cubicBezTo>
                    <a:pt x="3388" y="11187"/>
                    <a:pt x="3129" y="11274"/>
                    <a:pt x="2897" y="11274"/>
                  </a:cubicBezTo>
                  <a:cubicBezTo>
                    <a:pt x="1977" y="11274"/>
                    <a:pt x="1485" y="9907"/>
                    <a:pt x="919" y="8977"/>
                  </a:cubicBezTo>
                  <a:cubicBezTo>
                    <a:pt x="2996" y="7402"/>
                    <a:pt x="5074" y="5827"/>
                    <a:pt x="7151" y="4252"/>
                  </a:cubicBezTo>
                  <a:cubicBezTo>
                    <a:pt x="8223" y="3453"/>
                    <a:pt x="9342" y="2700"/>
                    <a:pt x="10483" y="2038"/>
                  </a:cubicBezTo>
                  <a:cubicBezTo>
                    <a:pt x="11077" y="1696"/>
                    <a:pt x="11670" y="1399"/>
                    <a:pt x="12264" y="1125"/>
                  </a:cubicBezTo>
                  <a:cubicBezTo>
                    <a:pt x="12354" y="1080"/>
                    <a:pt x="12441" y="1060"/>
                    <a:pt x="12525" y="1060"/>
                  </a:cubicBezTo>
                  <a:close/>
                  <a:moveTo>
                    <a:pt x="12828" y="1"/>
                  </a:moveTo>
                  <a:cubicBezTo>
                    <a:pt x="11774" y="1"/>
                    <a:pt x="10261" y="1278"/>
                    <a:pt x="9525" y="1741"/>
                  </a:cubicBezTo>
                  <a:cubicBezTo>
                    <a:pt x="6215" y="3818"/>
                    <a:pt x="3248" y="6512"/>
                    <a:pt x="189" y="8908"/>
                  </a:cubicBezTo>
                  <a:cubicBezTo>
                    <a:pt x="1" y="9059"/>
                    <a:pt x="139" y="9365"/>
                    <a:pt x="334" y="9365"/>
                  </a:cubicBezTo>
                  <a:cubicBezTo>
                    <a:pt x="375" y="9365"/>
                    <a:pt x="419" y="9351"/>
                    <a:pt x="463" y="9319"/>
                  </a:cubicBezTo>
                  <a:cubicBezTo>
                    <a:pt x="486" y="9296"/>
                    <a:pt x="509" y="9274"/>
                    <a:pt x="531" y="9251"/>
                  </a:cubicBezTo>
                  <a:cubicBezTo>
                    <a:pt x="1125" y="10278"/>
                    <a:pt x="1741" y="11282"/>
                    <a:pt x="2426" y="12241"/>
                  </a:cubicBezTo>
                  <a:cubicBezTo>
                    <a:pt x="2485" y="12329"/>
                    <a:pt x="2582" y="12380"/>
                    <a:pt x="2680" y="12380"/>
                  </a:cubicBezTo>
                  <a:cubicBezTo>
                    <a:pt x="2734" y="12380"/>
                    <a:pt x="2788" y="12365"/>
                    <a:pt x="2837" y="12332"/>
                  </a:cubicBezTo>
                  <a:cubicBezTo>
                    <a:pt x="6991" y="9662"/>
                    <a:pt x="11396" y="6968"/>
                    <a:pt x="14934" y="3453"/>
                  </a:cubicBezTo>
                  <a:cubicBezTo>
                    <a:pt x="15071" y="3316"/>
                    <a:pt x="15048" y="3111"/>
                    <a:pt x="14957" y="2951"/>
                  </a:cubicBezTo>
                  <a:cubicBezTo>
                    <a:pt x="14592" y="2266"/>
                    <a:pt x="13930" y="212"/>
                    <a:pt x="13085" y="29"/>
                  </a:cubicBezTo>
                  <a:cubicBezTo>
                    <a:pt x="13003" y="10"/>
                    <a:pt x="12917" y="1"/>
                    <a:pt x="1282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885;p66"/>
            <p:cNvSpPr/>
            <p:nvPr/>
          </p:nvSpPr>
          <p:spPr>
            <a:xfrm>
              <a:off x="5582050" y="4477650"/>
              <a:ext cx="376675" cy="310075"/>
            </a:xfrm>
            <a:custGeom>
              <a:avLst/>
              <a:gdLst/>
              <a:ahLst/>
              <a:cxnLst/>
              <a:rect l="l" t="t" r="r" b="b"/>
              <a:pathLst>
                <a:path w="15067" h="12403" extrusionOk="0">
                  <a:moveTo>
                    <a:pt x="12512" y="1065"/>
                  </a:moveTo>
                  <a:cubicBezTo>
                    <a:pt x="13207" y="1065"/>
                    <a:pt x="13721" y="2403"/>
                    <a:pt x="13925" y="2791"/>
                  </a:cubicBezTo>
                  <a:cubicBezTo>
                    <a:pt x="14542" y="3932"/>
                    <a:pt x="8196" y="7881"/>
                    <a:pt x="7238" y="8543"/>
                  </a:cubicBezTo>
                  <a:cubicBezTo>
                    <a:pt x="6051" y="9365"/>
                    <a:pt x="4864" y="10186"/>
                    <a:pt x="3677" y="11008"/>
                  </a:cubicBezTo>
                  <a:cubicBezTo>
                    <a:pt x="3383" y="11210"/>
                    <a:pt x="3124" y="11297"/>
                    <a:pt x="2893" y="11297"/>
                  </a:cubicBezTo>
                  <a:cubicBezTo>
                    <a:pt x="1973" y="11297"/>
                    <a:pt x="1480" y="9930"/>
                    <a:pt x="915" y="8999"/>
                  </a:cubicBezTo>
                  <a:cubicBezTo>
                    <a:pt x="2992" y="7425"/>
                    <a:pt x="5069" y="5850"/>
                    <a:pt x="7169" y="4275"/>
                  </a:cubicBezTo>
                  <a:cubicBezTo>
                    <a:pt x="8219" y="3453"/>
                    <a:pt x="9338" y="2723"/>
                    <a:pt x="10502" y="2038"/>
                  </a:cubicBezTo>
                  <a:cubicBezTo>
                    <a:pt x="11072" y="1718"/>
                    <a:pt x="11666" y="1422"/>
                    <a:pt x="12259" y="1125"/>
                  </a:cubicBezTo>
                  <a:cubicBezTo>
                    <a:pt x="12346" y="1084"/>
                    <a:pt x="12430" y="1065"/>
                    <a:pt x="12512" y="1065"/>
                  </a:cubicBezTo>
                  <a:close/>
                  <a:moveTo>
                    <a:pt x="12827" y="1"/>
                  </a:moveTo>
                  <a:cubicBezTo>
                    <a:pt x="11773" y="1"/>
                    <a:pt x="10258" y="1300"/>
                    <a:pt x="9520" y="1764"/>
                  </a:cubicBezTo>
                  <a:cubicBezTo>
                    <a:pt x="6233" y="3841"/>
                    <a:pt x="3266" y="6512"/>
                    <a:pt x="207" y="8931"/>
                  </a:cubicBezTo>
                  <a:cubicBezTo>
                    <a:pt x="0" y="9082"/>
                    <a:pt x="135" y="9388"/>
                    <a:pt x="329" y="9388"/>
                  </a:cubicBezTo>
                  <a:cubicBezTo>
                    <a:pt x="371" y="9388"/>
                    <a:pt x="415" y="9374"/>
                    <a:pt x="459" y="9342"/>
                  </a:cubicBezTo>
                  <a:cubicBezTo>
                    <a:pt x="481" y="9319"/>
                    <a:pt x="504" y="9296"/>
                    <a:pt x="550" y="9273"/>
                  </a:cubicBezTo>
                  <a:cubicBezTo>
                    <a:pt x="1120" y="10301"/>
                    <a:pt x="1737" y="11282"/>
                    <a:pt x="2421" y="12263"/>
                  </a:cubicBezTo>
                  <a:cubicBezTo>
                    <a:pt x="2480" y="12352"/>
                    <a:pt x="2577" y="12402"/>
                    <a:pt x="2676" y="12402"/>
                  </a:cubicBezTo>
                  <a:cubicBezTo>
                    <a:pt x="2730" y="12402"/>
                    <a:pt x="2784" y="12387"/>
                    <a:pt x="2832" y="12355"/>
                  </a:cubicBezTo>
                  <a:cubicBezTo>
                    <a:pt x="7009" y="9661"/>
                    <a:pt x="11392" y="6968"/>
                    <a:pt x="14930" y="3476"/>
                  </a:cubicBezTo>
                  <a:cubicBezTo>
                    <a:pt x="15067" y="3339"/>
                    <a:pt x="15067" y="3111"/>
                    <a:pt x="14975" y="2951"/>
                  </a:cubicBezTo>
                  <a:cubicBezTo>
                    <a:pt x="14587" y="2289"/>
                    <a:pt x="13925" y="235"/>
                    <a:pt x="13081" y="29"/>
                  </a:cubicBezTo>
                  <a:cubicBezTo>
                    <a:pt x="13000" y="10"/>
                    <a:pt x="12915" y="1"/>
                    <a:pt x="1282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1886;p66"/>
          <p:cNvGrpSpPr/>
          <p:nvPr/>
        </p:nvGrpSpPr>
        <p:grpSpPr>
          <a:xfrm rot="9456294">
            <a:off x="6516341" y="2179449"/>
            <a:ext cx="2306042" cy="512923"/>
            <a:chOff x="7051300" y="3461525"/>
            <a:chExt cx="2305989" cy="512912"/>
          </a:xfrm>
        </p:grpSpPr>
        <p:sp>
          <p:nvSpPr>
            <p:cNvPr id="36" name="Google Shape;1887;p66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888;p66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889;p66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890;p66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91;p66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92;p66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893;p66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894;p66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895;p66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896;p66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897;p66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898;p66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899;p66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900;p66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901;p66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902;p66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903;p66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904;p66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1905;p66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55" name="Google Shape;1906;p66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907;p66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504750" y="2677820"/>
            <a:ext cx="52144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dirty="0" smtClean="0"/>
              <a:t>Учебник стр. </a:t>
            </a:r>
            <a:r>
              <a:rPr lang="bg-BG" sz="3200" dirty="0" smtClean="0"/>
              <a:t>22/</a:t>
            </a:r>
          </a:p>
          <a:p>
            <a:pPr algn="ctr"/>
            <a:r>
              <a:rPr lang="bg-BG" sz="3200" dirty="0" smtClean="0"/>
              <a:t> Аз се оценявам</a:t>
            </a:r>
            <a:endParaRPr lang="bg-BG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line Notebook XL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F6B0F7"/>
      </a:lt2>
      <a:accent1>
        <a:srgbClr val="CAFFCA"/>
      </a:accent1>
      <a:accent2>
        <a:srgbClr val="FFE599"/>
      </a:accent2>
      <a:accent3>
        <a:srgbClr val="FFF8D3"/>
      </a:accent3>
      <a:accent4>
        <a:srgbClr val="FFBBAA"/>
      </a:accent4>
      <a:accent5>
        <a:srgbClr val="FFFFFF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31</Words>
  <Application>Microsoft Office PowerPoint</Application>
  <PresentationFormat>On-screen Show (16:9)</PresentationFormat>
  <Paragraphs>10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Itim</vt:lpstr>
      <vt:lpstr>Muli</vt:lpstr>
      <vt:lpstr>Permanent Marker</vt:lpstr>
      <vt:lpstr>Arial</vt:lpstr>
      <vt:lpstr>Online Notebook XL by Slidesgo</vt:lpstr>
      <vt:lpstr>Действия с естествени числа - приложения</vt:lpstr>
      <vt:lpstr>PowerPoint Presentation</vt:lpstr>
      <vt:lpstr>PowerPoint Presentation</vt:lpstr>
      <vt:lpstr>PowerPoint Presentation</vt:lpstr>
      <vt:lpstr>Домашна работа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на събирането. Намиране на неизвестно число</dc:title>
  <dc:creator>User</dc:creator>
  <cp:lastModifiedBy>User</cp:lastModifiedBy>
  <cp:revision>19</cp:revision>
  <dcterms:modified xsi:type="dcterms:W3CDTF">2023-09-26T18:32:36Z</dcterms:modified>
</cp:coreProperties>
</file>