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147" r:id="rId2"/>
    <p:sldId id="4092" r:id="rId3"/>
    <p:sldId id="4139" r:id="rId4"/>
    <p:sldId id="4140" r:id="rId5"/>
    <p:sldId id="4142" r:id="rId6"/>
    <p:sldId id="4145" r:id="rId7"/>
    <p:sldId id="4146" r:id="rId8"/>
    <p:sldId id="4148" r:id="rId9"/>
    <p:sldId id="4143" r:id="rId10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D166"/>
    <a:srgbClr val="000000"/>
    <a:srgbClr val="FFFFFF"/>
    <a:srgbClr val="E2ECF1"/>
    <a:srgbClr val="F1F6F8"/>
    <a:srgbClr val="DBE9F0"/>
    <a:srgbClr val="073B4C"/>
    <a:srgbClr val="335FFE"/>
    <a:srgbClr val="ECF3F6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92" autoAdjust="0"/>
    <p:restoredTop sz="97155" autoAdjust="0"/>
  </p:normalViewPr>
  <p:slideViewPr>
    <p:cSldViewPr snapToGrid="0" snapToObjects="1">
      <p:cViewPr varScale="1">
        <p:scale>
          <a:sx n="58" d="100"/>
          <a:sy n="58" d="100"/>
        </p:scale>
        <p:origin x="552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82" d="100"/>
        <a:sy n="182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12/19/2023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bre 1">
            <a:extLst>
              <a:ext uri="{FF2B5EF4-FFF2-40B4-BE49-F238E27FC236}">
                <a16:creationId xmlns:a16="http://schemas.microsoft.com/office/drawing/2014/main" id="{A510B4E2-B712-1EBA-B3B4-99924A662A68}"/>
              </a:ext>
            </a:extLst>
          </p:cNvPr>
          <p:cNvSpPr/>
          <p:nvPr userDrawn="1"/>
        </p:nvSpPr>
        <p:spPr>
          <a:xfrm flipH="1">
            <a:off x="11309684" y="0"/>
            <a:ext cx="13067962" cy="13716000"/>
          </a:xfrm>
          <a:custGeom>
            <a:avLst/>
            <a:gdLst>
              <a:gd name="connsiteX0" fmla="*/ 0 w 9624577"/>
              <a:gd name="connsiteY0" fmla="*/ 0 h 13716000"/>
              <a:gd name="connsiteX1" fmla="*/ 0 w 9624577"/>
              <a:gd name="connsiteY1" fmla="*/ 13716000 h 13716000"/>
              <a:gd name="connsiteX2" fmla="*/ 8769889 w 9624577"/>
              <a:gd name="connsiteY2" fmla="*/ 13716000 h 13716000"/>
              <a:gd name="connsiteX3" fmla="*/ 8905179 w 9624577"/>
              <a:gd name="connsiteY3" fmla="*/ 13424297 h 13716000"/>
              <a:gd name="connsiteX4" fmla="*/ 9624577 w 9624577"/>
              <a:gd name="connsiteY4" fmla="*/ 9998765 h 13716000"/>
              <a:gd name="connsiteX5" fmla="*/ 81098 w 9624577"/>
              <a:gd name="connsiteY5" fmla="*/ 15165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24577" h="13716000">
                <a:moveTo>
                  <a:pt x="0" y="0"/>
                </a:moveTo>
                <a:lnTo>
                  <a:pt x="0" y="13716000"/>
                </a:lnTo>
                <a:lnTo>
                  <a:pt x="8769889" y="13716000"/>
                </a:lnTo>
                <a:lnTo>
                  <a:pt x="8905179" y="13424297"/>
                </a:lnTo>
                <a:cubicBezTo>
                  <a:pt x="9371119" y="12352547"/>
                  <a:pt x="9624577" y="11199637"/>
                  <a:pt x="9624577" y="9998765"/>
                </a:cubicBezTo>
                <a:cubicBezTo>
                  <a:pt x="9624577" y="5195279"/>
                  <a:pt x="5569248" y="1159176"/>
                  <a:pt x="81098" y="1516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5731C36-5791-6E28-F11C-737B8C7CF93F}"/>
              </a:ext>
            </a:extLst>
          </p:cNvPr>
          <p:cNvGrpSpPr/>
          <p:nvPr userDrawn="1"/>
        </p:nvGrpSpPr>
        <p:grpSpPr>
          <a:xfrm>
            <a:off x="11768596" y="4177327"/>
            <a:ext cx="11088229" cy="8776673"/>
            <a:chOff x="18596217" y="9100042"/>
            <a:chExt cx="5061074" cy="4005995"/>
          </a:xfrm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F8C7E756-DDD3-E5F1-F560-010A047DA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9100042"/>
              <a:ext cx="5061074" cy="3027854"/>
            </a:xfrm>
            <a:custGeom>
              <a:avLst/>
              <a:gdLst>
                <a:gd name="T0" fmla="*/ 3948 w 4060"/>
                <a:gd name="T1" fmla="*/ 0 h 2430"/>
                <a:gd name="T2" fmla="*/ 118 w 4060"/>
                <a:gd name="T3" fmla="*/ 0 h 2430"/>
                <a:gd name="T4" fmla="*/ 118 w 4060"/>
                <a:gd name="T5" fmla="*/ 0 h 2430"/>
                <a:gd name="T6" fmla="*/ 0 w 4060"/>
                <a:gd name="T7" fmla="*/ 118 h 2430"/>
                <a:gd name="T8" fmla="*/ 0 w 4060"/>
                <a:gd name="T9" fmla="*/ 2429 h 2430"/>
                <a:gd name="T10" fmla="*/ 4059 w 4060"/>
                <a:gd name="T11" fmla="*/ 2429 h 2430"/>
                <a:gd name="T12" fmla="*/ 4059 w 4060"/>
                <a:gd name="T13" fmla="*/ 111 h 2430"/>
                <a:gd name="T14" fmla="*/ 4059 w 4060"/>
                <a:gd name="T15" fmla="*/ 111 h 2430"/>
                <a:gd name="T16" fmla="*/ 3948 w 4060"/>
                <a:gd name="T17" fmla="*/ 0 h 2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60" h="2430">
                  <a:moveTo>
                    <a:pt x="3948" y="0"/>
                  </a:moveTo>
                  <a:lnTo>
                    <a:pt x="118" y="0"/>
                  </a:lnTo>
                  <a:lnTo>
                    <a:pt x="118" y="0"/>
                  </a:lnTo>
                  <a:cubicBezTo>
                    <a:pt x="53" y="0"/>
                    <a:pt x="0" y="54"/>
                    <a:pt x="0" y="118"/>
                  </a:cubicBezTo>
                  <a:lnTo>
                    <a:pt x="0" y="2429"/>
                  </a:lnTo>
                  <a:lnTo>
                    <a:pt x="4059" y="2429"/>
                  </a:lnTo>
                  <a:lnTo>
                    <a:pt x="4059" y="111"/>
                  </a:lnTo>
                  <a:lnTo>
                    <a:pt x="4059" y="111"/>
                  </a:lnTo>
                  <a:cubicBezTo>
                    <a:pt x="4059" y="50"/>
                    <a:pt x="4009" y="0"/>
                    <a:pt x="3948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0">
              <a:extLst>
                <a:ext uri="{FF2B5EF4-FFF2-40B4-BE49-F238E27FC236}">
                  <a16:creationId xmlns:a16="http://schemas.microsoft.com/office/drawing/2014/main" id="{E6EB2F6C-F79A-026E-C7C2-024072410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4046" y="9281385"/>
              <a:ext cx="4670914" cy="2560760"/>
            </a:xfrm>
            <a:custGeom>
              <a:avLst/>
              <a:gdLst>
                <a:gd name="T0" fmla="*/ 0 w 3747"/>
                <a:gd name="T1" fmla="*/ 2055 h 2056"/>
                <a:gd name="T2" fmla="*/ 3746 w 3747"/>
                <a:gd name="T3" fmla="*/ 2055 h 2056"/>
                <a:gd name="T4" fmla="*/ 3746 w 3747"/>
                <a:gd name="T5" fmla="*/ 0 h 2056"/>
                <a:gd name="T6" fmla="*/ 0 w 3747"/>
                <a:gd name="T7" fmla="*/ 0 h 2056"/>
                <a:gd name="T8" fmla="*/ 0 w 3747"/>
                <a:gd name="T9" fmla="*/ 2055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7" h="2056">
                  <a:moveTo>
                    <a:pt x="0" y="2055"/>
                  </a:moveTo>
                  <a:lnTo>
                    <a:pt x="3746" y="2055"/>
                  </a:lnTo>
                  <a:lnTo>
                    <a:pt x="3746" y="0"/>
                  </a:lnTo>
                  <a:lnTo>
                    <a:pt x="0" y="0"/>
                  </a:lnTo>
                  <a:lnTo>
                    <a:pt x="0" y="2055"/>
                  </a:ln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9F81B749-DA08-B36D-3960-269B7E641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12127893"/>
              <a:ext cx="5061074" cy="461595"/>
            </a:xfrm>
            <a:custGeom>
              <a:avLst/>
              <a:gdLst>
                <a:gd name="T0" fmla="*/ 0 w 4060"/>
                <a:gd name="T1" fmla="*/ 0 h 371"/>
                <a:gd name="T2" fmla="*/ 0 w 4060"/>
                <a:gd name="T3" fmla="*/ 266 h 371"/>
                <a:gd name="T4" fmla="*/ 0 w 4060"/>
                <a:gd name="T5" fmla="*/ 266 h 371"/>
                <a:gd name="T6" fmla="*/ 104 w 4060"/>
                <a:gd name="T7" fmla="*/ 370 h 371"/>
                <a:gd name="T8" fmla="*/ 1554 w 4060"/>
                <a:gd name="T9" fmla="*/ 370 h 371"/>
                <a:gd name="T10" fmla="*/ 1568 w 4060"/>
                <a:gd name="T11" fmla="*/ 370 h 371"/>
                <a:gd name="T12" fmla="*/ 2486 w 4060"/>
                <a:gd name="T13" fmla="*/ 370 h 371"/>
                <a:gd name="T14" fmla="*/ 2570 w 4060"/>
                <a:gd name="T15" fmla="*/ 370 h 371"/>
                <a:gd name="T16" fmla="*/ 3952 w 4060"/>
                <a:gd name="T17" fmla="*/ 370 h 371"/>
                <a:gd name="T18" fmla="*/ 3952 w 4060"/>
                <a:gd name="T19" fmla="*/ 370 h 371"/>
                <a:gd name="T20" fmla="*/ 4059 w 4060"/>
                <a:gd name="T21" fmla="*/ 263 h 371"/>
                <a:gd name="T22" fmla="*/ 4059 w 4060"/>
                <a:gd name="T23" fmla="*/ 0 h 371"/>
                <a:gd name="T24" fmla="*/ 0 w 4060"/>
                <a:gd name="T25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60" h="371">
                  <a:moveTo>
                    <a:pt x="0" y="0"/>
                  </a:moveTo>
                  <a:lnTo>
                    <a:pt x="0" y="266"/>
                  </a:lnTo>
                  <a:lnTo>
                    <a:pt x="0" y="266"/>
                  </a:lnTo>
                  <a:cubicBezTo>
                    <a:pt x="0" y="324"/>
                    <a:pt x="47" y="370"/>
                    <a:pt x="104" y="370"/>
                  </a:cubicBezTo>
                  <a:lnTo>
                    <a:pt x="1554" y="370"/>
                  </a:lnTo>
                  <a:lnTo>
                    <a:pt x="1568" y="370"/>
                  </a:lnTo>
                  <a:lnTo>
                    <a:pt x="2486" y="370"/>
                  </a:lnTo>
                  <a:lnTo>
                    <a:pt x="2570" y="370"/>
                  </a:lnTo>
                  <a:lnTo>
                    <a:pt x="3952" y="370"/>
                  </a:lnTo>
                  <a:lnTo>
                    <a:pt x="3952" y="370"/>
                  </a:lnTo>
                  <a:cubicBezTo>
                    <a:pt x="4011" y="370"/>
                    <a:pt x="4059" y="323"/>
                    <a:pt x="4059" y="263"/>
                  </a:cubicBezTo>
                  <a:lnTo>
                    <a:pt x="4059" y="0"/>
                  </a:lnTo>
                  <a:lnTo>
                    <a:pt x="0" y="0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C2A4BE7D-E291-78F5-C98C-D6F69988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8064" y="12292749"/>
              <a:ext cx="137381" cy="131884"/>
            </a:xfrm>
            <a:custGeom>
              <a:avLst/>
              <a:gdLst>
                <a:gd name="T0" fmla="*/ 55 w 109"/>
                <a:gd name="T1" fmla="*/ 0 h 108"/>
                <a:gd name="T2" fmla="*/ 55 w 109"/>
                <a:gd name="T3" fmla="*/ 0 h 108"/>
                <a:gd name="T4" fmla="*/ 0 w 109"/>
                <a:gd name="T5" fmla="*/ 54 h 108"/>
                <a:gd name="T6" fmla="*/ 0 w 109"/>
                <a:gd name="T7" fmla="*/ 54 h 108"/>
                <a:gd name="T8" fmla="*/ 55 w 109"/>
                <a:gd name="T9" fmla="*/ 107 h 108"/>
                <a:gd name="T10" fmla="*/ 55 w 109"/>
                <a:gd name="T11" fmla="*/ 107 h 108"/>
                <a:gd name="T12" fmla="*/ 108 w 109"/>
                <a:gd name="T13" fmla="*/ 54 h 108"/>
                <a:gd name="T14" fmla="*/ 108 w 109"/>
                <a:gd name="T15" fmla="*/ 54 h 108"/>
                <a:gd name="T16" fmla="*/ 55 w 109"/>
                <a:gd name="T1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108">
                  <a:moveTo>
                    <a:pt x="55" y="0"/>
                  </a:moveTo>
                  <a:lnTo>
                    <a:pt x="55" y="0"/>
                  </a:lnTo>
                  <a:cubicBezTo>
                    <a:pt x="24" y="0"/>
                    <a:pt x="0" y="24"/>
                    <a:pt x="0" y="54"/>
                  </a:cubicBezTo>
                  <a:lnTo>
                    <a:pt x="0" y="54"/>
                  </a:lnTo>
                  <a:cubicBezTo>
                    <a:pt x="0" y="83"/>
                    <a:pt x="24" y="107"/>
                    <a:pt x="55" y="107"/>
                  </a:cubicBezTo>
                  <a:lnTo>
                    <a:pt x="55" y="107"/>
                  </a:lnTo>
                  <a:cubicBezTo>
                    <a:pt x="84" y="107"/>
                    <a:pt x="108" y="83"/>
                    <a:pt x="108" y="54"/>
                  </a:cubicBezTo>
                  <a:lnTo>
                    <a:pt x="108" y="54"/>
                  </a:lnTo>
                  <a:cubicBezTo>
                    <a:pt x="108" y="24"/>
                    <a:pt x="84" y="0"/>
                    <a:pt x="55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5CB5317-DB70-BD97-7042-31C4FFE43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77747" y="12589490"/>
              <a:ext cx="1687026" cy="516547"/>
            </a:xfrm>
            <a:custGeom>
              <a:avLst/>
              <a:gdLst>
                <a:gd name="T0" fmla="*/ 728 w 1354"/>
                <a:gd name="T1" fmla="*/ 411 h 413"/>
                <a:gd name="T2" fmla="*/ 1353 w 1354"/>
                <a:gd name="T3" fmla="*/ 410 h 413"/>
                <a:gd name="T4" fmla="*/ 1353 w 1354"/>
                <a:gd name="T5" fmla="*/ 410 h 413"/>
                <a:gd name="T6" fmla="*/ 1353 w 1354"/>
                <a:gd name="T7" fmla="*/ 410 h 413"/>
                <a:gd name="T8" fmla="*/ 1320 w 1354"/>
                <a:gd name="T9" fmla="*/ 371 h 413"/>
                <a:gd name="T10" fmla="*/ 1320 w 1354"/>
                <a:gd name="T11" fmla="*/ 371 h 413"/>
                <a:gd name="T12" fmla="*/ 1247 w 1354"/>
                <a:gd name="T13" fmla="*/ 361 h 413"/>
                <a:gd name="T14" fmla="*/ 1247 w 1354"/>
                <a:gd name="T15" fmla="*/ 361 h 413"/>
                <a:gd name="T16" fmla="*/ 1218 w 1354"/>
                <a:gd name="T17" fmla="*/ 358 h 413"/>
                <a:gd name="T18" fmla="*/ 1218 w 1354"/>
                <a:gd name="T19" fmla="*/ 358 h 413"/>
                <a:gd name="T20" fmla="*/ 1195 w 1354"/>
                <a:gd name="T21" fmla="*/ 337 h 413"/>
                <a:gd name="T22" fmla="*/ 1140 w 1354"/>
                <a:gd name="T23" fmla="*/ 0 h 413"/>
                <a:gd name="T24" fmla="*/ 717 w 1354"/>
                <a:gd name="T25" fmla="*/ 0 h 413"/>
                <a:gd name="T26" fmla="*/ 636 w 1354"/>
                <a:gd name="T27" fmla="*/ 0 h 413"/>
                <a:gd name="T28" fmla="*/ 212 w 1354"/>
                <a:gd name="T29" fmla="*/ 0 h 413"/>
                <a:gd name="T30" fmla="*/ 158 w 1354"/>
                <a:gd name="T31" fmla="*/ 337 h 413"/>
                <a:gd name="T32" fmla="*/ 158 w 1354"/>
                <a:gd name="T33" fmla="*/ 337 h 413"/>
                <a:gd name="T34" fmla="*/ 134 w 1354"/>
                <a:gd name="T35" fmla="*/ 358 h 413"/>
                <a:gd name="T36" fmla="*/ 134 w 1354"/>
                <a:gd name="T37" fmla="*/ 358 h 413"/>
                <a:gd name="T38" fmla="*/ 105 w 1354"/>
                <a:gd name="T39" fmla="*/ 361 h 413"/>
                <a:gd name="T40" fmla="*/ 105 w 1354"/>
                <a:gd name="T41" fmla="*/ 361 h 413"/>
                <a:gd name="T42" fmla="*/ 33 w 1354"/>
                <a:gd name="T43" fmla="*/ 371 h 413"/>
                <a:gd name="T44" fmla="*/ 33 w 1354"/>
                <a:gd name="T45" fmla="*/ 371 h 413"/>
                <a:gd name="T46" fmla="*/ 0 w 1354"/>
                <a:gd name="T47" fmla="*/ 410 h 413"/>
                <a:gd name="T48" fmla="*/ 0 w 1354"/>
                <a:gd name="T49" fmla="*/ 410 h 413"/>
                <a:gd name="T50" fmla="*/ 625 w 1354"/>
                <a:gd name="T51" fmla="*/ 411 h 413"/>
                <a:gd name="T52" fmla="*/ 625 w 1354"/>
                <a:gd name="T53" fmla="*/ 412 h 413"/>
                <a:gd name="T54" fmla="*/ 676 w 1354"/>
                <a:gd name="T55" fmla="*/ 411 h 413"/>
                <a:gd name="T56" fmla="*/ 728 w 1354"/>
                <a:gd name="T57" fmla="*/ 412 h 413"/>
                <a:gd name="T58" fmla="*/ 728 w 1354"/>
                <a:gd name="T59" fmla="*/ 411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54" h="413">
                  <a:moveTo>
                    <a:pt x="728" y="411"/>
                  </a:moveTo>
                  <a:lnTo>
                    <a:pt x="1353" y="410"/>
                  </a:lnTo>
                  <a:lnTo>
                    <a:pt x="1353" y="410"/>
                  </a:lnTo>
                  <a:lnTo>
                    <a:pt x="1353" y="410"/>
                  </a:lnTo>
                  <a:cubicBezTo>
                    <a:pt x="1352" y="391"/>
                    <a:pt x="1338" y="376"/>
                    <a:pt x="1320" y="371"/>
                  </a:cubicBezTo>
                  <a:lnTo>
                    <a:pt x="1320" y="371"/>
                  </a:lnTo>
                  <a:cubicBezTo>
                    <a:pt x="1299" y="367"/>
                    <a:pt x="1271" y="363"/>
                    <a:pt x="1247" y="361"/>
                  </a:cubicBezTo>
                  <a:lnTo>
                    <a:pt x="1247" y="361"/>
                  </a:lnTo>
                  <a:cubicBezTo>
                    <a:pt x="1236" y="360"/>
                    <a:pt x="1227" y="359"/>
                    <a:pt x="1218" y="358"/>
                  </a:cubicBezTo>
                  <a:lnTo>
                    <a:pt x="1218" y="358"/>
                  </a:lnTo>
                  <a:cubicBezTo>
                    <a:pt x="1207" y="358"/>
                    <a:pt x="1197" y="348"/>
                    <a:pt x="1195" y="337"/>
                  </a:cubicBezTo>
                  <a:lnTo>
                    <a:pt x="1140" y="0"/>
                  </a:lnTo>
                  <a:lnTo>
                    <a:pt x="717" y="0"/>
                  </a:lnTo>
                  <a:lnTo>
                    <a:pt x="636" y="0"/>
                  </a:lnTo>
                  <a:lnTo>
                    <a:pt x="212" y="0"/>
                  </a:lnTo>
                  <a:lnTo>
                    <a:pt x="158" y="337"/>
                  </a:lnTo>
                  <a:lnTo>
                    <a:pt x="158" y="337"/>
                  </a:lnTo>
                  <a:cubicBezTo>
                    <a:pt x="156" y="348"/>
                    <a:pt x="146" y="358"/>
                    <a:pt x="134" y="358"/>
                  </a:cubicBezTo>
                  <a:lnTo>
                    <a:pt x="134" y="358"/>
                  </a:lnTo>
                  <a:cubicBezTo>
                    <a:pt x="126" y="359"/>
                    <a:pt x="116" y="360"/>
                    <a:pt x="105" y="361"/>
                  </a:cubicBezTo>
                  <a:lnTo>
                    <a:pt x="105" y="361"/>
                  </a:lnTo>
                  <a:cubicBezTo>
                    <a:pt x="81" y="363"/>
                    <a:pt x="54" y="367"/>
                    <a:pt x="33" y="371"/>
                  </a:cubicBezTo>
                  <a:lnTo>
                    <a:pt x="33" y="371"/>
                  </a:lnTo>
                  <a:cubicBezTo>
                    <a:pt x="15" y="376"/>
                    <a:pt x="1" y="391"/>
                    <a:pt x="0" y="410"/>
                  </a:cubicBezTo>
                  <a:lnTo>
                    <a:pt x="0" y="410"/>
                  </a:lnTo>
                  <a:lnTo>
                    <a:pt x="625" y="411"/>
                  </a:lnTo>
                  <a:lnTo>
                    <a:pt x="625" y="412"/>
                  </a:lnTo>
                  <a:lnTo>
                    <a:pt x="676" y="411"/>
                  </a:lnTo>
                  <a:lnTo>
                    <a:pt x="728" y="412"/>
                  </a:lnTo>
                  <a:lnTo>
                    <a:pt x="728" y="411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384A56B0-9CD8-82DE-F998-0D3441D39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1517" y="12589490"/>
              <a:ext cx="1225429" cy="401147"/>
            </a:xfrm>
            <a:custGeom>
              <a:avLst/>
              <a:gdLst>
                <a:gd name="T0" fmla="*/ 929 w 982"/>
                <a:gd name="T1" fmla="*/ 0 h 323"/>
                <a:gd name="T2" fmla="*/ 506 w 982"/>
                <a:gd name="T3" fmla="*/ 0 h 323"/>
                <a:gd name="T4" fmla="*/ 425 w 982"/>
                <a:gd name="T5" fmla="*/ 0 h 323"/>
                <a:gd name="T6" fmla="*/ 1 w 982"/>
                <a:gd name="T7" fmla="*/ 0 h 323"/>
                <a:gd name="T8" fmla="*/ 0 w 982"/>
                <a:gd name="T9" fmla="*/ 7 h 323"/>
                <a:gd name="T10" fmla="*/ 981 w 982"/>
                <a:gd name="T11" fmla="*/ 322 h 323"/>
                <a:gd name="T12" fmla="*/ 929 w 982"/>
                <a:gd name="T13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2" h="323">
                  <a:moveTo>
                    <a:pt x="929" y="0"/>
                  </a:moveTo>
                  <a:lnTo>
                    <a:pt x="506" y="0"/>
                  </a:lnTo>
                  <a:lnTo>
                    <a:pt x="425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981" y="322"/>
                  </a:lnTo>
                  <a:lnTo>
                    <a:pt x="929" y="0"/>
                  </a:ln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2" name="Picture Placeholder 133">
            <a:extLst>
              <a:ext uri="{FF2B5EF4-FFF2-40B4-BE49-F238E27FC236}">
                <a16:creationId xmlns:a16="http://schemas.microsoft.com/office/drawing/2014/main" id="{48410FE3-6256-E72E-2475-D0038925846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2204746" y="4574624"/>
            <a:ext cx="10230704" cy="5607602"/>
          </a:xfrm>
          <a:custGeom>
            <a:avLst/>
            <a:gdLst>
              <a:gd name="connsiteX0" fmla="*/ 0 w 4669668"/>
              <a:gd name="connsiteY0" fmla="*/ 0 h 2559515"/>
              <a:gd name="connsiteX1" fmla="*/ 4669668 w 4669668"/>
              <a:gd name="connsiteY1" fmla="*/ 0 h 2559515"/>
              <a:gd name="connsiteX2" fmla="*/ 4669668 w 4669668"/>
              <a:gd name="connsiteY2" fmla="*/ 2559515 h 2559515"/>
              <a:gd name="connsiteX3" fmla="*/ 0 w 4669668"/>
              <a:gd name="connsiteY3" fmla="*/ 2559515 h 255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9668" h="2559515">
                <a:moveTo>
                  <a:pt x="0" y="0"/>
                </a:moveTo>
                <a:lnTo>
                  <a:pt x="4669668" y="0"/>
                </a:lnTo>
                <a:lnTo>
                  <a:pt x="4669668" y="2559515"/>
                </a:lnTo>
                <a:lnTo>
                  <a:pt x="0" y="2559515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1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9667EE3B-A7E9-AB0C-FC0F-7670FD1CD2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-1986046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7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7CD7B641-1B14-F82E-9324-A427D769E3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811509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6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8">
            <a:extLst>
              <a:ext uri="{FF2B5EF4-FFF2-40B4-BE49-F238E27FC236}">
                <a16:creationId xmlns:a16="http://schemas.microsoft.com/office/drawing/2014/main" id="{D7316085-BDB5-E1DC-2024-B555406CF6F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0" y="2916552"/>
            <a:ext cx="13621407" cy="7882897"/>
          </a:xfrm>
          <a:custGeom>
            <a:avLst/>
            <a:gdLst>
              <a:gd name="connsiteX0" fmla="*/ 0 w 5039969"/>
              <a:gd name="connsiteY0" fmla="*/ 0 h 2916700"/>
              <a:gd name="connsiteX1" fmla="*/ 4738815 w 5039969"/>
              <a:gd name="connsiteY1" fmla="*/ 0 h 2916700"/>
              <a:gd name="connsiteX2" fmla="*/ 4697685 w 5039969"/>
              <a:gd name="connsiteY2" fmla="*/ 919882 h 2916700"/>
              <a:gd name="connsiteX3" fmla="*/ 5026735 w 5039969"/>
              <a:gd name="connsiteY3" fmla="*/ 1755006 h 2916700"/>
              <a:gd name="connsiteX4" fmla="*/ 4712641 w 5039969"/>
              <a:gd name="connsiteY4" fmla="*/ 2916700 h 2916700"/>
              <a:gd name="connsiteX5" fmla="*/ 0 w 5039969"/>
              <a:gd name="connsiteY5" fmla="*/ 2916700 h 291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9969" h="2916700">
                <a:moveTo>
                  <a:pt x="0" y="0"/>
                </a:moveTo>
                <a:lnTo>
                  <a:pt x="4738815" y="0"/>
                </a:lnTo>
                <a:cubicBezTo>
                  <a:pt x="4622902" y="291670"/>
                  <a:pt x="4599219" y="620734"/>
                  <a:pt x="4697685" y="919882"/>
                </a:cubicBezTo>
                <a:cubicBezTo>
                  <a:pt x="4789918" y="1205321"/>
                  <a:pt x="4978125" y="1458350"/>
                  <a:pt x="5026735" y="1755006"/>
                </a:cubicBezTo>
                <a:cubicBezTo>
                  <a:pt x="5092793" y="2155117"/>
                  <a:pt x="4899601" y="2536532"/>
                  <a:pt x="4712641" y="2916700"/>
                </a:cubicBezTo>
                <a:lnTo>
                  <a:pt x="0" y="29167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6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8">
            <a:extLst>
              <a:ext uri="{FF2B5EF4-FFF2-40B4-BE49-F238E27FC236}">
                <a16:creationId xmlns:a16="http://schemas.microsoft.com/office/drawing/2014/main" id="{9FA26BC9-5875-A80C-C33E-87756660649E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765628" y="1911962"/>
            <a:ext cx="15612022" cy="9892076"/>
          </a:xfrm>
          <a:custGeom>
            <a:avLst/>
            <a:gdLst>
              <a:gd name="connsiteX0" fmla="*/ 4169604 w 4169604"/>
              <a:gd name="connsiteY0" fmla="*/ 0 h 2641941"/>
              <a:gd name="connsiteX1" fmla="*/ 4169604 w 4169604"/>
              <a:gd name="connsiteY1" fmla="*/ 2641941 h 2641941"/>
              <a:gd name="connsiteX2" fmla="*/ 942368 w 4169604"/>
              <a:gd name="connsiteY2" fmla="*/ 2421261 h 2641941"/>
              <a:gd name="connsiteX3" fmla="*/ 0 w 4169604"/>
              <a:gd name="connsiteY3" fmla="*/ 1411363 h 2641941"/>
              <a:gd name="connsiteX4" fmla="*/ 903726 w 4169604"/>
              <a:gd name="connsiteY4" fmla="*/ 405206 h 2641941"/>
              <a:gd name="connsiteX5" fmla="*/ 4169604 w 4169604"/>
              <a:gd name="connsiteY5" fmla="*/ 0 h 264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9604" h="2641941">
                <a:moveTo>
                  <a:pt x="4169604" y="0"/>
                </a:moveTo>
                <a:lnTo>
                  <a:pt x="4169604" y="2641941"/>
                </a:lnTo>
                <a:cubicBezTo>
                  <a:pt x="4099799" y="2639449"/>
                  <a:pt x="1007187" y="2423754"/>
                  <a:pt x="942368" y="2421261"/>
                </a:cubicBezTo>
                <a:cubicBezTo>
                  <a:pt x="415091" y="2385103"/>
                  <a:pt x="0" y="1947481"/>
                  <a:pt x="0" y="1411363"/>
                </a:cubicBezTo>
                <a:cubicBezTo>
                  <a:pt x="0" y="888959"/>
                  <a:pt x="396393" y="460065"/>
                  <a:pt x="903726" y="405206"/>
                </a:cubicBezTo>
                <a:cubicBezTo>
                  <a:pt x="1058294" y="387751"/>
                  <a:pt x="4031241" y="16208"/>
                  <a:pt x="4169604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C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5">
            <a:extLst>
              <a:ext uri="{FF2B5EF4-FFF2-40B4-BE49-F238E27FC236}">
                <a16:creationId xmlns:a16="http://schemas.microsoft.com/office/drawing/2014/main" id="{19793A0D-FFF5-E7FC-16A9-5487869F5FA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964171" y="0"/>
            <a:ext cx="10828038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9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0">
            <a:extLst>
              <a:ext uri="{FF2B5EF4-FFF2-40B4-BE49-F238E27FC236}">
                <a16:creationId xmlns:a16="http://schemas.microsoft.com/office/drawing/2014/main" id="{E915FE47-A1B9-34F3-3B86-2A18F6E6318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1499" y="212979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3" name="Picture Placeholder 50">
            <a:extLst>
              <a:ext uri="{FF2B5EF4-FFF2-40B4-BE49-F238E27FC236}">
                <a16:creationId xmlns:a16="http://schemas.microsoft.com/office/drawing/2014/main" id="{98D74193-341C-8BFD-1896-C9D8F0CCF9A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2251477" y="35433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4" name="Picture Placeholder 50">
            <a:extLst>
              <a:ext uri="{FF2B5EF4-FFF2-40B4-BE49-F238E27FC236}">
                <a16:creationId xmlns:a16="http://schemas.microsoft.com/office/drawing/2014/main" id="{183A23F1-DAD8-B145-AB11-4BD5BEC1BD6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204538" y="76200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9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5">
            <a:extLst>
              <a:ext uri="{FF2B5EF4-FFF2-40B4-BE49-F238E27FC236}">
                <a16:creationId xmlns:a16="http://schemas.microsoft.com/office/drawing/2014/main" id="{7E4D6997-8F18-9FEB-B4C5-98005C589D3D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736075" y="0"/>
            <a:ext cx="10905501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6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2">
            <a:extLst>
              <a:ext uri="{FF2B5EF4-FFF2-40B4-BE49-F238E27FC236}">
                <a16:creationId xmlns:a16="http://schemas.microsoft.com/office/drawing/2014/main" id="{28D4DC62-912D-15BD-B7DA-0EC19034A52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226622" y="1"/>
            <a:ext cx="11630203" cy="13716000"/>
          </a:xfrm>
          <a:custGeom>
            <a:avLst/>
            <a:gdLst>
              <a:gd name="connsiteX0" fmla="*/ 241766 w 2268138"/>
              <a:gd name="connsiteY0" fmla="*/ 0 h 2674913"/>
              <a:gd name="connsiteX1" fmla="*/ 2061518 w 2268138"/>
              <a:gd name="connsiteY1" fmla="*/ 0 h 2674913"/>
              <a:gd name="connsiteX2" fmla="*/ 2042848 w 2268138"/>
              <a:gd name="connsiteY2" fmla="*/ 1244552 h 2674913"/>
              <a:gd name="connsiteX3" fmla="*/ 2268138 w 2268138"/>
              <a:gd name="connsiteY3" fmla="*/ 2674913 h 2674913"/>
              <a:gd name="connsiteX4" fmla="*/ 35146 w 2268138"/>
              <a:gd name="connsiteY4" fmla="*/ 2674913 h 2674913"/>
              <a:gd name="connsiteX5" fmla="*/ 61284 w 2268138"/>
              <a:gd name="connsiteY5" fmla="*/ 953990 h 2674913"/>
              <a:gd name="connsiteX6" fmla="*/ 241766 w 2268138"/>
              <a:gd name="connsiteY6" fmla="*/ 0 h 267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8138" h="2674913">
                <a:moveTo>
                  <a:pt x="241766" y="0"/>
                </a:moveTo>
                <a:lnTo>
                  <a:pt x="2061518" y="0"/>
                </a:lnTo>
                <a:cubicBezTo>
                  <a:pt x="2027912" y="357902"/>
                  <a:pt x="2012974" y="778157"/>
                  <a:pt x="2042848" y="1244552"/>
                </a:cubicBezTo>
                <a:cubicBezTo>
                  <a:pt x="2078944" y="1796993"/>
                  <a:pt x="2168562" y="2279600"/>
                  <a:pt x="2268138" y="2674913"/>
                </a:cubicBezTo>
                <a:lnTo>
                  <a:pt x="35146" y="2674913"/>
                </a:lnTo>
                <a:cubicBezTo>
                  <a:pt x="-9662" y="2194801"/>
                  <a:pt x="-22110" y="1609936"/>
                  <a:pt x="61284" y="953990"/>
                </a:cubicBezTo>
                <a:cubicBezTo>
                  <a:pt x="104850" y="604817"/>
                  <a:pt x="169574" y="285574"/>
                  <a:pt x="24176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8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BB28AF1-2E2B-22D1-861B-44E96518D0DE}"/>
              </a:ext>
            </a:extLst>
          </p:cNvPr>
          <p:cNvGrpSpPr/>
          <p:nvPr userDrawn="1"/>
        </p:nvGrpSpPr>
        <p:grpSpPr>
          <a:xfrm>
            <a:off x="1520825" y="762000"/>
            <a:ext cx="4819798" cy="9549717"/>
            <a:chOff x="19601840" y="3549898"/>
            <a:chExt cx="2357437" cy="4670913"/>
          </a:xfrm>
        </p:grpSpPr>
        <p:sp>
          <p:nvSpPr>
            <p:cNvPr id="5" name="Freeform 15">
              <a:extLst>
                <a:ext uri="{FF2B5EF4-FFF2-40B4-BE49-F238E27FC236}">
                  <a16:creationId xmlns:a16="http://schemas.microsoft.com/office/drawing/2014/main" id="{48C60144-D756-4772-2E61-C68A0058E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99C474E7-4764-AE2C-385C-B46D5915A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7">
              <a:extLst>
                <a:ext uri="{FF2B5EF4-FFF2-40B4-BE49-F238E27FC236}">
                  <a16:creationId xmlns:a16="http://schemas.microsoft.com/office/drawing/2014/main" id="{C98AF5D7-97D7-47AB-0322-BE7CC847E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8">
              <a:extLst>
                <a:ext uri="{FF2B5EF4-FFF2-40B4-BE49-F238E27FC236}">
                  <a16:creationId xmlns:a16="http://schemas.microsoft.com/office/drawing/2014/main" id="{B0374869-0F27-C149-C4FD-BE0BBB629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9">
              <a:extLst>
                <a:ext uri="{FF2B5EF4-FFF2-40B4-BE49-F238E27FC236}">
                  <a16:creationId xmlns:a16="http://schemas.microsoft.com/office/drawing/2014/main" id="{DDE565CC-1D08-2A33-A809-44BDA6DE8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20">
              <a:extLst>
                <a:ext uri="{FF2B5EF4-FFF2-40B4-BE49-F238E27FC236}">
                  <a16:creationId xmlns:a16="http://schemas.microsoft.com/office/drawing/2014/main" id="{78F38063-E610-FB38-40E9-C40110379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2" name="Freeform 21">
              <a:extLst>
                <a:ext uri="{FF2B5EF4-FFF2-40B4-BE49-F238E27FC236}">
                  <a16:creationId xmlns:a16="http://schemas.microsoft.com/office/drawing/2014/main" id="{BFF3264F-7D4E-58EC-19F8-33FB5CCA2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3" name="Picture Placeholder 130">
            <a:extLst>
              <a:ext uri="{FF2B5EF4-FFF2-40B4-BE49-F238E27FC236}">
                <a16:creationId xmlns:a16="http://schemas.microsoft.com/office/drawing/2014/main" id="{C7973B5A-47EF-9524-8206-E5C99B4B17B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837958" y="1011717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B114140C-FA48-C754-F25E-7D2F6EF24E97}"/>
              </a:ext>
            </a:extLst>
          </p:cNvPr>
          <p:cNvGrpSpPr/>
          <p:nvPr userDrawn="1"/>
        </p:nvGrpSpPr>
        <p:grpSpPr>
          <a:xfrm>
            <a:off x="7369027" y="3662686"/>
            <a:ext cx="4819798" cy="9549717"/>
            <a:chOff x="19601840" y="3549898"/>
            <a:chExt cx="2357437" cy="4670913"/>
          </a:xfrm>
        </p:grpSpPr>
        <p:sp>
          <p:nvSpPr>
            <p:cNvPr id="3" name="Freeform 15">
              <a:extLst>
                <a:ext uri="{FF2B5EF4-FFF2-40B4-BE49-F238E27FC236}">
                  <a16:creationId xmlns:a16="http://schemas.microsoft.com/office/drawing/2014/main" id="{ABF22D99-E87D-C12C-78D4-A48187607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6F607BCF-718C-B8F9-3342-C56CE13D6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CC93421E-993C-7E66-BDC1-89B9A0073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2754155E-254D-E67F-5DB9-43F9C6C48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DD461779-4ADE-2290-5598-D6481B484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C1A3C70F-5AF1-2899-D6F1-CE29A1003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37920192-38C7-D3F1-05C0-BCF7EDADD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9" name="Picture Placeholder 130">
            <a:extLst>
              <a:ext uri="{FF2B5EF4-FFF2-40B4-BE49-F238E27FC236}">
                <a16:creationId xmlns:a16="http://schemas.microsoft.com/office/drawing/2014/main" id="{885A1C23-4407-8E2D-E387-C5165C9E7BE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7686160" y="3912403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2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21" r:id="rId2"/>
    <p:sldLayoutId id="2147484022" r:id="rId3"/>
    <p:sldLayoutId id="2147484023" r:id="rId4"/>
    <p:sldLayoutId id="2147484024" r:id="rId5"/>
    <p:sldLayoutId id="2147484031" r:id="rId6"/>
    <p:sldLayoutId id="2147484032" r:id="rId7"/>
    <p:sldLayoutId id="2147484033" r:id="rId8"/>
    <p:sldLayoutId id="2147484027" r:id="rId9"/>
    <p:sldLayoutId id="2147484029" r:id="rId10"/>
    <p:sldLayoutId id="2147484034" r:id="rId11"/>
  </p:sldLayoutIdLs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8800" b="0" i="0" kern="1200">
          <a:solidFill>
            <a:schemeClr val="tx2"/>
          </a:solidFill>
          <a:latin typeface="Lato Light" panose="020F0302020204030203" pitchFamily="34" charset="0"/>
          <a:ea typeface="Arimo" panose="020B0604020202020204" pitchFamily="34" charset="0"/>
          <a:cs typeface="Arimo" panose="020B0604020202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ts val="42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78" userDrawn="1">
          <p15:clr>
            <a:srgbClr val="A4A3A4"/>
          </p15:clr>
        </p15:guide>
        <p15:guide id="3" pos="958" userDrawn="1">
          <p15:clr>
            <a:srgbClr val="A4A3A4"/>
          </p15:clr>
        </p15:guide>
        <p15:guide id="4" pos="14398" userDrawn="1">
          <p15:clr>
            <a:srgbClr val="A4A3A4"/>
          </p15:clr>
        </p15:guide>
        <p15:guide id="5" orient="horz" pos="8160" userDrawn="1">
          <p15:clr>
            <a:srgbClr val="A4A3A4"/>
          </p15:clr>
        </p15:guide>
        <p15:guide id="6" orient="horz" pos="48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tm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6689725" y="-3847536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468344" y="2756445"/>
            <a:ext cx="3457700" cy="3457700"/>
            <a:chOff x="1859036" y="3776852"/>
            <a:chExt cx="2663046" cy="2663046"/>
          </a:xfrm>
        </p:grpSpPr>
        <p:sp>
          <p:nvSpPr>
            <p:cNvPr id="6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691658">
            <a:off x="21774319" y="9242477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823134" y="120130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0875447" y="312694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301515" y="12038966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10862" y="1061272"/>
            <a:ext cx="1690405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5400" dirty="0" smtClean="0">
                <a:solidFill>
                  <a:schemeClr val="bg2"/>
                </a:solidFill>
              </a:rPr>
              <a:t>Нека припомним:</a:t>
            </a:r>
          </a:p>
          <a:p>
            <a:endParaRPr lang="bg-BG" sz="5400" dirty="0" smtClean="0">
              <a:solidFill>
                <a:schemeClr val="bg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g-BG" sz="5400" dirty="0" smtClean="0">
                <a:solidFill>
                  <a:schemeClr val="bg2"/>
                </a:solidFill>
              </a:rPr>
              <a:t>Как събираме и изваждаме  обикновени дроби?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g-BG" sz="5400" dirty="0" smtClean="0">
                <a:solidFill>
                  <a:schemeClr val="bg2"/>
                </a:solidFill>
              </a:rPr>
              <a:t>Как умножаваме и делим обикновени дроби?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5400" dirty="0" smtClean="0">
                <a:solidFill>
                  <a:schemeClr val="bg2"/>
                </a:solidFill>
              </a:rPr>
              <a:t>Как намираме  </a:t>
            </a:r>
            <a:r>
              <a:rPr lang="ru-RU" sz="5400" dirty="0">
                <a:solidFill>
                  <a:schemeClr val="bg2"/>
                </a:solidFill>
              </a:rPr>
              <a:t>неизвестен множител, делимо, </a:t>
            </a:r>
            <a:r>
              <a:rPr lang="ru-RU" sz="5400" dirty="0" smtClean="0">
                <a:solidFill>
                  <a:schemeClr val="bg2"/>
                </a:solidFill>
              </a:rPr>
              <a:t>делител в множеството на естествените числа</a:t>
            </a:r>
            <a:r>
              <a:rPr lang="bg-BG" sz="5400" dirty="0" smtClean="0">
                <a:solidFill>
                  <a:schemeClr val="bg2"/>
                </a:solidFill>
              </a:rPr>
              <a:t>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g-BG" sz="5400" dirty="0" smtClean="0">
                <a:solidFill>
                  <a:schemeClr val="bg2"/>
                </a:solidFill>
              </a:rPr>
              <a:t>Как намираме част от число по дадена негова част?</a:t>
            </a:r>
            <a:endParaRPr lang="bg-BG" sz="5400" dirty="0">
              <a:solidFill>
                <a:schemeClr val="bg2"/>
              </a:solidFill>
            </a:endParaRPr>
          </a:p>
          <a:p>
            <a:endParaRPr lang="bg-BG" sz="5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60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arcador de posición de imagen 13">
            <a:extLst>
              <a:ext uri="{FF2B5EF4-FFF2-40B4-BE49-F238E27FC236}">
                <a16:creationId xmlns:a16="http://schemas.microsoft.com/office/drawing/2014/main" id="{7DE8EA9D-7E65-E649-15AD-588BE37AE0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44" name="Rectángulo redondeado 143">
            <a:extLst>
              <a:ext uri="{FF2B5EF4-FFF2-40B4-BE49-F238E27FC236}">
                <a16:creationId xmlns:a16="http://schemas.microsoft.com/office/drawing/2014/main" id="{E708F4A8-CC00-967D-6AD8-719B84009C79}"/>
              </a:ext>
            </a:extLst>
          </p:cNvPr>
          <p:cNvSpPr/>
          <p:nvPr/>
        </p:nvSpPr>
        <p:spPr>
          <a:xfrm>
            <a:off x="881743" y="3751837"/>
            <a:ext cx="12442371" cy="70988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D40B0F2B-A35D-0433-1C91-C0EB98E06A55}"/>
              </a:ext>
            </a:extLst>
          </p:cNvPr>
          <p:cNvSpPr/>
          <p:nvPr/>
        </p:nvSpPr>
        <p:spPr>
          <a:xfrm>
            <a:off x="-773723" y="7424156"/>
            <a:ext cx="14723639" cy="226887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8B29A6E6-F543-EE19-6C75-E5D069B40EB8}"/>
              </a:ext>
            </a:extLst>
          </p:cNvPr>
          <p:cNvSpPr/>
          <p:nvPr/>
        </p:nvSpPr>
        <p:spPr>
          <a:xfrm>
            <a:off x="1520859" y="10079828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5A5395F9-128A-A5F7-F20E-DFE82B0B2E50}"/>
              </a:ext>
            </a:extLst>
          </p:cNvPr>
          <p:cNvGrpSpPr/>
          <p:nvPr/>
        </p:nvGrpSpPr>
        <p:grpSpPr>
          <a:xfrm rot="1183583">
            <a:off x="12303765" y="497266"/>
            <a:ext cx="2666502" cy="3458214"/>
            <a:chOff x="1802091" y="820235"/>
            <a:chExt cx="2337874" cy="3032013"/>
          </a:xfrm>
        </p:grpSpPr>
        <p:sp>
          <p:nvSpPr>
            <p:cNvPr id="141" name="Forma libre 140">
              <a:extLst>
                <a:ext uri="{FF2B5EF4-FFF2-40B4-BE49-F238E27FC236}">
                  <a16:creationId xmlns:a16="http://schemas.microsoft.com/office/drawing/2014/main" id="{71CD551A-7F65-35DC-429C-7D7EF70A5739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0" name="Forma libre 139">
              <a:extLst>
                <a:ext uri="{FF2B5EF4-FFF2-40B4-BE49-F238E27FC236}">
                  <a16:creationId xmlns:a16="http://schemas.microsoft.com/office/drawing/2014/main" id="{2AF79520-8C66-42EB-BC37-355AD84AC418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546778ED-B816-A413-6C89-E698C3743C6F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1CC12BC3-BD11-BAFE-04A6-79F7053668CF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7" name="Forma libre 46">
              <a:extLst>
                <a:ext uri="{FF2B5EF4-FFF2-40B4-BE49-F238E27FC236}">
                  <a16:creationId xmlns:a16="http://schemas.microsoft.com/office/drawing/2014/main" id="{E7F9DE31-5350-54BC-BB8F-7C7BC1E8CB7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E3E866A4-8C71-52C9-959D-C9D1DFB97E08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BBEA78FA-C350-60BA-891E-15DDFAA39296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FB30C407-46AE-92C5-F8C2-3FBA89124762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4A17CA0D-3464-ABD4-750D-4F29421A80F4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AD6978E8-D2DC-0CF9-6796-F8EAD60BB4F8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27B08CBD-78D6-7689-3032-E422FBAAF1A7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3665A234-6628-1388-2D7E-E0F56D2003E0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5B60EAE1-D0A3-60F6-5FE2-B236490BE343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6AB0862A-E5AF-9431-3501-6A1653D7D9C6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D51B4610-E306-D481-45F1-442C3CE997FE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84782536-5920-FB2E-B732-FE8BA34A2C4E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2504F414-04CF-C24D-5FE0-8362FAF957F8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0" name="Forma libre 59">
              <a:extLst>
                <a:ext uri="{FF2B5EF4-FFF2-40B4-BE49-F238E27FC236}">
                  <a16:creationId xmlns:a16="http://schemas.microsoft.com/office/drawing/2014/main" id="{072406A2-7E6C-FCFA-19EC-F435F67A858C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1" name="Forma libre 60">
              <a:extLst>
                <a:ext uri="{FF2B5EF4-FFF2-40B4-BE49-F238E27FC236}">
                  <a16:creationId xmlns:a16="http://schemas.microsoft.com/office/drawing/2014/main" id="{63436F63-ECB2-22C1-6FE7-32E8D3C565D3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2" name="Forma libre 61">
              <a:extLst>
                <a:ext uri="{FF2B5EF4-FFF2-40B4-BE49-F238E27FC236}">
                  <a16:creationId xmlns:a16="http://schemas.microsoft.com/office/drawing/2014/main" id="{E68AC0E9-F0AB-8D9A-90CA-9DE556196FD1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3" name="Forma libre 62">
              <a:extLst>
                <a:ext uri="{FF2B5EF4-FFF2-40B4-BE49-F238E27FC236}">
                  <a16:creationId xmlns:a16="http://schemas.microsoft.com/office/drawing/2014/main" id="{EE5BC6DD-33EE-EF76-9A7D-5142C1EBBC1F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B3E0F883-D9E4-6B1F-7854-3C7A74C6DF2F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F45224CF-BF8D-764B-ED9E-043ADE4275FD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0" name="Forma libre 129">
              <a:extLst>
                <a:ext uri="{FF2B5EF4-FFF2-40B4-BE49-F238E27FC236}">
                  <a16:creationId xmlns:a16="http://schemas.microsoft.com/office/drawing/2014/main" id="{D683DF38-DF92-AF6D-494E-2879D9827CC3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1B511FCC-1B84-95AA-EA6B-1E29BCBA5F03}"/>
              </a:ext>
            </a:extLst>
          </p:cNvPr>
          <p:cNvGrpSpPr/>
          <p:nvPr/>
        </p:nvGrpSpPr>
        <p:grpSpPr>
          <a:xfrm rot="20391402">
            <a:off x="-36920" y="806"/>
            <a:ext cx="3041571" cy="2641187"/>
            <a:chOff x="2058830" y="1115506"/>
            <a:chExt cx="2518961" cy="2187372"/>
          </a:xfrm>
        </p:grpSpPr>
        <p:sp>
          <p:nvSpPr>
            <p:cNvPr id="145" name="Rectángulo redondeado 144">
              <a:extLst>
                <a:ext uri="{FF2B5EF4-FFF2-40B4-BE49-F238E27FC236}">
                  <a16:creationId xmlns:a16="http://schemas.microsoft.com/office/drawing/2014/main" id="{05340AD4-9E24-67A3-D241-99F7D2633F5A}"/>
                </a:ext>
              </a:extLst>
            </p:cNvPr>
            <p:cNvSpPr/>
            <p:nvPr/>
          </p:nvSpPr>
          <p:spPr>
            <a:xfrm>
              <a:off x="2058830" y="1920784"/>
              <a:ext cx="2518961" cy="590319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146" name="Elipse 145">
              <a:extLst>
                <a:ext uri="{FF2B5EF4-FFF2-40B4-BE49-F238E27FC236}">
                  <a16:creationId xmlns:a16="http://schemas.microsoft.com/office/drawing/2014/main" id="{C28253E5-4284-A9D0-A7FD-E29A6EC8E116}"/>
                </a:ext>
              </a:extLst>
            </p:cNvPr>
            <p:cNvSpPr/>
            <p:nvPr/>
          </p:nvSpPr>
          <p:spPr>
            <a:xfrm>
              <a:off x="2876068" y="1115506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7" name="Elipse 146">
              <a:extLst>
                <a:ext uri="{FF2B5EF4-FFF2-40B4-BE49-F238E27FC236}">
                  <a16:creationId xmlns:a16="http://schemas.microsoft.com/office/drawing/2014/main" id="{BEE1548C-8068-8B8B-C7F3-1B3EE88F9F4C}"/>
                </a:ext>
              </a:extLst>
            </p:cNvPr>
            <p:cNvSpPr/>
            <p:nvPr/>
          </p:nvSpPr>
          <p:spPr>
            <a:xfrm>
              <a:off x="2876068" y="2589200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157" name="Forma libre 156">
            <a:extLst>
              <a:ext uri="{FF2B5EF4-FFF2-40B4-BE49-F238E27FC236}">
                <a16:creationId xmlns:a16="http://schemas.microsoft.com/office/drawing/2014/main" id="{6CF024F5-EBCB-056E-6E5C-538D5FC5ECFE}"/>
              </a:ext>
            </a:extLst>
          </p:cNvPr>
          <p:cNvSpPr/>
          <p:nvPr/>
        </p:nvSpPr>
        <p:spPr>
          <a:xfrm rot="9900000">
            <a:off x="10365545" y="10015574"/>
            <a:ext cx="2686873" cy="2329410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4"/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CE1E3B6A-371F-7E9D-9E6B-D48B0E2D768E}"/>
              </a:ext>
            </a:extLst>
          </p:cNvPr>
          <p:cNvSpPr txBox="1"/>
          <p:nvPr/>
        </p:nvSpPr>
        <p:spPr>
          <a:xfrm>
            <a:off x="1249147" y="1934790"/>
            <a:ext cx="11478516" cy="674030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ru-RU" sz="9600" b="1" dirty="0" smtClean="0">
                <a:latin typeface="Varela Round" pitchFamily="2" charset="-79"/>
                <a:cs typeface="Varela Round" pitchFamily="2" charset="-79"/>
              </a:rPr>
              <a:t>Част от число. Намиране на число по зададена част от него</a:t>
            </a:r>
            <a:endParaRPr lang="en-US" sz="9600" b="1" dirty="0">
              <a:solidFill>
                <a:schemeClr val="bg2"/>
              </a:solidFill>
              <a:latin typeface="Varela Round" pitchFamily="2" charset="-79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6668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9AF9531D-2660-394C-F778-03ADFB207457}"/>
              </a:ext>
            </a:extLst>
          </p:cNvPr>
          <p:cNvGrpSpPr/>
          <p:nvPr/>
        </p:nvGrpSpPr>
        <p:grpSpPr>
          <a:xfrm rot="2838317">
            <a:off x="-1182960" y="-969155"/>
            <a:ext cx="4267104" cy="5534051"/>
            <a:chOff x="1802091" y="820235"/>
            <a:chExt cx="2337874" cy="3032013"/>
          </a:xfrm>
        </p:grpSpPr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6AE1D075-7D54-046B-3DD1-9E70478BADD8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F31E2635-421B-33BD-149F-878D3DFA2CA6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844D885B-399B-22C0-5CC0-8F019A94B3AC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CDE203A5-9C0F-AC0D-6D64-D735A1FF33E0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23D1A90B-3D19-236F-35FE-924282C2CDF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165EF5EA-7562-D8F9-538A-1909D401D1F5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E775BC8-DFD0-A4E2-7774-57644C9C2F8E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D6377A98-EB02-C084-7FAC-6A0811A7398F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D94F202E-1FD9-B3D3-AD90-2A20361A252C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63FEB5CA-526D-A03C-BDF0-9FBB0CB13304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75A63BE3-1951-9C0C-92E7-89984224E1B4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D1B525CA-ABCE-14BC-1616-23B04F2B67BC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ED196FFD-261F-85F2-56FA-3810E0FF49E0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18E88D7B-50E3-548D-13C3-30FF8ADF21A1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C0078CC8-7FB3-78F5-624A-BFB76B61F35F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CB8B3FB1-D96E-996B-8996-8C0F50B16A6F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A54F5C74-7727-0C0B-E773-00394A6B3551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EB9BE3DA-4436-1BEC-436C-94705E535862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2CE51107-1056-9628-A656-CA2B765E8546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9A2D60F9-C3BC-E1B5-54C4-5C1D1177E80C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284E8967-7F5A-20AA-DB34-9D6721BE9D36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A99E1248-2F62-50DB-C3E0-A1468C34BE69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4A675CC6-904B-6606-3BD8-595103FF4B07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F1257141-A543-D803-74A8-FB05AC5F938C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20774523" y="-1715121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955" y="717111"/>
            <a:ext cx="19382282" cy="1678780"/>
          </a:xfrm>
          <a:prstGeom prst="rect">
            <a:avLst/>
          </a:prstGeom>
        </p:spPr>
      </p:pic>
      <p:pic>
        <p:nvPicPr>
          <p:cNvPr id="33" name="Picture 3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3496" y="2008738"/>
            <a:ext cx="7887738" cy="7329315"/>
          </a:xfrm>
          <a:prstGeom prst="rect">
            <a:avLst/>
          </a:prstGeom>
        </p:spPr>
      </p:pic>
      <p:pic>
        <p:nvPicPr>
          <p:cNvPr id="35" name="Picture 3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021" y="10086256"/>
            <a:ext cx="20611616" cy="2195098"/>
          </a:xfrm>
          <a:prstGeom prst="rect">
            <a:avLst/>
          </a:prstGeom>
        </p:spPr>
      </p:pic>
      <p:pic>
        <p:nvPicPr>
          <p:cNvPr id="36" name="Picture 3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037" y="7797035"/>
            <a:ext cx="7065966" cy="240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30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5504675" y="-4114505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691658">
            <a:off x="746559" y="1650306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826295" y="5123249"/>
            <a:ext cx="2524901" cy="2464659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603293" y="-386753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96091" y="10815358"/>
            <a:ext cx="2335574" cy="2438888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50" name="Oval 49"/>
          <p:cNvSpPr/>
          <p:nvPr/>
        </p:nvSpPr>
        <p:spPr>
          <a:xfrm>
            <a:off x="2365043" y="1298737"/>
            <a:ext cx="1962623" cy="1388533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mtClean="0"/>
              <a:t>1.</a:t>
            </a:r>
            <a:endParaRPr lang="bg-BG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209" y="349585"/>
            <a:ext cx="12489290" cy="2374390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7611" y="1268467"/>
            <a:ext cx="8210315" cy="1963930"/>
          </a:xfrm>
          <a:prstGeom prst="rect">
            <a:avLst/>
          </a:prstGeom>
        </p:spPr>
      </p:pic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6986781" y="12388324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463" y="5793736"/>
            <a:ext cx="20286662" cy="4044981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5375564" y="4657005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210</a:t>
            </a:r>
            <a:endParaRPr lang="en-US" sz="6000" dirty="0"/>
          </a:p>
        </p:txBody>
      </p:sp>
      <p:sp>
        <p:nvSpPr>
          <p:cNvPr id="62" name="Rounded Rectangle 61"/>
          <p:cNvSpPr/>
          <p:nvPr/>
        </p:nvSpPr>
        <p:spPr>
          <a:xfrm>
            <a:off x="10025759" y="4637742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81</a:t>
            </a:r>
            <a:endParaRPr lang="en-US" sz="6000" dirty="0"/>
          </a:p>
        </p:txBody>
      </p:sp>
      <p:sp>
        <p:nvSpPr>
          <p:cNvPr id="63" name="Rounded Rectangle 62"/>
          <p:cNvSpPr/>
          <p:nvPr/>
        </p:nvSpPr>
        <p:spPr>
          <a:xfrm>
            <a:off x="15092510" y="4706597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5/2</a:t>
            </a:r>
            <a:endParaRPr lang="en-US" sz="6000" dirty="0"/>
          </a:p>
        </p:txBody>
      </p:sp>
      <p:sp>
        <p:nvSpPr>
          <p:cNvPr id="64" name="Rounded Rectangle 63"/>
          <p:cNvSpPr/>
          <p:nvPr/>
        </p:nvSpPr>
        <p:spPr>
          <a:xfrm>
            <a:off x="19910110" y="4634054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4  6/11</a:t>
            </a:r>
            <a:endParaRPr lang="en-US" sz="6000" dirty="0"/>
          </a:p>
        </p:txBody>
      </p:sp>
      <p:sp>
        <p:nvSpPr>
          <p:cNvPr id="65" name="Rounded Rectangle 64"/>
          <p:cNvSpPr/>
          <p:nvPr/>
        </p:nvSpPr>
        <p:spPr>
          <a:xfrm>
            <a:off x="19150993" y="10114014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54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4876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rma libre 58">
            <a:extLst>
              <a:ext uri="{FF2B5EF4-FFF2-40B4-BE49-F238E27FC236}">
                <a16:creationId xmlns:a16="http://schemas.microsoft.com/office/drawing/2014/main" id="{E8208B6B-493E-0B03-B8CA-0225B7B664FC}"/>
              </a:ext>
            </a:extLst>
          </p:cNvPr>
          <p:cNvSpPr/>
          <p:nvPr/>
        </p:nvSpPr>
        <p:spPr>
          <a:xfrm>
            <a:off x="0" y="6785610"/>
            <a:ext cx="11029127" cy="6930390"/>
          </a:xfrm>
          <a:custGeom>
            <a:avLst/>
            <a:gdLst>
              <a:gd name="connsiteX0" fmla="*/ 0 w 10703995"/>
              <a:gd name="connsiteY0" fmla="*/ 0 h 7417349"/>
              <a:gd name="connsiteX1" fmla="*/ 92673 w 10703995"/>
              <a:gd name="connsiteY1" fmla="*/ 14176 h 7417349"/>
              <a:gd name="connsiteX2" fmla="*/ 10670220 w 10703995"/>
              <a:gd name="connsiteY2" fmla="*/ 7301971 h 7417349"/>
              <a:gd name="connsiteX3" fmla="*/ 10703995 w 10703995"/>
              <a:gd name="connsiteY3" fmla="*/ 7417349 h 7417349"/>
              <a:gd name="connsiteX4" fmla="*/ 0 w 10703995"/>
              <a:gd name="connsiteY4" fmla="*/ 7417349 h 7417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03995" h="7417349">
                <a:moveTo>
                  <a:pt x="0" y="0"/>
                </a:moveTo>
                <a:lnTo>
                  <a:pt x="92673" y="14176"/>
                </a:lnTo>
                <a:cubicBezTo>
                  <a:pt x="5384185" y="916479"/>
                  <a:pt x="9510068" y="3743420"/>
                  <a:pt x="10670220" y="7301971"/>
                </a:cubicBezTo>
                <a:lnTo>
                  <a:pt x="10703995" y="7417349"/>
                </a:lnTo>
                <a:lnTo>
                  <a:pt x="0" y="741734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B5A6AFE-76FB-6247-C207-8FDE324E0217}"/>
              </a:ext>
            </a:extLst>
          </p:cNvPr>
          <p:cNvGrpSpPr/>
          <p:nvPr/>
        </p:nvGrpSpPr>
        <p:grpSpPr>
          <a:xfrm>
            <a:off x="605273" y="418721"/>
            <a:ext cx="2975041" cy="2975041"/>
            <a:chOff x="2008919" y="1007884"/>
            <a:chExt cx="2975041" cy="2975041"/>
          </a:xfrm>
        </p:grpSpPr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C8F021F3-3E60-DCAA-3BC5-042BE9E621D7}"/>
                </a:ext>
              </a:extLst>
            </p:cNvPr>
            <p:cNvSpPr/>
            <p:nvPr/>
          </p:nvSpPr>
          <p:spPr>
            <a:xfrm>
              <a:off x="2008919" y="1007884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1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A4744837-85C2-EC8A-061C-968AA0061CA6}"/>
                </a:ext>
              </a:extLst>
            </p:cNvPr>
            <p:cNvSpPr/>
            <p:nvPr/>
          </p:nvSpPr>
          <p:spPr>
            <a:xfrm>
              <a:off x="2267697" y="1647351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979CB822-2990-70E8-C3D4-FB6215FE2BE5}"/>
                </a:ext>
              </a:extLst>
            </p:cNvPr>
            <p:cNvSpPr/>
            <p:nvPr/>
          </p:nvSpPr>
          <p:spPr>
            <a:xfrm>
              <a:off x="2648386" y="1266662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2385EDD0-C959-FB68-4459-B2776DB52227}"/>
                </a:ext>
              </a:extLst>
            </p:cNvPr>
            <p:cNvSpPr/>
            <p:nvPr/>
          </p:nvSpPr>
          <p:spPr>
            <a:xfrm>
              <a:off x="2267697" y="2524862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D3FED32A-B850-DAE9-AF1E-FF5EAC807281}"/>
                </a:ext>
              </a:extLst>
            </p:cNvPr>
            <p:cNvSpPr/>
            <p:nvPr/>
          </p:nvSpPr>
          <p:spPr>
            <a:xfrm>
              <a:off x="3525897" y="1266662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D736A763-8C78-BFE7-0BF6-60494B9A0DD7}"/>
                </a:ext>
              </a:extLst>
            </p:cNvPr>
            <p:cNvSpPr/>
            <p:nvPr/>
          </p:nvSpPr>
          <p:spPr>
            <a:xfrm>
              <a:off x="3567365" y="2524862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870D61F3-BBA4-9239-5914-2D6BBFBF9715}"/>
                </a:ext>
              </a:extLst>
            </p:cNvPr>
            <p:cNvSpPr/>
            <p:nvPr/>
          </p:nvSpPr>
          <p:spPr>
            <a:xfrm>
              <a:off x="3567365" y="1647351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0AB37D0-A5B6-6AE7-B62B-5706BD36DDF8}"/>
                </a:ext>
              </a:extLst>
            </p:cNvPr>
            <p:cNvSpPr/>
            <p:nvPr/>
          </p:nvSpPr>
          <p:spPr>
            <a:xfrm>
              <a:off x="2648386" y="2566330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F2E065E2-90DC-FCA5-71BE-459DA7C28558}"/>
                </a:ext>
              </a:extLst>
            </p:cNvPr>
            <p:cNvSpPr/>
            <p:nvPr/>
          </p:nvSpPr>
          <p:spPr>
            <a:xfrm>
              <a:off x="3525897" y="2566330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47" name="Forma libre 46">
            <a:extLst>
              <a:ext uri="{FF2B5EF4-FFF2-40B4-BE49-F238E27FC236}">
                <a16:creationId xmlns:a16="http://schemas.microsoft.com/office/drawing/2014/main" id="{FA22330F-DFAE-330F-7336-16165BAD8164}"/>
              </a:ext>
            </a:extLst>
          </p:cNvPr>
          <p:cNvSpPr/>
          <p:nvPr/>
        </p:nvSpPr>
        <p:spPr>
          <a:xfrm flipV="1">
            <a:off x="19040013" y="8791585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2"/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E02E02C6-758D-BD65-FE3F-42134E181A08}"/>
              </a:ext>
            </a:extLst>
          </p:cNvPr>
          <p:cNvGrpSpPr/>
          <p:nvPr/>
        </p:nvGrpSpPr>
        <p:grpSpPr>
          <a:xfrm rot="1183583">
            <a:off x="21219148" y="9955595"/>
            <a:ext cx="2668704" cy="3461070"/>
            <a:chOff x="1802091" y="820235"/>
            <a:chExt cx="2337874" cy="3032013"/>
          </a:xfrm>
        </p:grpSpPr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FAD80E44-BE90-2C6C-64C3-7AE9657F9BF5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11662A88-7355-0523-B82B-06CE27DD1661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E45ADF17-99C8-08E5-92BA-6DBAD171FCA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F6AD7740-E6BA-0868-75A9-8770091D7B2D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318821C9-7E2B-14AF-93BB-1968FD2C42CD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0E15575A-D9DD-F622-D552-2980DFFEF367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21062322-6DD2-0BFE-0608-682AB9D4EB9C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A55D6926-A9E0-B2D6-35EF-6E5DDF04F42A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87EECD0A-A177-B6C3-BE7B-ECFB4CF28BB9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4B34846B-253F-81DE-F890-0CB2716E0902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67CBC5AE-5B9D-16D3-744B-DD9F1A3BA864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6FC25153-B121-1485-8D7B-FB78C6EF92DA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092A2E74-0974-B602-5022-E0599C73AB1C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6" name="Forma libre 35">
              <a:extLst>
                <a:ext uri="{FF2B5EF4-FFF2-40B4-BE49-F238E27FC236}">
                  <a16:creationId xmlns:a16="http://schemas.microsoft.com/office/drawing/2014/main" id="{9188AB31-5362-FE7A-9B4C-805085D9B0F0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7" name="Forma libre 36">
              <a:extLst>
                <a:ext uri="{FF2B5EF4-FFF2-40B4-BE49-F238E27FC236}">
                  <a16:creationId xmlns:a16="http://schemas.microsoft.com/office/drawing/2014/main" id="{F95A235E-2174-7E31-0055-16D8A90805C9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361AD142-FFE3-A018-C293-520CFDBEF1D6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CFC08835-C48C-2772-6456-437BAE6FA74D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A9938F96-887D-D6B8-2885-37F5BEBB236A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B81B07E1-BA47-672B-C44A-AC5B6CE0FAF4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84749DFA-979F-636A-3BB9-A59FFAB16ADD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EDC8D6C1-7045-261A-F9F3-A452F34AD175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755B57D2-97D6-9370-14A6-F3EC957ADAEA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E36A3DAD-87BB-7075-A2FC-D40D16110E60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9D59E0F1-2823-601C-1DAB-AEE3F063B81F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0327" y="940850"/>
            <a:ext cx="14624498" cy="10621145"/>
          </a:xfrm>
          <a:prstGeom prst="rect">
            <a:avLst/>
          </a:prstGeom>
        </p:spPr>
      </p:pic>
      <p:sp>
        <p:nvSpPr>
          <p:cNvPr id="64" name="Rounded Rectangle 63"/>
          <p:cNvSpPr/>
          <p:nvPr/>
        </p:nvSpPr>
        <p:spPr>
          <a:xfrm>
            <a:off x="18518246" y="2345053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98</a:t>
            </a:r>
            <a:endParaRPr lang="en-US" sz="6000" dirty="0"/>
          </a:p>
        </p:txBody>
      </p:sp>
      <p:sp>
        <p:nvSpPr>
          <p:cNvPr id="65" name="Rounded Rectangle 64"/>
          <p:cNvSpPr/>
          <p:nvPr/>
        </p:nvSpPr>
        <p:spPr>
          <a:xfrm>
            <a:off x="17566921" y="4363006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20</a:t>
            </a:r>
            <a:endParaRPr lang="en-US" sz="6000" dirty="0"/>
          </a:p>
        </p:txBody>
      </p:sp>
      <p:sp>
        <p:nvSpPr>
          <p:cNvPr id="66" name="Rounded Rectangle 65"/>
          <p:cNvSpPr/>
          <p:nvPr/>
        </p:nvSpPr>
        <p:spPr>
          <a:xfrm>
            <a:off x="17566921" y="6182951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81</a:t>
            </a:r>
            <a:endParaRPr lang="en-US" sz="6000" dirty="0"/>
          </a:p>
        </p:txBody>
      </p:sp>
      <p:sp>
        <p:nvSpPr>
          <p:cNvPr id="67" name="Rounded Rectangle 66"/>
          <p:cNvSpPr/>
          <p:nvPr/>
        </p:nvSpPr>
        <p:spPr>
          <a:xfrm>
            <a:off x="17566921" y="8002896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3</a:t>
            </a:r>
            <a:endParaRPr lang="en-US" sz="6000" dirty="0"/>
          </a:p>
        </p:txBody>
      </p:sp>
      <p:sp>
        <p:nvSpPr>
          <p:cNvPr id="68" name="Rounded Rectangle 67"/>
          <p:cNvSpPr/>
          <p:nvPr/>
        </p:nvSpPr>
        <p:spPr>
          <a:xfrm>
            <a:off x="17566921" y="9822841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250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7764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7" grpId="0" animBg="1"/>
      <p:bldP spid="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351649" y="307474"/>
            <a:ext cx="1881263" cy="1812087"/>
            <a:chOff x="1859036" y="3776852"/>
            <a:chExt cx="2663046" cy="2663046"/>
          </a:xfrm>
        </p:grpSpPr>
        <p:sp>
          <p:nvSpPr>
            <p:cNvPr id="32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6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8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231" y="1860733"/>
            <a:ext cx="19985113" cy="5445046"/>
          </a:xfrm>
          <a:prstGeom prst="rect">
            <a:avLst/>
          </a:prstGeom>
        </p:spPr>
      </p:pic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20740570" y="-1111463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593" y="8997374"/>
            <a:ext cx="17875232" cy="2130638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9AF9531D-2660-394C-F778-03ADFB207457}"/>
              </a:ext>
            </a:extLst>
          </p:cNvPr>
          <p:cNvGrpSpPr/>
          <p:nvPr/>
        </p:nvGrpSpPr>
        <p:grpSpPr>
          <a:xfrm rot="1542807">
            <a:off x="20344562" y="7674616"/>
            <a:ext cx="4267104" cy="5534051"/>
            <a:chOff x="1802091" y="820235"/>
            <a:chExt cx="2337874" cy="3032013"/>
          </a:xfrm>
        </p:grpSpPr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6AE1D075-7D54-046B-3DD1-9E70478BADD8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F31E2635-421B-33BD-149F-878D3DFA2CA6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844D885B-399B-22C0-5CC0-8F019A94B3AC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CDE203A5-9C0F-AC0D-6D64-D735A1FF33E0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23D1A90B-3D19-236F-35FE-924282C2CDF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165EF5EA-7562-D8F9-538A-1909D401D1F5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E775BC8-DFD0-A4E2-7774-57644C9C2F8E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D6377A98-EB02-C084-7FAC-6A0811A7398F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D94F202E-1FD9-B3D3-AD90-2A20361A252C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63FEB5CA-526D-A03C-BDF0-9FBB0CB13304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75A63BE3-1951-9C0C-92E7-89984224E1B4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D1B525CA-ABCE-14BC-1616-23B04F2B67BC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ED196FFD-261F-85F2-56FA-3810E0FF49E0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18E88D7B-50E3-548D-13C3-30FF8ADF21A1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C0078CC8-7FB3-78F5-624A-BFB76B61F35F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CB8B3FB1-D96E-996B-8996-8C0F50B16A6F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A54F5C74-7727-0C0B-E773-00394A6B3551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EB9BE3DA-4436-1BEC-436C-94705E535862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2CE51107-1056-9628-A656-CA2B765E8546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9A2D60F9-C3BC-E1B5-54C4-5C1D1177E80C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284E8967-7F5A-20AA-DB34-9D6721BE9D36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A99E1248-2F62-50DB-C3E0-A1468C34BE69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4A675CC6-904B-6606-3BD8-595103FF4B07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F1257141-A543-D803-74A8-FB05AC5F938C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9" name="Rounded Rectangle 38"/>
          <p:cNvSpPr/>
          <p:nvPr/>
        </p:nvSpPr>
        <p:spPr>
          <a:xfrm>
            <a:off x="18621207" y="3242628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63; 36</a:t>
            </a:r>
            <a:endParaRPr lang="en-US" sz="6000" dirty="0"/>
          </a:p>
        </p:txBody>
      </p:sp>
      <p:sp>
        <p:nvSpPr>
          <p:cNvPr id="40" name="Rounded Rectangle 39"/>
          <p:cNvSpPr/>
          <p:nvPr/>
        </p:nvSpPr>
        <p:spPr>
          <a:xfrm>
            <a:off x="15046029" y="6673705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150</a:t>
            </a:r>
            <a:endParaRPr lang="en-US" sz="6000" dirty="0"/>
          </a:p>
        </p:txBody>
      </p:sp>
      <p:sp>
        <p:nvSpPr>
          <p:cNvPr id="41" name="Rounded Rectangle 40"/>
          <p:cNvSpPr/>
          <p:nvPr/>
        </p:nvSpPr>
        <p:spPr>
          <a:xfrm>
            <a:off x="15110027" y="5311996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2/5</a:t>
            </a:r>
            <a:endParaRPr lang="en-US" sz="6000" dirty="0"/>
          </a:p>
        </p:txBody>
      </p:sp>
      <p:sp>
        <p:nvSpPr>
          <p:cNvPr id="42" name="Rounded Rectangle 41"/>
          <p:cNvSpPr/>
          <p:nvPr/>
        </p:nvSpPr>
        <p:spPr>
          <a:xfrm>
            <a:off x="8695374" y="11500676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40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3164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879100" y="7157581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5420270" y="11431623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2533043" y="2777154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0836144" y="880298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440" y="531471"/>
            <a:ext cx="9515485" cy="1106692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439" y="11556829"/>
            <a:ext cx="9515485" cy="1203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15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879100" y="7157581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5420270" y="11431623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2533043" y="2777154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0836144" y="880298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846" y="962504"/>
            <a:ext cx="11321719" cy="1110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59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5736259" y="10280290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0964532" y="783872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879100" y="7157581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2325648" y="3024618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384175" y="2599906"/>
            <a:ext cx="13084847" cy="475806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8000" dirty="0" smtClean="0"/>
              <a:t>Домашна работа </a:t>
            </a:r>
            <a:endParaRPr lang="bg-BG" sz="8000" dirty="0"/>
          </a:p>
          <a:p>
            <a:pPr algn="ctr"/>
            <a:r>
              <a:rPr lang="bg-BG" sz="8000" dirty="0" smtClean="0"/>
              <a:t> учебна </a:t>
            </a:r>
            <a:r>
              <a:rPr lang="bg-BG" sz="8000" smtClean="0"/>
              <a:t>тетрадка стр.38/39</a:t>
            </a:r>
            <a:endParaRPr lang="bg-BG" sz="8000" dirty="0"/>
          </a:p>
        </p:txBody>
      </p:sp>
    </p:spTree>
    <p:extLst>
      <p:ext uri="{BB962C8B-B14F-4D97-AF65-F5344CB8AC3E}">
        <p14:creationId xmlns:p14="http://schemas.microsoft.com/office/powerpoint/2010/main" val="82960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27 Fractions Math">
      <a:dk1>
        <a:srgbClr val="68686E"/>
      </a:dk1>
      <a:lt1>
        <a:srgbClr val="FFFFFF"/>
      </a:lt1>
      <a:dk2>
        <a:srgbClr val="13133A"/>
      </a:dk2>
      <a:lt2>
        <a:srgbClr val="FFFFFF"/>
      </a:lt2>
      <a:accent1>
        <a:srgbClr val="2E46B8"/>
      </a:accent1>
      <a:accent2>
        <a:srgbClr val="D92B2F"/>
      </a:accent2>
      <a:accent3>
        <a:srgbClr val="F2B044"/>
      </a:accent3>
      <a:accent4>
        <a:srgbClr val="48AB71"/>
      </a:accent4>
      <a:accent5>
        <a:srgbClr val="F7A6B8"/>
      </a:accent5>
      <a:accent6>
        <a:srgbClr val="C8C8C8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90484</TotalTime>
  <Words>78</Words>
  <Application>Microsoft Office PowerPoint</Application>
  <PresentationFormat>Custom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Arimo</vt:lpstr>
      <vt:lpstr>Calibri</vt:lpstr>
      <vt:lpstr>Lato Light</vt:lpstr>
      <vt:lpstr>Open Sans</vt:lpstr>
      <vt:lpstr>Open Sans Light</vt:lpstr>
      <vt:lpstr>Varela Round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User</dc:creator>
  <cp:keywords/>
  <dc:description/>
  <cp:lastModifiedBy>User</cp:lastModifiedBy>
  <cp:revision>10020</cp:revision>
  <cp:lastPrinted>2019-09-18T23:04:43Z</cp:lastPrinted>
  <dcterms:created xsi:type="dcterms:W3CDTF">2014-11-12T21:47:38Z</dcterms:created>
  <dcterms:modified xsi:type="dcterms:W3CDTF">2023-12-19T18:33:04Z</dcterms:modified>
  <cp:category/>
</cp:coreProperties>
</file>