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47" r:id="rId2"/>
    <p:sldId id="4092" r:id="rId3"/>
    <p:sldId id="4139" r:id="rId4"/>
    <p:sldId id="4140" r:id="rId5"/>
    <p:sldId id="4146" r:id="rId6"/>
    <p:sldId id="4148" r:id="rId7"/>
    <p:sldId id="4143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8" d="100"/>
          <a:sy n="58" d="100"/>
        </p:scale>
        <p:origin x="5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862" y="1061272"/>
            <a:ext cx="169040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dirty="0" smtClean="0">
                <a:solidFill>
                  <a:schemeClr val="bg2"/>
                </a:solidFill>
              </a:rPr>
              <a:t>Нека припомним:</a:t>
            </a:r>
          </a:p>
          <a:p>
            <a:endParaRPr lang="bg-BG" sz="5400" dirty="0" smtClean="0">
              <a:solidFill>
                <a:schemeClr val="bg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събираме и изваждаме 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умножаваме и делим обикновени дроби?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5400" dirty="0" smtClean="0">
                <a:solidFill>
                  <a:schemeClr val="bg2"/>
                </a:solidFill>
              </a:rPr>
              <a:t>Как намираме  </a:t>
            </a:r>
            <a:r>
              <a:rPr lang="ru-RU" sz="5400" dirty="0">
                <a:solidFill>
                  <a:schemeClr val="bg2"/>
                </a:solidFill>
              </a:rPr>
              <a:t>неизвестен множител, делимо, </a:t>
            </a:r>
            <a:r>
              <a:rPr lang="ru-RU" sz="5400" dirty="0" smtClean="0">
                <a:solidFill>
                  <a:schemeClr val="bg2"/>
                </a:solidFill>
              </a:rPr>
              <a:t>делител в множеството на естествените числа</a:t>
            </a:r>
            <a:r>
              <a:rPr lang="bg-BG" sz="5400" dirty="0" smtClean="0">
                <a:solidFill>
                  <a:schemeClr val="bg2"/>
                </a:solidFill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5400" dirty="0" smtClean="0">
                <a:solidFill>
                  <a:schemeClr val="bg2"/>
                </a:solidFill>
              </a:rPr>
              <a:t>Как намираме част от число по дадена негова част?</a:t>
            </a:r>
            <a:endParaRPr lang="bg-BG" sz="5400" dirty="0">
              <a:solidFill>
                <a:schemeClr val="bg2"/>
              </a:solidFill>
            </a:endParaRPr>
          </a:p>
          <a:p>
            <a:endParaRPr lang="bg-BG" sz="5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2303765" y="497266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-36920" y="806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1320960" y="3500831"/>
            <a:ext cx="11478516" cy="541071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 smtClean="0">
                <a:latin typeface="Varela Round" pitchFamily="2" charset="-79"/>
                <a:cs typeface="Varela Round" pitchFamily="2" charset="-79"/>
              </a:rPr>
              <a:t>Част от число. Намиране на </a:t>
            </a:r>
            <a:r>
              <a:rPr lang="ru-RU" sz="9600" b="1" dirty="0" smtClean="0">
                <a:latin typeface="Varela Round" pitchFamily="2" charset="-79"/>
                <a:cs typeface="Varela Round" pitchFamily="2" charset="-79"/>
              </a:rPr>
              <a:t>неизвестна част от дадено число</a:t>
            </a:r>
            <a:endParaRPr lang="en-US" sz="9600" b="1" dirty="0">
              <a:solidFill>
                <a:schemeClr val="bg2"/>
              </a:solidFill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9AF9531D-2660-394C-F778-03ADFB207457}"/>
              </a:ext>
            </a:extLst>
          </p:cNvPr>
          <p:cNvGrpSpPr/>
          <p:nvPr/>
        </p:nvGrpSpPr>
        <p:grpSpPr>
          <a:xfrm rot="2838317">
            <a:off x="-1182960" y="-969155"/>
            <a:ext cx="4267104" cy="5534051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6AE1D075-7D54-046B-3DD1-9E70478BADD8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31E2635-421B-33BD-149F-878D3DFA2CA6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844D885B-399B-22C0-5CC0-8F019A94B3AC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DE203A5-9C0F-AC0D-6D64-D735A1FF33E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23D1A90B-3D19-236F-35FE-924282C2CDF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165EF5EA-7562-D8F9-538A-1909D401D1F5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E775BC8-DFD0-A4E2-7774-57644C9C2F8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D6377A98-EB02-C084-7FAC-6A0811A7398F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94F202E-1FD9-B3D3-AD90-2A20361A252C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63FEB5CA-526D-A03C-BDF0-9FBB0CB13304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75A63BE3-1951-9C0C-92E7-89984224E1B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D1B525CA-ABCE-14BC-1616-23B04F2B67BC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D196FFD-261F-85F2-56FA-3810E0FF49E0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18E88D7B-50E3-548D-13C3-30FF8ADF21A1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C0078CC8-7FB3-78F5-624A-BFB76B61F35F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B8B3FB1-D96E-996B-8996-8C0F50B16A6F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54F5C74-7727-0C0B-E773-00394A6B3551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EB9BE3DA-4436-1BEC-436C-94705E535862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2CE51107-1056-9628-A656-CA2B765E8546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9A2D60F9-C3BC-E1B5-54C4-5C1D1177E80C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284E8967-7F5A-20AA-DB34-9D6721BE9D36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A99E1248-2F62-50DB-C3E0-A1468C34BE69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4A675CC6-904B-6606-3BD8-595103FF4B07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F1257141-A543-D803-74A8-FB05AC5F938C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74523" y="-1715121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121" y="942266"/>
            <a:ext cx="16584438" cy="219177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0"/>
          <a:stretch/>
        </p:blipFill>
        <p:spPr>
          <a:xfrm>
            <a:off x="3880428" y="3515031"/>
            <a:ext cx="17608788" cy="2124578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2037511" y="3936494"/>
            <a:ext cx="1962623" cy="138853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1.</a:t>
            </a:r>
            <a:endParaRPr lang="bg-B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1403" y="4798020"/>
            <a:ext cx="4357813" cy="1683177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1"/>
          <a:stretch/>
        </p:blipFill>
        <p:spPr>
          <a:xfrm>
            <a:off x="378769" y="7853125"/>
            <a:ext cx="23632258" cy="3848049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1909226" y="7515548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</a:t>
            </a:r>
            <a:r>
              <a:rPr lang="bg-BG" sz="6000" dirty="0" smtClean="0"/>
              <a:t>1/3</a:t>
            </a:r>
            <a:endParaRPr lang="en-US" sz="6000" dirty="0"/>
          </a:p>
        </p:txBody>
      </p:sp>
      <p:sp>
        <p:nvSpPr>
          <p:cNvPr id="39" name="Rounded Rectangle 38"/>
          <p:cNvSpPr/>
          <p:nvPr/>
        </p:nvSpPr>
        <p:spPr>
          <a:xfrm>
            <a:off x="7783508" y="7515548"/>
            <a:ext cx="2951530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х=1/101</a:t>
            </a:r>
            <a:endParaRPr lang="en-US" sz="6000" dirty="0"/>
          </a:p>
        </p:txBody>
      </p:sp>
      <p:sp>
        <p:nvSpPr>
          <p:cNvPr id="40" name="Rounded Rectangle 39"/>
          <p:cNvSpPr/>
          <p:nvPr/>
        </p:nvSpPr>
        <p:spPr>
          <a:xfrm>
            <a:off x="13876097" y="7319499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х=5/9</a:t>
            </a:r>
            <a:endParaRPr lang="en-US" sz="6000" dirty="0"/>
          </a:p>
        </p:txBody>
      </p:sp>
      <p:sp>
        <p:nvSpPr>
          <p:cNvPr id="41" name="Rounded Rectangle 40"/>
          <p:cNvSpPr/>
          <p:nvPr/>
        </p:nvSpPr>
        <p:spPr>
          <a:xfrm>
            <a:off x="20214598" y="7059878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х=1/10</a:t>
            </a:r>
            <a:endParaRPr lang="en-US" sz="6000" dirty="0"/>
          </a:p>
        </p:txBody>
      </p:sp>
      <p:sp>
        <p:nvSpPr>
          <p:cNvPr id="42" name="Rounded Rectangle 41"/>
          <p:cNvSpPr/>
          <p:nvPr/>
        </p:nvSpPr>
        <p:spPr>
          <a:xfrm>
            <a:off x="1881801" y="11584174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1/5</a:t>
            </a:r>
            <a:endParaRPr lang="en-US" sz="6000" dirty="0"/>
          </a:p>
        </p:txBody>
      </p:sp>
      <p:sp>
        <p:nvSpPr>
          <p:cNvPr id="43" name="Rounded Rectangle 42"/>
          <p:cNvSpPr/>
          <p:nvPr/>
        </p:nvSpPr>
        <p:spPr>
          <a:xfrm>
            <a:off x="7984655" y="11561660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4/5</a:t>
            </a:r>
            <a:endParaRPr lang="en-US" sz="6000" dirty="0"/>
          </a:p>
        </p:txBody>
      </p:sp>
      <p:sp>
        <p:nvSpPr>
          <p:cNvPr id="44" name="Rounded Rectangle 43"/>
          <p:cNvSpPr/>
          <p:nvPr/>
        </p:nvSpPr>
        <p:spPr>
          <a:xfrm>
            <a:off x="13876097" y="11565458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1/20</a:t>
            </a:r>
            <a:endParaRPr lang="en-US" sz="6000" dirty="0"/>
          </a:p>
        </p:txBody>
      </p:sp>
      <p:sp>
        <p:nvSpPr>
          <p:cNvPr id="45" name="Rounded Rectangle 44"/>
          <p:cNvSpPr/>
          <p:nvPr/>
        </p:nvSpPr>
        <p:spPr>
          <a:xfrm>
            <a:off x="20066366" y="11582641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1/25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5504675" y="-4114505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746559" y="1650306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826295" y="5123249"/>
            <a:ext cx="2524901" cy="2464659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603293" y="-386753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96091" y="10815358"/>
            <a:ext cx="2335574" cy="2438888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6986781" y="1238832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"/>
          <a:stretch/>
        </p:blipFill>
        <p:spPr>
          <a:xfrm>
            <a:off x="3492844" y="1545102"/>
            <a:ext cx="20576159" cy="762703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206240" y="3225974"/>
            <a:ext cx="19651287" cy="359046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7" name="Rounded Rectangle 46"/>
          <p:cNvSpPr/>
          <p:nvPr/>
        </p:nvSpPr>
        <p:spPr>
          <a:xfrm>
            <a:off x="11003775" y="8696365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1/4</a:t>
            </a:r>
            <a:endParaRPr lang="en-US" sz="6000" dirty="0"/>
          </a:p>
        </p:txBody>
      </p:sp>
      <p:sp>
        <p:nvSpPr>
          <p:cNvPr id="48" name="Rounded Rectangle 47"/>
          <p:cNvSpPr/>
          <p:nvPr/>
        </p:nvSpPr>
        <p:spPr>
          <a:xfrm>
            <a:off x="15099725" y="8696365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3/4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873659" y="10976546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817954" y="339219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299" y="313474"/>
            <a:ext cx="18508179" cy="1173595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255125" y="563897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664729" y="1195366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0050727" y="1356313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х=1/4</a:t>
            </a:r>
            <a:endParaRPr lang="bg-BG" sz="6000" dirty="0"/>
          </a:p>
        </p:txBody>
      </p:sp>
      <p:sp>
        <p:nvSpPr>
          <p:cNvPr id="50" name="Rounded Rectangle 49"/>
          <p:cNvSpPr/>
          <p:nvPr/>
        </p:nvSpPr>
        <p:spPr>
          <a:xfrm>
            <a:off x="18371559" y="1603819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х=1/15</a:t>
            </a:r>
            <a:endParaRPr lang="en-US" sz="6000" dirty="0"/>
          </a:p>
        </p:txBody>
      </p:sp>
      <p:sp>
        <p:nvSpPr>
          <p:cNvPr id="51" name="Rounded Rectangle 50"/>
          <p:cNvSpPr/>
          <p:nvPr/>
        </p:nvSpPr>
        <p:spPr>
          <a:xfrm>
            <a:off x="10115396" y="2699479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х=1/40</a:t>
            </a:r>
            <a:endParaRPr lang="en-US" sz="6000" dirty="0"/>
          </a:p>
        </p:txBody>
      </p:sp>
      <p:sp>
        <p:nvSpPr>
          <p:cNvPr id="53" name="Rounded Rectangle 52"/>
          <p:cNvSpPr/>
          <p:nvPr/>
        </p:nvSpPr>
        <p:spPr>
          <a:xfrm>
            <a:off x="5080344" y="6181452"/>
            <a:ext cx="2549236" cy="9827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/>
              <a:t>1/5</a:t>
            </a:r>
            <a:endParaRPr lang="en-US" sz="6000" dirty="0"/>
          </a:p>
        </p:txBody>
      </p:sp>
      <p:sp>
        <p:nvSpPr>
          <p:cNvPr id="54" name="Rounded Rectangle 53"/>
          <p:cNvSpPr/>
          <p:nvPr/>
        </p:nvSpPr>
        <p:spPr>
          <a:xfrm>
            <a:off x="9809279" y="6181452"/>
            <a:ext cx="2549236" cy="9827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7/20</a:t>
            </a:r>
            <a:endParaRPr lang="en-US" sz="6000" dirty="0"/>
          </a:p>
        </p:txBody>
      </p:sp>
      <p:sp>
        <p:nvSpPr>
          <p:cNvPr id="55" name="Rounded Rectangle 54"/>
          <p:cNvSpPr/>
          <p:nvPr/>
        </p:nvSpPr>
        <p:spPr>
          <a:xfrm>
            <a:off x="14001664" y="6194860"/>
            <a:ext cx="2549236" cy="9827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3/50</a:t>
            </a:r>
            <a:endParaRPr lang="en-US" sz="6000" dirty="0"/>
          </a:p>
        </p:txBody>
      </p:sp>
      <p:sp>
        <p:nvSpPr>
          <p:cNvPr id="56" name="Rounded Rectangle 55"/>
          <p:cNvSpPr/>
          <p:nvPr/>
        </p:nvSpPr>
        <p:spPr>
          <a:xfrm>
            <a:off x="18361062" y="6181452"/>
            <a:ext cx="2388263" cy="9827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4/25</a:t>
            </a:r>
            <a:endParaRPr lang="en-US" sz="6000" dirty="0"/>
          </a:p>
        </p:txBody>
      </p:sp>
      <p:sp>
        <p:nvSpPr>
          <p:cNvPr id="57" name="Rounded Rectangle 56"/>
          <p:cNvSpPr/>
          <p:nvPr/>
        </p:nvSpPr>
        <p:spPr>
          <a:xfrm>
            <a:off x="21782358" y="8658749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29/62</a:t>
            </a:r>
            <a:endParaRPr lang="en-US" sz="6000" dirty="0"/>
          </a:p>
        </p:txBody>
      </p:sp>
      <p:sp>
        <p:nvSpPr>
          <p:cNvPr id="58" name="Rounded Rectangle 57"/>
          <p:cNvSpPr/>
          <p:nvPr/>
        </p:nvSpPr>
        <p:spPr>
          <a:xfrm>
            <a:off x="21770315" y="10071424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25/31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72451" y="69729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562178" y="3688205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27" y="476712"/>
            <a:ext cx="18074613" cy="11282941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550885" y="9745018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3837029" y="11707039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1281278" y="3260063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3/4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1501690" y="5965819"/>
            <a:ext cx="2549236" cy="130431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не</a:t>
            </a:r>
            <a:endParaRPr lang="en-US" sz="6000" dirty="0"/>
          </a:p>
        </p:txBody>
      </p:sp>
      <p:sp>
        <p:nvSpPr>
          <p:cNvPr id="51" name="Rounded Rectangle 50"/>
          <p:cNvSpPr/>
          <p:nvPr/>
        </p:nvSpPr>
        <p:spPr>
          <a:xfrm>
            <a:off x="21280292" y="9289865"/>
            <a:ext cx="2549236" cy="167211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6000" dirty="0" smtClean="0"/>
              <a:t>На ¼ част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515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4175" y="2599906"/>
            <a:ext cx="13084847" cy="475806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Домашна работа </a:t>
            </a:r>
            <a:endParaRPr lang="bg-BG" sz="8000" dirty="0"/>
          </a:p>
          <a:p>
            <a:pPr algn="ctr"/>
            <a:r>
              <a:rPr lang="bg-BG" sz="8000" dirty="0" smtClean="0"/>
              <a:t> учебна тетрадка </a:t>
            </a:r>
            <a:r>
              <a:rPr lang="bg-BG" sz="8000" dirty="0" smtClean="0"/>
              <a:t>стр. 42</a:t>
            </a:r>
            <a:endParaRPr lang="bg-BG" sz="8000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90512</TotalTime>
  <Words>86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10024</cp:revision>
  <cp:lastPrinted>2019-09-18T23:04:43Z</cp:lastPrinted>
  <dcterms:created xsi:type="dcterms:W3CDTF">2014-11-12T21:47:38Z</dcterms:created>
  <dcterms:modified xsi:type="dcterms:W3CDTF">2023-12-19T19:00:32Z</dcterms:modified>
  <cp:category/>
</cp:coreProperties>
</file>