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1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4" r:id="rId9"/>
    <p:sldId id="263" r:id="rId10"/>
  </p:sldIdLst>
  <p:sldSz cx="9144000" cy="5143500" type="screen16x9"/>
  <p:notesSz cx="6858000" cy="9144000"/>
  <p:embeddedFontLst>
    <p:embeddedFont>
      <p:font typeface="Catamaran Black" panose="020B0604020202020204" charset="0"/>
      <p:bold r:id="rId12"/>
    </p:embeddedFont>
    <p:embeddedFont>
      <p:font typeface="Catamaran ExtraBold" panose="020B0604020202020204" charset="0"/>
      <p:bold r:id="rId13"/>
    </p:embeddedFont>
    <p:embeddedFont>
      <p:font typeface="Alfa Slab One" panose="020B0604020202020204" charset="0"/>
      <p:regular r:id="rId14"/>
    </p:embeddedFont>
    <p:embeddedFont>
      <p:font typeface="Catamaran" panose="020B0604020202020204" charset="0"/>
      <p:regular r:id="rId15"/>
      <p:bold r:id="rId16"/>
    </p:embeddedFont>
    <p:embeddedFont>
      <p:font typeface="Cambria Math" panose="02040503050406030204" pitchFamily="18" charset="0"/>
      <p:regular r:id="rId17"/>
    </p:embeddedFont>
    <p:embeddedFont>
      <p:font typeface="Catamaran Medium" panose="020B0604020202020204" charset="0"/>
      <p:regular r:id="rId18"/>
      <p:bold r:id="rId19"/>
    </p:embeddedFont>
    <p:embeddedFont>
      <p:font typeface="Alef" panose="020B0604020202020204" charset="-79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552DC0B-97E6-4A68-993D-9B2F9DB21697}">
  <a:tblStyle styleId="{9552DC0B-97E6-4A68-993D-9B2F9DB2169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294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3" name="Google Shape;21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" name="Google Shape;2160;gc09ed3ef6e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1" name="Google Shape;2161;gc09ed3ef6e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" name="Google Shape;2153;ge0a7835d13_3_57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4" name="Google Shape;2154;ge0a7835d13_3_57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2" name="Google Shape;2182;gddba04b64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3" name="Google Shape;2183;gddba04b64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9" name="Google Shape;2189;gbfe5bae6e8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0" name="Google Shape;2190;gbfe5bae6e8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9" name="Google Shape;2229;ge0a7835d13_3_10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0" name="Google Shape;2230;ge0a7835d13_3_10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1" name="Google Shape;2251;gddba04b64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2" name="Google Shape;2252;gddba04b64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8" name="Google Shape;2238;gddba04b64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9" name="Google Shape;2239;gddba04b644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942050" y="1399074"/>
            <a:ext cx="5259900" cy="16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059200" y="3419076"/>
            <a:ext cx="5025600" cy="2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1800">
                <a:latin typeface="Catamaran Medium"/>
                <a:ea typeface="Catamaran Medium"/>
                <a:cs typeface="Catamaran Medium"/>
                <a:sym typeface="Catamaran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292485" y="3880339"/>
            <a:ext cx="3851452" cy="1263131"/>
            <a:chOff x="238125" y="548775"/>
            <a:chExt cx="2842400" cy="932200"/>
          </a:xfrm>
        </p:grpSpPr>
        <p:sp>
          <p:nvSpPr>
            <p:cNvPr id="13" name="Google Shape;13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 rot="10800000" flipH="1">
            <a:off x="5292553" y="11248"/>
            <a:ext cx="3851452" cy="1263131"/>
            <a:chOff x="238125" y="548775"/>
            <a:chExt cx="2842400" cy="932200"/>
          </a:xfrm>
        </p:grpSpPr>
        <p:sp>
          <p:nvSpPr>
            <p:cNvPr id="16" name="Google Shape;16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353338" y="3880350"/>
            <a:ext cx="719750" cy="789225"/>
            <a:chOff x="641925" y="383000"/>
            <a:chExt cx="719750" cy="789225"/>
          </a:xfrm>
        </p:grpSpPr>
        <p:sp>
          <p:nvSpPr>
            <p:cNvPr id="19" name="Google Shape;19;p2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 rot="-949166">
            <a:off x="350157" y="1714635"/>
            <a:ext cx="441819" cy="815168"/>
            <a:chOff x="1400150" y="238125"/>
            <a:chExt cx="388525" cy="716900"/>
          </a:xfrm>
        </p:grpSpPr>
        <p:sp>
          <p:nvSpPr>
            <p:cNvPr id="36" name="Google Shape;36;p2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42;p2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" name="Google Shape;43;p2"/>
          <p:cNvGrpSpPr/>
          <p:nvPr/>
        </p:nvGrpSpPr>
        <p:grpSpPr>
          <a:xfrm>
            <a:off x="4297638" y="193850"/>
            <a:ext cx="548725" cy="598600"/>
            <a:chOff x="5261300" y="4859875"/>
            <a:chExt cx="548725" cy="598600"/>
          </a:xfrm>
        </p:grpSpPr>
        <p:sp>
          <p:nvSpPr>
            <p:cNvPr id="44" name="Google Shape;44;p2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699672">
            <a:off x="8143286" y="2172029"/>
            <a:ext cx="575003" cy="799457"/>
            <a:chOff x="2270250" y="238125"/>
            <a:chExt cx="513575" cy="714050"/>
          </a:xfrm>
        </p:grpSpPr>
        <p:sp>
          <p:nvSpPr>
            <p:cNvPr id="53" name="Google Shape;53;p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8154588" y="3411563"/>
            <a:ext cx="798125" cy="1094450"/>
            <a:chOff x="532675" y="3247050"/>
            <a:chExt cx="798125" cy="1094450"/>
          </a:xfrm>
        </p:grpSpPr>
        <p:sp>
          <p:nvSpPr>
            <p:cNvPr id="68" name="Google Shape;68;p2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2"/>
          <p:cNvGrpSpPr/>
          <p:nvPr/>
        </p:nvGrpSpPr>
        <p:grpSpPr>
          <a:xfrm>
            <a:off x="3711025" y="4328000"/>
            <a:ext cx="1721950" cy="1631825"/>
            <a:chOff x="3711025" y="4328000"/>
            <a:chExt cx="1721950" cy="1631825"/>
          </a:xfrm>
        </p:grpSpPr>
        <p:sp>
          <p:nvSpPr>
            <p:cNvPr id="72" name="Google Shape;72;p2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" name="Google Shape;97;p2"/>
          <p:cNvSpPr/>
          <p:nvPr/>
        </p:nvSpPr>
        <p:spPr>
          <a:xfrm rot="3022529">
            <a:off x="8189662" y="1558918"/>
            <a:ext cx="482237" cy="50075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"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" name="Google Shape;1536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7" name="Google Shape;1537;p23"/>
          <p:cNvSpPr txBox="1">
            <a:spLocks noGrp="1"/>
          </p:cNvSpPr>
          <p:nvPr>
            <p:ph type="subTitle" idx="1"/>
          </p:nvPr>
        </p:nvSpPr>
        <p:spPr>
          <a:xfrm>
            <a:off x="902225" y="3032760"/>
            <a:ext cx="2194500" cy="1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38" name="Google Shape;1538;p23"/>
          <p:cNvSpPr txBox="1">
            <a:spLocks noGrp="1"/>
          </p:cNvSpPr>
          <p:nvPr>
            <p:ph type="subTitle" idx="2"/>
          </p:nvPr>
        </p:nvSpPr>
        <p:spPr>
          <a:xfrm>
            <a:off x="993575" y="3425952"/>
            <a:ext cx="2011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539" name="Google Shape;1539;p23"/>
          <p:cNvSpPr txBox="1">
            <a:spLocks noGrp="1"/>
          </p:cNvSpPr>
          <p:nvPr>
            <p:ph type="subTitle" idx="3"/>
          </p:nvPr>
        </p:nvSpPr>
        <p:spPr>
          <a:xfrm>
            <a:off x="3474725" y="3032760"/>
            <a:ext cx="2194500" cy="1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0" name="Google Shape;1540;p23"/>
          <p:cNvSpPr txBox="1">
            <a:spLocks noGrp="1"/>
          </p:cNvSpPr>
          <p:nvPr>
            <p:ph type="subTitle" idx="4"/>
          </p:nvPr>
        </p:nvSpPr>
        <p:spPr>
          <a:xfrm>
            <a:off x="3566075" y="3425952"/>
            <a:ext cx="2011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541" name="Google Shape;1541;p23"/>
          <p:cNvSpPr txBox="1">
            <a:spLocks noGrp="1"/>
          </p:cNvSpPr>
          <p:nvPr>
            <p:ph type="subTitle" idx="5"/>
          </p:nvPr>
        </p:nvSpPr>
        <p:spPr>
          <a:xfrm>
            <a:off x="6047225" y="3032760"/>
            <a:ext cx="2194500" cy="1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2" name="Google Shape;1542;p23"/>
          <p:cNvSpPr txBox="1">
            <a:spLocks noGrp="1"/>
          </p:cNvSpPr>
          <p:nvPr>
            <p:ph type="subTitle" idx="6"/>
          </p:nvPr>
        </p:nvSpPr>
        <p:spPr>
          <a:xfrm>
            <a:off x="6138575" y="3425952"/>
            <a:ext cx="2011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543" name="Google Shape;1543;p23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44" name="Google Shape;1544;p23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5" name="Google Shape;1545;p23"/>
          <p:cNvGrpSpPr/>
          <p:nvPr/>
        </p:nvGrpSpPr>
        <p:grpSpPr>
          <a:xfrm>
            <a:off x="7740478" y="3880373"/>
            <a:ext cx="3851452" cy="1263131"/>
            <a:chOff x="238125" y="548775"/>
            <a:chExt cx="2842400" cy="932200"/>
          </a:xfrm>
        </p:grpSpPr>
        <p:sp>
          <p:nvSpPr>
            <p:cNvPr id="1546" name="Google Shape;1546;p2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8" name="Google Shape;1548;p23"/>
          <p:cNvGrpSpPr/>
          <p:nvPr/>
        </p:nvGrpSpPr>
        <p:grpSpPr>
          <a:xfrm rot="-713879">
            <a:off x="306554" y="4086577"/>
            <a:ext cx="547505" cy="787150"/>
            <a:chOff x="1400150" y="2031300"/>
            <a:chExt cx="494000" cy="710225"/>
          </a:xfrm>
        </p:grpSpPr>
        <p:sp>
          <p:nvSpPr>
            <p:cNvPr id="1549" name="Google Shape;1549;p2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7" name="Google Shape;1557;p23"/>
          <p:cNvGrpSpPr/>
          <p:nvPr/>
        </p:nvGrpSpPr>
        <p:grpSpPr>
          <a:xfrm rot="699672">
            <a:off x="8390936" y="219404"/>
            <a:ext cx="575003" cy="799457"/>
            <a:chOff x="2270250" y="238125"/>
            <a:chExt cx="513575" cy="714050"/>
          </a:xfrm>
        </p:grpSpPr>
        <p:sp>
          <p:nvSpPr>
            <p:cNvPr id="1558" name="Google Shape;1558;p23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3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3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3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3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3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3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3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3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3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3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3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3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3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7"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31"/>
          <p:cNvGrpSpPr/>
          <p:nvPr/>
        </p:nvGrpSpPr>
        <p:grpSpPr>
          <a:xfrm flipH="1">
            <a:off x="81249" y="3880339"/>
            <a:ext cx="3851452" cy="1263131"/>
            <a:chOff x="238125" y="548775"/>
            <a:chExt cx="2842400" cy="932200"/>
          </a:xfrm>
        </p:grpSpPr>
        <p:sp>
          <p:nvSpPr>
            <p:cNvPr id="1905" name="Google Shape;1905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07" name="Google Shape;190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8" name="Google Shape;1908;p31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09" name="Google Shape;1909;p31"/>
          <p:cNvGrpSpPr/>
          <p:nvPr/>
        </p:nvGrpSpPr>
        <p:grpSpPr>
          <a:xfrm rot="-948958">
            <a:off x="277257" y="1739916"/>
            <a:ext cx="321314" cy="592814"/>
            <a:chOff x="1400150" y="238125"/>
            <a:chExt cx="388525" cy="716900"/>
          </a:xfrm>
        </p:grpSpPr>
        <p:sp>
          <p:nvSpPr>
            <p:cNvPr id="1910" name="Google Shape;1910;p31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1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1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1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1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1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6" name="Google Shape;1916;p31"/>
          <p:cNvGrpSpPr/>
          <p:nvPr/>
        </p:nvGrpSpPr>
        <p:grpSpPr>
          <a:xfrm>
            <a:off x="277138" y="3880350"/>
            <a:ext cx="719750" cy="789225"/>
            <a:chOff x="641925" y="383000"/>
            <a:chExt cx="719750" cy="789225"/>
          </a:xfrm>
        </p:grpSpPr>
        <p:sp>
          <p:nvSpPr>
            <p:cNvPr id="1917" name="Google Shape;1917;p31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31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1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1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1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1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1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1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1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1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31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1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1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1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1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1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3" name="Google Shape;1933;p31"/>
          <p:cNvGrpSpPr/>
          <p:nvPr/>
        </p:nvGrpSpPr>
        <p:grpSpPr>
          <a:xfrm>
            <a:off x="4297638" y="193850"/>
            <a:ext cx="548725" cy="598600"/>
            <a:chOff x="5261300" y="4859875"/>
            <a:chExt cx="548725" cy="598600"/>
          </a:xfrm>
        </p:grpSpPr>
        <p:sp>
          <p:nvSpPr>
            <p:cNvPr id="1934" name="Google Shape;1934;p31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1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1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1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1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1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1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1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2" name="Google Shape;1942;p31"/>
          <p:cNvGrpSpPr/>
          <p:nvPr/>
        </p:nvGrpSpPr>
        <p:grpSpPr>
          <a:xfrm>
            <a:off x="8154588" y="3411563"/>
            <a:ext cx="798125" cy="1094450"/>
            <a:chOff x="532675" y="3247050"/>
            <a:chExt cx="798125" cy="1094450"/>
          </a:xfrm>
        </p:grpSpPr>
        <p:sp>
          <p:nvSpPr>
            <p:cNvPr id="1943" name="Google Shape;1943;p31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31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31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6" name="Google Shape;1946;p31"/>
          <p:cNvGrpSpPr/>
          <p:nvPr/>
        </p:nvGrpSpPr>
        <p:grpSpPr>
          <a:xfrm rot="10800000" flipH="1">
            <a:off x="6740353" y="11248"/>
            <a:ext cx="3851452" cy="1263131"/>
            <a:chOff x="238125" y="548775"/>
            <a:chExt cx="2842400" cy="932200"/>
          </a:xfrm>
        </p:grpSpPr>
        <p:sp>
          <p:nvSpPr>
            <p:cNvPr id="1947" name="Google Shape;1947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9" name="Google Shape;1949;p31"/>
          <p:cNvGrpSpPr/>
          <p:nvPr/>
        </p:nvGrpSpPr>
        <p:grpSpPr>
          <a:xfrm rot="-420730">
            <a:off x="114856" y="2524880"/>
            <a:ext cx="439346" cy="577459"/>
            <a:chOff x="1391550" y="1144975"/>
            <a:chExt cx="545075" cy="716425"/>
          </a:xfrm>
        </p:grpSpPr>
        <p:sp>
          <p:nvSpPr>
            <p:cNvPr id="1950" name="Google Shape;1950;p31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1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1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1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1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31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1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1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31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31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31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31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1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1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4" name="Google Shape;1964;p31"/>
          <p:cNvGrpSpPr/>
          <p:nvPr/>
        </p:nvGrpSpPr>
        <p:grpSpPr>
          <a:xfrm rot="-648422">
            <a:off x="8159027" y="267307"/>
            <a:ext cx="610455" cy="790297"/>
            <a:chOff x="2251625" y="1144975"/>
            <a:chExt cx="550825" cy="713100"/>
          </a:xfrm>
        </p:grpSpPr>
        <p:sp>
          <p:nvSpPr>
            <p:cNvPr id="1965" name="Google Shape;1965;p31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31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31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31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31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31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31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31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31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31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31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31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7" name="Google Shape;1977;p31"/>
          <p:cNvGrpSpPr/>
          <p:nvPr/>
        </p:nvGrpSpPr>
        <p:grpSpPr>
          <a:xfrm>
            <a:off x="8562213" y="1363538"/>
            <a:ext cx="447775" cy="447175"/>
            <a:chOff x="5760700" y="2457850"/>
            <a:chExt cx="447775" cy="447175"/>
          </a:xfrm>
        </p:grpSpPr>
        <p:sp>
          <p:nvSpPr>
            <p:cNvPr id="1978" name="Google Shape;1978;p31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31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31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31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31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3" name="Google Shape;1983;p31"/>
          <p:cNvGrpSpPr/>
          <p:nvPr/>
        </p:nvGrpSpPr>
        <p:grpSpPr>
          <a:xfrm>
            <a:off x="8239525" y="2208825"/>
            <a:ext cx="628275" cy="804650"/>
            <a:chOff x="6283875" y="2014850"/>
            <a:chExt cx="628275" cy="804650"/>
          </a:xfrm>
        </p:grpSpPr>
        <p:sp>
          <p:nvSpPr>
            <p:cNvPr id="1984" name="Google Shape;1984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extrusionOk="0">
                  <a:moveTo>
                    <a:pt x="16817" y="0"/>
                  </a:move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fill="none" extrusionOk="0">
                  <a:moveTo>
                    <a:pt x="3919" y="17530"/>
                  </a:moveTo>
                  <a:lnTo>
                    <a:pt x="3919" y="17530"/>
                  </a:lnTo>
                  <a:lnTo>
                    <a:pt x="4228" y="17316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lnTo>
                    <a:pt x="17031" y="0"/>
                  </a:lnTo>
                  <a:lnTo>
                    <a:pt x="16817" y="0"/>
                  </a:ln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extrusionOk="0">
                  <a:moveTo>
                    <a:pt x="11378" y="0"/>
                  </a:move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fill="none" extrusionOk="0">
                  <a:moveTo>
                    <a:pt x="11521" y="0"/>
                  </a:moveTo>
                  <a:lnTo>
                    <a:pt x="11521" y="0"/>
                  </a:lnTo>
                  <a:lnTo>
                    <a:pt x="11378" y="0"/>
                  </a:ln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31"/>
            <p:cNvSpPr/>
            <p:nvPr/>
          </p:nvSpPr>
          <p:spPr>
            <a:xfrm>
              <a:off x="6379475" y="2296325"/>
              <a:ext cx="76025" cy="74250"/>
            </a:xfrm>
            <a:custGeom>
              <a:avLst/>
              <a:gdLst/>
              <a:ahLst/>
              <a:cxnLst/>
              <a:rect l="l" t="t" r="r" b="b"/>
              <a:pathLst>
                <a:path w="3041" h="2970" extrusionOk="0">
                  <a:moveTo>
                    <a:pt x="1711" y="0"/>
                  </a:moveTo>
                  <a:lnTo>
                    <a:pt x="0" y="2019"/>
                  </a:lnTo>
                  <a:lnTo>
                    <a:pt x="855" y="2969"/>
                  </a:lnTo>
                  <a:lnTo>
                    <a:pt x="3041" y="1473"/>
                  </a:lnTo>
                  <a:lnTo>
                    <a:pt x="1711" y="0"/>
                  </a:lnTo>
                  <a:close/>
                </a:path>
              </a:pathLst>
            </a:custGeom>
            <a:solidFill>
              <a:srgbClr val="B7C5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1"/>
            <p:cNvSpPr/>
            <p:nvPr/>
          </p:nvSpPr>
          <p:spPr>
            <a:xfrm>
              <a:off x="6312975" y="2340850"/>
              <a:ext cx="96800" cy="121175"/>
            </a:xfrm>
            <a:custGeom>
              <a:avLst/>
              <a:gdLst/>
              <a:ahLst/>
              <a:cxnLst/>
              <a:rect l="l" t="t" r="r" b="b"/>
              <a:pathLst>
                <a:path w="3872" h="4847" extrusionOk="0">
                  <a:moveTo>
                    <a:pt x="2185" y="1"/>
                  </a:moveTo>
                  <a:lnTo>
                    <a:pt x="1948" y="25"/>
                  </a:lnTo>
                  <a:lnTo>
                    <a:pt x="1734" y="48"/>
                  </a:lnTo>
                  <a:lnTo>
                    <a:pt x="1449" y="120"/>
                  </a:lnTo>
                  <a:lnTo>
                    <a:pt x="1164" y="238"/>
                  </a:lnTo>
                  <a:lnTo>
                    <a:pt x="926" y="405"/>
                  </a:lnTo>
                  <a:lnTo>
                    <a:pt x="713" y="595"/>
                  </a:lnTo>
                  <a:lnTo>
                    <a:pt x="523" y="808"/>
                  </a:lnTo>
                  <a:lnTo>
                    <a:pt x="356" y="1046"/>
                  </a:lnTo>
                  <a:lnTo>
                    <a:pt x="214" y="1283"/>
                  </a:lnTo>
                  <a:lnTo>
                    <a:pt x="119" y="1568"/>
                  </a:lnTo>
                  <a:lnTo>
                    <a:pt x="48" y="1759"/>
                  </a:lnTo>
                  <a:lnTo>
                    <a:pt x="24" y="1972"/>
                  </a:lnTo>
                  <a:lnTo>
                    <a:pt x="0" y="2186"/>
                  </a:lnTo>
                  <a:lnTo>
                    <a:pt x="0" y="2376"/>
                  </a:lnTo>
                  <a:lnTo>
                    <a:pt x="0" y="2590"/>
                  </a:lnTo>
                  <a:lnTo>
                    <a:pt x="24" y="2804"/>
                  </a:lnTo>
                  <a:lnTo>
                    <a:pt x="95" y="3231"/>
                  </a:lnTo>
                  <a:lnTo>
                    <a:pt x="238" y="3659"/>
                  </a:lnTo>
                  <a:lnTo>
                    <a:pt x="428" y="4063"/>
                  </a:lnTo>
                  <a:lnTo>
                    <a:pt x="689" y="4419"/>
                  </a:lnTo>
                  <a:lnTo>
                    <a:pt x="808" y="4609"/>
                  </a:lnTo>
                  <a:lnTo>
                    <a:pt x="974" y="4775"/>
                  </a:lnTo>
                  <a:lnTo>
                    <a:pt x="1045" y="4846"/>
                  </a:lnTo>
                  <a:lnTo>
                    <a:pt x="1116" y="4633"/>
                  </a:lnTo>
                  <a:lnTo>
                    <a:pt x="1211" y="4443"/>
                  </a:lnTo>
                  <a:lnTo>
                    <a:pt x="1330" y="4276"/>
                  </a:lnTo>
                  <a:lnTo>
                    <a:pt x="1449" y="4110"/>
                  </a:lnTo>
                  <a:lnTo>
                    <a:pt x="1615" y="3944"/>
                  </a:lnTo>
                  <a:lnTo>
                    <a:pt x="1782" y="3801"/>
                  </a:lnTo>
                  <a:lnTo>
                    <a:pt x="2114" y="3540"/>
                  </a:lnTo>
                  <a:lnTo>
                    <a:pt x="2827" y="3065"/>
                  </a:lnTo>
                  <a:lnTo>
                    <a:pt x="3183" y="2804"/>
                  </a:lnTo>
                  <a:lnTo>
                    <a:pt x="3325" y="2661"/>
                  </a:lnTo>
                  <a:lnTo>
                    <a:pt x="3468" y="2495"/>
                  </a:lnTo>
                  <a:lnTo>
                    <a:pt x="3587" y="2352"/>
                  </a:lnTo>
                  <a:lnTo>
                    <a:pt x="3682" y="2210"/>
                  </a:lnTo>
                  <a:lnTo>
                    <a:pt x="3753" y="2067"/>
                  </a:lnTo>
                  <a:lnTo>
                    <a:pt x="3801" y="1925"/>
                  </a:lnTo>
                  <a:lnTo>
                    <a:pt x="3848" y="1782"/>
                  </a:lnTo>
                  <a:lnTo>
                    <a:pt x="3872" y="1616"/>
                  </a:lnTo>
                  <a:lnTo>
                    <a:pt x="3872" y="1473"/>
                  </a:lnTo>
                  <a:lnTo>
                    <a:pt x="3872" y="1355"/>
                  </a:lnTo>
                  <a:lnTo>
                    <a:pt x="3848" y="1212"/>
                  </a:lnTo>
                  <a:lnTo>
                    <a:pt x="3801" y="1070"/>
                  </a:lnTo>
                  <a:lnTo>
                    <a:pt x="3682" y="832"/>
                  </a:lnTo>
                  <a:lnTo>
                    <a:pt x="3515" y="595"/>
                  </a:lnTo>
                  <a:lnTo>
                    <a:pt x="3302" y="405"/>
                  </a:lnTo>
                  <a:lnTo>
                    <a:pt x="3159" y="286"/>
                  </a:lnTo>
                  <a:lnTo>
                    <a:pt x="2993" y="191"/>
                  </a:lnTo>
                  <a:lnTo>
                    <a:pt x="2803" y="120"/>
                  </a:lnTo>
                  <a:lnTo>
                    <a:pt x="2589" y="72"/>
                  </a:lnTo>
                  <a:lnTo>
                    <a:pt x="2399" y="25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CB4F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31"/>
            <p:cNvSpPr/>
            <p:nvPr/>
          </p:nvSpPr>
          <p:spPr>
            <a:xfrm>
              <a:off x="6336725" y="2350950"/>
              <a:ext cx="73050" cy="111075"/>
            </a:xfrm>
            <a:custGeom>
              <a:avLst/>
              <a:gdLst/>
              <a:ahLst/>
              <a:cxnLst/>
              <a:rect l="l" t="t" r="r" b="b"/>
              <a:pathLst>
                <a:path w="2922" h="4443" extrusionOk="0">
                  <a:moveTo>
                    <a:pt x="2352" y="1"/>
                  </a:moveTo>
                  <a:lnTo>
                    <a:pt x="2067" y="96"/>
                  </a:lnTo>
                  <a:lnTo>
                    <a:pt x="1782" y="191"/>
                  </a:lnTo>
                  <a:lnTo>
                    <a:pt x="1520" y="333"/>
                  </a:lnTo>
                  <a:lnTo>
                    <a:pt x="1259" y="499"/>
                  </a:lnTo>
                  <a:lnTo>
                    <a:pt x="1045" y="689"/>
                  </a:lnTo>
                  <a:lnTo>
                    <a:pt x="832" y="903"/>
                  </a:lnTo>
                  <a:lnTo>
                    <a:pt x="665" y="1164"/>
                  </a:lnTo>
                  <a:lnTo>
                    <a:pt x="523" y="1426"/>
                  </a:lnTo>
                  <a:lnTo>
                    <a:pt x="1212" y="1141"/>
                  </a:lnTo>
                  <a:lnTo>
                    <a:pt x="1022" y="1402"/>
                  </a:lnTo>
                  <a:lnTo>
                    <a:pt x="855" y="1687"/>
                  </a:lnTo>
                  <a:lnTo>
                    <a:pt x="689" y="1972"/>
                  </a:lnTo>
                  <a:lnTo>
                    <a:pt x="546" y="2257"/>
                  </a:lnTo>
                  <a:lnTo>
                    <a:pt x="404" y="2566"/>
                  </a:lnTo>
                  <a:lnTo>
                    <a:pt x="285" y="2875"/>
                  </a:lnTo>
                  <a:lnTo>
                    <a:pt x="190" y="3184"/>
                  </a:lnTo>
                  <a:lnTo>
                    <a:pt x="95" y="3516"/>
                  </a:lnTo>
                  <a:lnTo>
                    <a:pt x="48" y="3730"/>
                  </a:lnTo>
                  <a:lnTo>
                    <a:pt x="24" y="3944"/>
                  </a:lnTo>
                  <a:lnTo>
                    <a:pt x="0" y="4157"/>
                  </a:lnTo>
                  <a:lnTo>
                    <a:pt x="24" y="4371"/>
                  </a:lnTo>
                  <a:lnTo>
                    <a:pt x="95" y="4442"/>
                  </a:lnTo>
                  <a:lnTo>
                    <a:pt x="166" y="4229"/>
                  </a:lnTo>
                  <a:lnTo>
                    <a:pt x="261" y="4039"/>
                  </a:lnTo>
                  <a:lnTo>
                    <a:pt x="380" y="3872"/>
                  </a:lnTo>
                  <a:lnTo>
                    <a:pt x="499" y="3706"/>
                  </a:lnTo>
                  <a:lnTo>
                    <a:pt x="665" y="3540"/>
                  </a:lnTo>
                  <a:lnTo>
                    <a:pt x="832" y="3397"/>
                  </a:lnTo>
                  <a:lnTo>
                    <a:pt x="1164" y="3136"/>
                  </a:lnTo>
                  <a:lnTo>
                    <a:pt x="1877" y="2661"/>
                  </a:lnTo>
                  <a:lnTo>
                    <a:pt x="2233" y="2400"/>
                  </a:lnTo>
                  <a:lnTo>
                    <a:pt x="2375" y="2257"/>
                  </a:lnTo>
                  <a:lnTo>
                    <a:pt x="2518" y="2091"/>
                  </a:lnTo>
                  <a:lnTo>
                    <a:pt x="2637" y="1948"/>
                  </a:lnTo>
                  <a:lnTo>
                    <a:pt x="2732" y="1806"/>
                  </a:lnTo>
                  <a:lnTo>
                    <a:pt x="2803" y="1663"/>
                  </a:lnTo>
                  <a:lnTo>
                    <a:pt x="2851" y="1521"/>
                  </a:lnTo>
                  <a:lnTo>
                    <a:pt x="2898" y="1378"/>
                  </a:lnTo>
                  <a:lnTo>
                    <a:pt x="2922" y="1212"/>
                  </a:lnTo>
                  <a:lnTo>
                    <a:pt x="2922" y="1069"/>
                  </a:lnTo>
                  <a:lnTo>
                    <a:pt x="2922" y="951"/>
                  </a:lnTo>
                  <a:lnTo>
                    <a:pt x="2898" y="808"/>
                  </a:lnTo>
                  <a:lnTo>
                    <a:pt x="2851" y="666"/>
                  </a:lnTo>
                  <a:lnTo>
                    <a:pt x="2732" y="428"/>
                  </a:lnTo>
                  <a:lnTo>
                    <a:pt x="2565" y="191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AE4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31"/>
            <p:cNvSpPr/>
            <p:nvPr/>
          </p:nvSpPr>
          <p:spPr>
            <a:xfrm>
              <a:off x="6379475" y="2317100"/>
              <a:ext cx="532675" cy="502400"/>
            </a:xfrm>
            <a:custGeom>
              <a:avLst/>
              <a:gdLst/>
              <a:ahLst/>
              <a:cxnLst/>
              <a:rect l="l" t="t" r="r" b="b"/>
              <a:pathLst>
                <a:path w="21307" h="20096" extrusionOk="0">
                  <a:moveTo>
                    <a:pt x="11497" y="1"/>
                  </a:moveTo>
                  <a:lnTo>
                    <a:pt x="10903" y="48"/>
                  </a:lnTo>
                  <a:lnTo>
                    <a:pt x="10309" y="143"/>
                  </a:lnTo>
                  <a:lnTo>
                    <a:pt x="9739" y="262"/>
                  </a:lnTo>
                  <a:lnTo>
                    <a:pt x="9169" y="428"/>
                  </a:lnTo>
                  <a:lnTo>
                    <a:pt x="8647" y="618"/>
                  </a:lnTo>
                  <a:lnTo>
                    <a:pt x="8148" y="832"/>
                  </a:lnTo>
                  <a:lnTo>
                    <a:pt x="7673" y="1070"/>
                  </a:lnTo>
                  <a:lnTo>
                    <a:pt x="7245" y="1331"/>
                  </a:lnTo>
                  <a:lnTo>
                    <a:pt x="6865" y="1640"/>
                  </a:lnTo>
                  <a:lnTo>
                    <a:pt x="6532" y="1948"/>
                  </a:lnTo>
                  <a:lnTo>
                    <a:pt x="6200" y="2281"/>
                  </a:lnTo>
                  <a:lnTo>
                    <a:pt x="5915" y="2637"/>
                  </a:lnTo>
                  <a:lnTo>
                    <a:pt x="5630" y="3017"/>
                  </a:lnTo>
                  <a:lnTo>
                    <a:pt x="5392" y="3421"/>
                  </a:lnTo>
                  <a:lnTo>
                    <a:pt x="5179" y="3825"/>
                  </a:lnTo>
                  <a:lnTo>
                    <a:pt x="4965" y="4229"/>
                  </a:lnTo>
                  <a:lnTo>
                    <a:pt x="4799" y="4656"/>
                  </a:lnTo>
                  <a:lnTo>
                    <a:pt x="4632" y="5084"/>
                  </a:lnTo>
                  <a:lnTo>
                    <a:pt x="4490" y="5511"/>
                  </a:lnTo>
                  <a:lnTo>
                    <a:pt x="4252" y="6343"/>
                  </a:lnTo>
                  <a:lnTo>
                    <a:pt x="4038" y="7174"/>
                  </a:lnTo>
                  <a:lnTo>
                    <a:pt x="4015" y="7317"/>
                  </a:lnTo>
                  <a:lnTo>
                    <a:pt x="3920" y="7697"/>
                  </a:lnTo>
                  <a:lnTo>
                    <a:pt x="3825" y="8077"/>
                  </a:lnTo>
                  <a:lnTo>
                    <a:pt x="3706" y="8433"/>
                  </a:lnTo>
                  <a:lnTo>
                    <a:pt x="3540" y="8742"/>
                  </a:lnTo>
                  <a:lnTo>
                    <a:pt x="3421" y="8932"/>
                  </a:lnTo>
                  <a:lnTo>
                    <a:pt x="3255" y="9074"/>
                  </a:lnTo>
                  <a:lnTo>
                    <a:pt x="3088" y="9169"/>
                  </a:lnTo>
                  <a:lnTo>
                    <a:pt x="3017" y="9193"/>
                  </a:lnTo>
                  <a:lnTo>
                    <a:pt x="2946" y="9217"/>
                  </a:lnTo>
                  <a:lnTo>
                    <a:pt x="2542" y="9193"/>
                  </a:lnTo>
                  <a:lnTo>
                    <a:pt x="2281" y="9193"/>
                  </a:lnTo>
                  <a:lnTo>
                    <a:pt x="1996" y="9217"/>
                  </a:lnTo>
                  <a:lnTo>
                    <a:pt x="1711" y="9264"/>
                  </a:lnTo>
                  <a:lnTo>
                    <a:pt x="1426" y="9336"/>
                  </a:lnTo>
                  <a:lnTo>
                    <a:pt x="1164" y="9431"/>
                  </a:lnTo>
                  <a:lnTo>
                    <a:pt x="903" y="9549"/>
                  </a:lnTo>
                  <a:lnTo>
                    <a:pt x="665" y="9739"/>
                  </a:lnTo>
                  <a:lnTo>
                    <a:pt x="428" y="9953"/>
                  </a:lnTo>
                  <a:lnTo>
                    <a:pt x="333" y="10096"/>
                  </a:lnTo>
                  <a:lnTo>
                    <a:pt x="262" y="10238"/>
                  </a:lnTo>
                  <a:lnTo>
                    <a:pt x="119" y="10523"/>
                  </a:lnTo>
                  <a:lnTo>
                    <a:pt x="48" y="10832"/>
                  </a:lnTo>
                  <a:lnTo>
                    <a:pt x="0" y="11141"/>
                  </a:lnTo>
                  <a:lnTo>
                    <a:pt x="0" y="11450"/>
                  </a:lnTo>
                  <a:lnTo>
                    <a:pt x="0" y="11758"/>
                  </a:lnTo>
                  <a:lnTo>
                    <a:pt x="48" y="12043"/>
                  </a:lnTo>
                  <a:lnTo>
                    <a:pt x="95" y="12329"/>
                  </a:lnTo>
                  <a:lnTo>
                    <a:pt x="214" y="12780"/>
                  </a:lnTo>
                  <a:lnTo>
                    <a:pt x="333" y="13207"/>
                  </a:lnTo>
                  <a:lnTo>
                    <a:pt x="475" y="13635"/>
                  </a:lnTo>
                  <a:lnTo>
                    <a:pt x="642" y="14063"/>
                  </a:lnTo>
                  <a:lnTo>
                    <a:pt x="855" y="14490"/>
                  </a:lnTo>
                  <a:lnTo>
                    <a:pt x="1069" y="14894"/>
                  </a:lnTo>
                  <a:lnTo>
                    <a:pt x="1307" y="15298"/>
                  </a:lnTo>
                  <a:lnTo>
                    <a:pt x="1544" y="15678"/>
                  </a:lnTo>
                  <a:lnTo>
                    <a:pt x="1829" y="16058"/>
                  </a:lnTo>
                  <a:lnTo>
                    <a:pt x="2138" y="16438"/>
                  </a:lnTo>
                  <a:lnTo>
                    <a:pt x="2447" y="16770"/>
                  </a:lnTo>
                  <a:lnTo>
                    <a:pt x="2779" y="17127"/>
                  </a:lnTo>
                  <a:lnTo>
                    <a:pt x="3136" y="17435"/>
                  </a:lnTo>
                  <a:lnTo>
                    <a:pt x="3492" y="17744"/>
                  </a:lnTo>
                  <a:lnTo>
                    <a:pt x="3872" y="18029"/>
                  </a:lnTo>
                  <a:lnTo>
                    <a:pt x="4276" y="18314"/>
                  </a:lnTo>
                  <a:lnTo>
                    <a:pt x="4632" y="18528"/>
                  </a:lnTo>
                  <a:lnTo>
                    <a:pt x="4965" y="18718"/>
                  </a:lnTo>
                  <a:lnTo>
                    <a:pt x="5321" y="18908"/>
                  </a:lnTo>
                  <a:lnTo>
                    <a:pt x="5701" y="19074"/>
                  </a:lnTo>
                  <a:lnTo>
                    <a:pt x="6081" y="19241"/>
                  </a:lnTo>
                  <a:lnTo>
                    <a:pt x="6461" y="19383"/>
                  </a:lnTo>
                  <a:lnTo>
                    <a:pt x="6841" y="19526"/>
                  </a:lnTo>
                  <a:lnTo>
                    <a:pt x="7245" y="19644"/>
                  </a:lnTo>
                  <a:lnTo>
                    <a:pt x="7649" y="19740"/>
                  </a:lnTo>
                  <a:lnTo>
                    <a:pt x="8053" y="19835"/>
                  </a:lnTo>
                  <a:lnTo>
                    <a:pt x="8456" y="19930"/>
                  </a:lnTo>
                  <a:lnTo>
                    <a:pt x="8884" y="19977"/>
                  </a:lnTo>
                  <a:lnTo>
                    <a:pt x="9288" y="20025"/>
                  </a:lnTo>
                  <a:lnTo>
                    <a:pt x="9715" y="20072"/>
                  </a:lnTo>
                  <a:lnTo>
                    <a:pt x="10167" y="20096"/>
                  </a:lnTo>
                  <a:lnTo>
                    <a:pt x="10594" y="20096"/>
                  </a:lnTo>
                  <a:lnTo>
                    <a:pt x="11236" y="20072"/>
                  </a:lnTo>
                  <a:lnTo>
                    <a:pt x="11829" y="20025"/>
                  </a:lnTo>
                  <a:lnTo>
                    <a:pt x="12423" y="19953"/>
                  </a:lnTo>
                  <a:lnTo>
                    <a:pt x="12993" y="19835"/>
                  </a:lnTo>
                  <a:lnTo>
                    <a:pt x="13563" y="19692"/>
                  </a:lnTo>
                  <a:lnTo>
                    <a:pt x="14110" y="19526"/>
                  </a:lnTo>
                  <a:lnTo>
                    <a:pt x="14656" y="19312"/>
                  </a:lnTo>
                  <a:lnTo>
                    <a:pt x="15179" y="19074"/>
                  </a:lnTo>
                  <a:lnTo>
                    <a:pt x="15677" y="18813"/>
                  </a:lnTo>
                  <a:lnTo>
                    <a:pt x="16176" y="18528"/>
                  </a:lnTo>
                  <a:lnTo>
                    <a:pt x="16651" y="18196"/>
                  </a:lnTo>
                  <a:lnTo>
                    <a:pt x="17126" y="17839"/>
                  </a:lnTo>
                  <a:lnTo>
                    <a:pt x="17578" y="17459"/>
                  </a:lnTo>
                  <a:lnTo>
                    <a:pt x="18005" y="17055"/>
                  </a:lnTo>
                  <a:lnTo>
                    <a:pt x="18409" y="16628"/>
                  </a:lnTo>
                  <a:lnTo>
                    <a:pt x="18813" y="16153"/>
                  </a:lnTo>
                  <a:lnTo>
                    <a:pt x="19169" y="15678"/>
                  </a:lnTo>
                  <a:lnTo>
                    <a:pt x="19620" y="15013"/>
                  </a:lnTo>
                  <a:lnTo>
                    <a:pt x="20024" y="14300"/>
                  </a:lnTo>
                  <a:lnTo>
                    <a:pt x="20381" y="13564"/>
                  </a:lnTo>
                  <a:lnTo>
                    <a:pt x="20689" y="12804"/>
                  </a:lnTo>
                  <a:lnTo>
                    <a:pt x="20903" y="12162"/>
                  </a:lnTo>
                  <a:lnTo>
                    <a:pt x="21069" y="11497"/>
                  </a:lnTo>
                  <a:lnTo>
                    <a:pt x="21212" y="10832"/>
                  </a:lnTo>
                  <a:lnTo>
                    <a:pt x="21283" y="10143"/>
                  </a:lnTo>
                  <a:lnTo>
                    <a:pt x="21307" y="9478"/>
                  </a:lnTo>
                  <a:lnTo>
                    <a:pt x="21307" y="8789"/>
                  </a:lnTo>
                  <a:lnTo>
                    <a:pt x="21236" y="8124"/>
                  </a:lnTo>
                  <a:lnTo>
                    <a:pt x="21141" y="7459"/>
                  </a:lnTo>
                  <a:lnTo>
                    <a:pt x="20974" y="6818"/>
                  </a:lnTo>
                  <a:lnTo>
                    <a:pt x="20784" y="6176"/>
                  </a:lnTo>
                  <a:lnTo>
                    <a:pt x="20547" y="5559"/>
                  </a:lnTo>
                  <a:lnTo>
                    <a:pt x="20285" y="4941"/>
                  </a:lnTo>
                  <a:lnTo>
                    <a:pt x="19953" y="4347"/>
                  </a:lnTo>
                  <a:lnTo>
                    <a:pt x="19597" y="3777"/>
                  </a:lnTo>
                  <a:lnTo>
                    <a:pt x="19193" y="3255"/>
                  </a:lnTo>
                  <a:lnTo>
                    <a:pt x="18742" y="2732"/>
                  </a:lnTo>
                  <a:lnTo>
                    <a:pt x="18480" y="2471"/>
                  </a:lnTo>
                  <a:lnTo>
                    <a:pt x="18219" y="2210"/>
                  </a:lnTo>
                  <a:lnTo>
                    <a:pt x="17934" y="1972"/>
                  </a:lnTo>
                  <a:lnTo>
                    <a:pt x="17649" y="1735"/>
                  </a:lnTo>
                  <a:lnTo>
                    <a:pt x="17364" y="1521"/>
                  </a:lnTo>
                  <a:lnTo>
                    <a:pt x="17055" y="1307"/>
                  </a:lnTo>
                  <a:lnTo>
                    <a:pt x="16746" y="1117"/>
                  </a:lnTo>
                  <a:lnTo>
                    <a:pt x="16414" y="951"/>
                  </a:lnTo>
                  <a:lnTo>
                    <a:pt x="16105" y="785"/>
                  </a:lnTo>
                  <a:lnTo>
                    <a:pt x="15772" y="642"/>
                  </a:lnTo>
                  <a:lnTo>
                    <a:pt x="15416" y="523"/>
                  </a:lnTo>
                  <a:lnTo>
                    <a:pt x="15084" y="404"/>
                  </a:lnTo>
                  <a:lnTo>
                    <a:pt x="14727" y="309"/>
                  </a:lnTo>
                  <a:lnTo>
                    <a:pt x="14371" y="214"/>
                  </a:lnTo>
                  <a:lnTo>
                    <a:pt x="13991" y="143"/>
                  </a:lnTo>
                  <a:lnTo>
                    <a:pt x="13635" y="96"/>
                  </a:lnTo>
                  <a:lnTo>
                    <a:pt x="12875" y="24"/>
                  </a:lnTo>
                  <a:lnTo>
                    <a:pt x="121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1"/>
            <p:cNvSpPr/>
            <p:nvPr/>
          </p:nvSpPr>
          <p:spPr>
            <a:xfrm>
              <a:off x="6407975" y="2345600"/>
              <a:ext cx="475675" cy="445400"/>
            </a:xfrm>
            <a:custGeom>
              <a:avLst/>
              <a:gdLst/>
              <a:ahLst/>
              <a:cxnLst/>
              <a:rect l="l" t="t" r="r" b="b"/>
              <a:pathLst>
                <a:path w="19027" h="17816" extrusionOk="0">
                  <a:moveTo>
                    <a:pt x="4514" y="9787"/>
                  </a:moveTo>
                  <a:lnTo>
                    <a:pt x="4656" y="9835"/>
                  </a:lnTo>
                  <a:lnTo>
                    <a:pt x="4799" y="9906"/>
                  </a:lnTo>
                  <a:lnTo>
                    <a:pt x="4941" y="10001"/>
                  </a:lnTo>
                  <a:lnTo>
                    <a:pt x="5060" y="10143"/>
                  </a:lnTo>
                  <a:lnTo>
                    <a:pt x="5155" y="10333"/>
                  </a:lnTo>
                  <a:lnTo>
                    <a:pt x="5250" y="10547"/>
                  </a:lnTo>
                  <a:lnTo>
                    <a:pt x="5321" y="10737"/>
                  </a:lnTo>
                  <a:lnTo>
                    <a:pt x="5321" y="10951"/>
                  </a:lnTo>
                  <a:lnTo>
                    <a:pt x="5297" y="11141"/>
                  </a:lnTo>
                  <a:lnTo>
                    <a:pt x="5250" y="11355"/>
                  </a:lnTo>
                  <a:lnTo>
                    <a:pt x="5155" y="11545"/>
                  </a:lnTo>
                  <a:lnTo>
                    <a:pt x="5036" y="11711"/>
                  </a:lnTo>
                  <a:lnTo>
                    <a:pt x="4917" y="11877"/>
                  </a:lnTo>
                  <a:lnTo>
                    <a:pt x="4751" y="12020"/>
                  </a:lnTo>
                  <a:lnTo>
                    <a:pt x="4609" y="12115"/>
                  </a:lnTo>
                  <a:lnTo>
                    <a:pt x="4466" y="12210"/>
                  </a:lnTo>
                  <a:lnTo>
                    <a:pt x="4300" y="12281"/>
                  </a:lnTo>
                  <a:lnTo>
                    <a:pt x="4134" y="12329"/>
                  </a:lnTo>
                  <a:lnTo>
                    <a:pt x="3967" y="12352"/>
                  </a:lnTo>
                  <a:lnTo>
                    <a:pt x="3801" y="12376"/>
                  </a:lnTo>
                  <a:lnTo>
                    <a:pt x="3611" y="12352"/>
                  </a:lnTo>
                  <a:lnTo>
                    <a:pt x="3445" y="12329"/>
                  </a:lnTo>
                  <a:lnTo>
                    <a:pt x="3302" y="12281"/>
                  </a:lnTo>
                  <a:lnTo>
                    <a:pt x="3183" y="12210"/>
                  </a:lnTo>
                  <a:lnTo>
                    <a:pt x="3088" y="12139"/>
                  </a:lnTo>
                  <a:lnTo>
                    <a:pt x="3017" y="12067"/>
                  </a:lnTo>
                  <a:lnTo>
                    <a:pt x="2946" y="11972"/>
                  </a:lnTo>
                  <a:lnTo>
                    <a:pt x="2898" y="11854"/>
                  </a:lnTo>
                  <a:lnTo>
                    <a:pt x="2851" y="11759"/>
                  </a:lnTo>
                  <a:lnTo>
                    <a:pt x="2827" y="11640"/>
                  </a:lnTo>
                  <a:lnTo>
                    <a:pt x="2827" y="11379"/>
                  </a:lnTo>
                  <a:lnTo>
                    <a:pt x="2875" y="11141"/>
                  </a:lnTo>
                  <a:lnTo>
                    <a:pt x="2946" y="10903"/>
                  </a:lnTo>
                  <a:lnTo>
                    <a:pt x="3065" y="10666"/>
                  </a:lnTo>
                  <a:lnTo>
                    <a:pt x="3183" y="10523"/>
                  </a:lnTo>
                  <a:lnTo>
                    <a:pt x="3302" y="10357"/>
                  </a:lnTo>
                  <a:lnTo>
                    <a:pt x="3445" y="10238"/>
                  </a:lnTo>
                  <a:lnTo>
                    <a:pt x="3587" y="10120"/>
                  </a:lnTo>
                  <a:lnTo>
                    <a:pt x="3730" y="10001"/>
                  </a:lnTo>
                  <a:lnTo>
                    <a:pt x="3896" y="9930"/>
                  </a:lnTo>
                  <a:lnTo>
                    <a:pt x="4039" y="9858"/>
                  </a:lnTo>
                  <a:lnTo>
                    <a:pt x="4205" y="9811"/>
                  </a:lnTo>
                  <a:lnTo>
                    <a:pt x="4347" y="9787"/>
                  </a:lnTo>
                  <a:close/>
                  <a:moveTo>
                    <a:pt x="10333" y="1"/>
                  </a:moveTo>
                  <a:lnTo>
                    <a:pt x="9644" y="72"/>
                  </a:lnTo>
                  <a:lnTo>
                    <a:pt x="8979" y="215"/>
                  </a:lnTo>
                  <a:lnTo>
                    <a:pt x="8647" y="286"/>
                  </a:lnTo>
                  <a:lnTo>
                    <a:pt x="8314" y="381"/>
                  </a:lnTo>
                  <a:lnTo>
                    <a:pt x="8005" y="500"/>
                  </a:lnTo>
                  <a:lnTo>
                    <a:pt x="7697" y="618"/>
                  </a:lnTo>
                  <a:lnTo>
                    <a:pt x="7388" y="761"/>
                  </a:lnTo>
                  <a:lnTo>
                    <a:pt x="7103" y="927"/>
                  </a:lnTo>
                  <a:lnTo>
                    <a:pt x="6770" y="1141"/>
                  </a:lnTo>
                  <a:lnTo>
                    <a:pt x="6461" y="1378"/>
                  </a:lnTo>
                  <a:lnTo>
                    <a:pt x="6176" y="1640"/>
                  </a:lnTo>
                  <a:lnTo>
                    <a:pt x="5915" y="1925"/>
                  </a:lnTo>
                  <a:lnTo>
                    <a:pt x="5654" y="2234"/>
                  </a:lnTo>
                  <a:lnTo>
                    <a:pt x="5440" y="2542"/>
                  </a:lnTo>
                  <a:lnTo>
                    <a:pt x="5226" y="2875"/>
                  </a:lnTo>
                  <a:lnTo>
                    <a:pt x="5036" y="3231"/>
                  </a:lnTo>
                  <a:lnTo>
                    <a:pt x="4870" y="3588"/>
                  </a:lnTo>
                  <a:lnTo>
                    <a:pt x="4704" y="3968"/>
                  </a:lnTo>
                  <a:lnTo>
                    <a:pt x="4561" y="4324"/>
                  </a:lnTo>
                  <a:lnTo>
                    <a:pt x="4442" y="4728"/>
                  </a:lnTo>
                  <a:lnTo>
                    <a:pt x="4205" y="5488"/>
                  </a:lnTo>
                  <a:lnTo>
                    <a:pt x="4015" y="6272"/>
                  </a:lnTo>
                  <a:lnTo>
                    <a:pt x="3896" y="6770"/>
                  </a:lnTo>
                  <a:lnTo>
                    <a:pt x="3777" y="7269"/>
                  </a:lnTo>
                  <a:lnTo>
                    <a:pt x="3611" y="7744"/>
                  </a:lnTo>
                  <a:lnTo>
                    <a:pt x="3516" y="7958"/>
                  </a:lnTo>
                  <a:lnTo>
                    <a:pt x="3397" y="8196"/>
                  </a:lnTo>
                  <a:lnTo>
                    <a:pt x="3255" y="8386"/>
                  </a:lnTo>
                  <a:lnTo>
                    <a:pt x="3088" y="8599"/>
                  </a:lnTo>
                  <a:lnTo>
                    <a:pt x="2898" y="8766"/>
                  </a:lnTo>
                  <a:lnTo>
                    <a:pt x="2685" y="8908"/>
                  </a:lnTo>
                  <a:lnTo>
                    <a:pt x="2471" y="9051"/>
                  </a:lnTo>
                  <a:lnTo>
                    <a:pt x="2257" y="9146"/>
                  </a:lnTo>
                  <a:lnTo>
                    <a:pt x="2020" y="9193"/>
                  </a:lnTo>
                  <a:lnTo>
                    <a:pt x="1758" y="9217"/>
                  </a:lnTo>
                  <a:lnTo>
                    <a:pt x="1283" y="9193"/>
                  </a:lnTo>
                  <a:lnTo>
                    <a:pt x="856" y="9241"/>
                  </a:lnTo>
                  <a:lnTo>
                    <a:pt x="689" y="9265"/>
                  </a:lnTo>
                  <a:lnTo>
                    <a:pt x="523" y="9312"/>
                  </a:lnTo>
                  <a:lnTo>
                    <a:pt x="381" y="9383"/>
                  </a:lnTo>
                  <a:lnTo>
                    <a:pt x="262" y="9455"/>
                  </a:lnTo>
                  <a:lnTo>
                    <a:pt x="167" y="9550"/>
                  </a:lnTo>
                  <a:lnTo>
                    <a:pt x="96" y="9668"/>
                  </a:lnTo>
                  <a:lnTo>
                    <a:pt x="48" y="9811"/>
                  </a:lnTo>
                  <a:lnTo>
                    <a:pt x="1" y="10001"/>
                  </a:lnTo>
                  <a:lnTo>
                    <a:pt x="1" y="10191"/>
                  </a:lnTo>
                  <a:lnTo>
                    <a:pt x="1" y="10405"/>
                  </a:lnTo>
                  <a:lnTo>
                    <a:pt x="24" y="10666"/>
                  </a:lnTo>
                  <a:lnTo>
                    <a:pt x="72" y="10951"/>
                  </a:lnTo>
                  <a:lnTo>
                    <a:pt x="167" y="11355"/>
                  </a:lnTo>
                  <a:lnTo>
                    <a:pt x="286" y="11759"/>
                  </a:lnTo>
                  <a:lnTo>
                    <a:pt x="428" y="12139"/>
                  </a:lnTo>
                  <a:lnTo>
                    <a:pt x="571" y="12519"/>
                  </a:lnTo>
                  <a:lnTo>
                    <a:pt x="761" y="12899"/>
                  </a:lnTo>
                  <a:lnTo>
                    <a:pt x="951" y="13255"/>
                  </a:lnTo>
                  <a:lnTo>
                    <a:pt x="1164" y="13611"/>
                  </a:lnTo>
                  <a:lnTo>
                    <a:pt x="1402" y="13944"/>
                  </a:lnTo>
                  <a:lnTo>
                    <a:pt x="1639" y="14276"/>
                  </a:lnTo>
                  <a:lnTo>
                    <a:pt x="1901" y="14585"/>
                  </a:lnTo>
                  <a:lnTo>
                    <a:pt x="2186" y="14894"/>
                  </a:lnTo>
                  <a:lnTo>
                    <a:pt x="2471" y="15179"/>
                  </a:lnTo>
                  <a:lnTo>
                    <a:pt x="2780" y="15464"/>
                  </a:lnTo>
                  <a:lnTo>
                    <a:pt x="3088" y="15725"/>
                  </a:lnTo>
                  <a:lnTo>
                    <a:pt x="3421" y="15987"/>
                  </a:lnTo>
                  <a:lnTo>
                    <a:pt x="3754" y="16200"/>
                  </a:lnTo>
                  <a:lnTo>
                    <a:pt x="4110" y="16438"/>
                  </a:lnTo>
                  <a:lnTo>
                    <a:pt x="4466" y="16628"/>
                  </a:lnTo>
                  <a:lnTo>
                    <a:pt x="4846" y="16818"/>
                  </a:lnTo>
                  <a:lnTo>
                    <a:pt x="5202" y="16984"/>
                  </a:lnTo>
                  <a:lnTo>
                    <a:pt x="5582" y="17127"/>
                  </a:lnTo>
                  <a:lnTo>
                    <a:pt x="5986" y="17269"/>
                  </a:lnTo>
                  <a:lnTo>
                    <a:pt x="6366" y="17388"/>
                  </a:lnTo>
                  <a:lnTo>
                    <a:pt x="6770" y="17507"/>
                  </a:lnTo>
                  <a:lnTo>
                    <a:pt x="7174" y="17578"/>
                  </a:lnTo>
                  <a:lnTo>
                    <a:pt x="7578" y="17673"/>
                  </a:lnTo>
                  <a:lnTo>
                    <a:pt x="7982" y="17721"/>
                  </a:lnTo>
                  <a:lnTo>
                    <a:pt x="8385" y="17768"/>
                  </a:lnTo>
                  <a:lnTo>
                    <a:pt x="8813" y="17792"/>
                  </a:lnTo>
                  <a:lnTo>
                    <a:pt x="9217" y="17816"/>
                  </a:lnTo>
                  <a:lnTo>
                    <a:pt x="9621" y="17816"/>
                  </a:lnTo>
                  <a:lnTo>
                    <a:pt x="10048" y="17792"/>
                  </a:lnTo>
                  <a:lnTo>
                    <a:pt x="10594" y="17768"/>
                  </a:lnTo>
                  <a:lnTo>
                    <a:pt x="11141" y="17673"/>
                  </a:lnTo>
                  <a:lnTo>
                    <a:pt x="11663" y="17578"/>
                  </a:lnTo>
                  <a:lnTo>
                    <a:pt x="12162" y="17436"/>
                  </a:lnTo>
                  <a:lnTo>
                    <a:pt x="12661" y="17269"/>
                  </a:lnTo>
                  <a:lnTo>
                    <a:pt x="13160" y="17079"/>
                  </a:lnTo>
                  <a:lnTo>
                    <a:pt x="13611" y="16866"/>
                  </a:lnTo>
                  <a:lnTo>
                    <a:pt x="14086" y="16628"/>
                  </a:lnTo>
                  <a:lnTo>
                    <a:pt x="14514" y="16367"/>
                  </a:lnTo>
                  <a:lnTo>
                    <a:pt x="14941" y="16082"/>
                  </a:lnTo>
                  <a:lnTo>
                    <a:pt x="15345" y="15749"/>
                  </a:lnTo>
                  <a:lnTo>
                    <a:pt x="15725" y="15417"/>
                  </a:lnTo>
                  <a:lnTo>
                    <a:pt x="16105" y="15060"/>
                  </a:lnTo>
                  <a:lnTo>
                    <a:pt x="16461" y="14680"/>
                  </a:lnTo>
                  <a:lnTo>
                    <a:pt x="16794" y="14276"/>
                  </a:lnTo>
                  <a:lnTo>
                    <a:pt x="17103" y="13873"/>
                  </a:lnTo>
                  <a:lnTo>
                    <a:pt x="17507" y="13255"/>
                  </a:lnTo>
                  <a:lnTo>
                    <a:pt x="17863" y="12637"/>
                  </a:lnTo>
                  <a:lnTo>
                    <a:pt x="18195" y="11972"/>
                  </a:lnTo>
                  <a:lnTo>
                    <a:pt x="18480" y="11260"/>
                  </a:lnTo>
                  <a:lnTo>
                    <a:pt x="18670" y="10690"/>
                  </a:lnTo>
                  <a:lnTo>
                    <a:pt x="18813" y="10120"/>
                  </a:lnTo>
                  <a:lnTo>
                    <a:pt x="18932" y="9550"/>
                  </a:lnTo>
                  <a:lnTo>
                    <a:pt x="19003" y="8956"/>
                  </a:lnTo>
                  <a:lnTo>
                    <a:pt x="19027" y="8362"/>
                  </a:lnTo>
                  <a:lnTo>
                    <a:pt x="19027" y="7768"/>
                  </a:lnTo>
                  <a:lnTo>
                    <a:pt x="18979" y="7174"/>
                  </a:lnTo>
                  <a:lnTo>
                    <a:pt x="18884" y="6604"/>
                  </a:lnTo>
                  <a:lnTo>
                    <a:pt x="18765" y="6010"/>
                  </a:lnTo>
                  <a:lnTo>
                    <a:pt x="18599" y="5440"/>
                  </a:lnTo>
                  <a:lnTo>
                    <a:pt x="18385" y="4894"/>
                  </a:lnTo>
                  <a:lnTo>
                    <a:pt x="18148" y="4348"/>
                  </a:lnTo>
                  <a:lnTo>
                    <a:pt x="17863" y="3825"/>
                  </a:lnTo>
                  <a:lnTo>
                    <a:pt x="17530" y="3326"/>
                  </a:lnTo>
                  <a:lnTo>
                    <a:pt x="17174" y="2827"/>
                  </a:lnTo>
                  <a:lnTo>
                    <a:pt x="16770" y="2376"/>
                  </a:lnTo>
                  <a:lnTo>
                    <a:pt x="16343" y="1925"/>
                  </a:lnTo>
                  <a:lnTo>
                    <a:pt x="15868" y="1545"/>
                  </a:lnTo>
                  <a:lnTo>
                    <a:pt x="15369" y="1165"/>
                  </a:lnTo>
                  <a:lnTo>
                    <a:pt x="14822" y="856"/>
                  </a:lnTo>
                  <a:lnTo>
                    <a:pt x="14252" y="595"/>
                  </a:lnTo>
                  <a:lnTo>
                    <a:pt x="13944" y="476"/>
                  </a:lnTo>
                  <a:lnTo>
                    <a:pt x="13635" y="357"/>
                  </a:lnTo>
                  <a:lnTo>
                    <a:pt x="13326" y="286"/>
                  </a:lnTo>
                  <a:lnTo>
                    <a:pt x="13017" y="191"/>
                  </a:lnTo>
                  <a:lnTo>
                    <a:pt x="12685" y="120"/>
                  </a:lnTo>
                  <a:lnTo>
                    <a:pt x="12352" y="72"/>
                  </a:lnTo>
                  <a:lnTo>
                    <a:pt x="11687" y="25"/>
                  </a:lnTo>
                  <a:lnTo>
                    <a:pt x="10998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31"/>
            <p:cNvSpPr/>
            <p:nvPr/>
          </p:nvSpPr>
          <p:spPr>
            <a:xfrm>
              <a:off x="6663325" y="2391325"/>
              <a:ext cx="76625" cy="83175"/>
            </a:xfrm>
            <a:custGeom>
              <a:avLst/>
              <a:gdLst/>
              <a:ahLst/>
              <a:cxnLst/>
              <a:rect l="l" t="t" r="r" b="b"/>
              <a:pathLst>
                <a:path w="3065" h="3327" extrusionOk="0">
                  <a:moveTo>
                    <a:pt x="1663" y="1"/>
                  </a:moveTo>
                  <a:lnTo>
                    <a:pt x="1497" y="48"/>
                  </a:lnTo>
                  <a:lnTo>
                    <a:pt x="1354" y="96"/>
                  </a:lnTo>
                  <a:lnTo>
                    <a:pt x="1188" y="167"/>
                  </a:lnTo>
                  <a:lnTo>
                    <a:pt x="1045" y="238"/>
                  </a:lnTo>
                  <a:lnTo>
                    <a:pt x="879" y="357"/>
                  </a:lnTo>
                  <a:lnTo>
                    <a:pt x="618" y="618"/>
                  </a:lnTo>
                  <a:lnTo>
                    <a:pt x="357" y="903"/>
                  </a:lnTo>
                  <a:lnTo>
                    <a:pt x="190" y="1188"/>
                  </a:lnTo>
                  <a:lnTo>
                    <a:pt x="119" y="1331"/>
                  </a:lnTo>
                  <a:lnTo>
                    <a:pt x="72" y="1474"/>
                  </a:lnTo>
                  <a:lnTo>
                    <a:pt x="24" y="1687"/>
                  </a:lnTo>
                  <a:lnTo>
                    <a:pt x="0" y="1901"/>
                  </a:lnTo>
                  <a:lnTo>
                    <a:pt x="24" y="2115"/>
                  </a:lnTo>
                  <a:lnTo>
                    <a:pt x="72" y="2305"/>
                  </a:lnTo>
                  <a:lnTo>
                    <a:pt x="143" y="2519"/>
                  </a:lnTo>
                  <a:lnTo>
                    <a:pt x="262" y="2709"/>
                  </a:lnTo>
                  <a:lnTo>
                    <a:pt x="380" y="2875"/>
                  </a:lnTo>
                  <a:lnTo>
                    <a:pt x="547" y="3017"/>
                  </a:lnTo>
                  <a:lnTo>
                    <a:pt x="737" y="3136"/>
                  </a:lnTo>
                  <a:lnTo>
                    <a:pt x="927" y="3231"/>
                  </a:lnTo>
                  <a:lnTo>
                    <a:pt x="1164" y="3302"/>
                  </a:lnTo>
                  <a:lnTo>
                    <a:pt x="1378" y="3326"/>
                  </a:lnTo>
                  <a:lnTo>
                    <a:pt x="1616" y="3326"/>
                  </a:lnTo>
                  <a:lnTo>
                    <a:pt x="1829" y="3302"/>
                  </a:lnTo>
                  <a:lnTo>
                    <a:pt x="2067" y="3231"/>
                  </a:lnTo>
                  <a:lnTo>
                    <a:pt x="2257" y="3136"/>
                  </a:lnTo>
                  <a:lnTo>
                    <a:pt x="2447" y="3017"/>
                  </a:lnTo>
                  <a:lnTo>
                    <a:pt x="2613" y="2851"/>
                  </a:lnTo>
                  <a:lnTo>
                    <a:pt x="2756" y="2685"/>
                  </a:lnTo>
                  <a:lnTo>
                    <a:pt x="2874" y="2471"/>
                  </a:lnTo>
                  <a:lnTo>
                    <a:pt x="2969" y="2257"/>
                  </a:lnTo>
                  <a:lnTo>
                    <a:pt x="3041" y="2044"/>
                  </a:lnTo>
                  <a:lnTo>
                    <a:pt x="3064" y="1830"/>
                  </a:lnTo>
                  <a:lnTo>
                    <a:pt x="3064" y="1592"/>
                  </a:lnTo>
                  <a:lnTo>
                    <a:pt x="3041" y="1355"/>
                  </a:lnTo>
                  <a:lnTo>
                    <a:pt x="2993" y="1141"/>
                  </a:lnTo>
                  <a:lnTo>
                    <a:pt x="2898" y="927"/>
                  </a:lnTo>
                  <a:lnTo>
                    <a:pt x="2779" y="737"/>
                  </a:lnTo>
                  <a:lnTo>
                    <a:pt x="2661" y="547"/>
                  </a:lnTo>
                  <a:lnTo>
                    <a:pt x="2494" y="381"/>
                  </a:lnTo>
                  <a:lnTo>
                    <a:pt x="2328" y="238"/>
                  </a:lnTo>
                  <a:lnTo>
                    <a:pt x="2114" y="120"/>
                  </a:lnTo>
                  <a:lnTo>
                    <a:pt x="1972" y="48"/>
                  </a:lnTo>
                  <a:lnTo>
                    <a:pt x="1829" y="25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31"/>
            <p:cNvSpPr/>
            <p:nvPr/>
          </p:nvSpPr>
          <p:spPr>
            <a:xfrm>
              <a:off x="6756550" y="2473275"/>
              <a:ext cx="72475" cy="74250"/>
            </a:xfrm>
            <a:custGeom>
              <a:avLst/>
              <a:gdLst/>
              <a:ahLst/>
              <a:cxnLst/>
              <a:rect l="l" t="t" r="r" b="b"/>
              <a:pathLst>
                <a:path w="2899" h="2970" extrusionOk="0">
                  <a:moveTo>
                    <a:pt x="1663" y="1"/>
                  </a:moveTo>
                  <a:lnTo>
                    <a:pt x="1402" y="24"/>
                  </a:lnTo>
                  <a:lnTo>
                    <a:pt x="1141" y="96"/>
                  </a:lnTo>
                  <a:lnTo>
                    <a:pt x="903" y="238"/>
                  </a:lnTo>
                  <a:lnTo>
                    <a:pt x="689" y="381"/>
                  </a:lnTo>
                  <a:lnTo>
                    <a:pt x="499" y="595"/>
                  </a:lnTo>
                  <a:lnTo>
                    <a:pt x="333" y="808"/>
                  </a:lnTo>
                  <a:lnTo>
                    <a:pt x="191" y="1046"/>
                  </a:lnTo>
                  <a:lnTo>
                    <a:pt x="96" y="1283"/>
                  </a:lnTo>
                  <a:lnTo>
                    <a:pt x="24" y="1545"/>
                  </a:lnTo>
                  <a:lnTo>
                    <a:pt x="1" y="1782"/>
                  </a:lnTo>
                  <a:lnTo>
                    <a:pt x="24" y="2044"/>
                  </a:lnTo>
                  <a:lnTo>
                    <a:pt x="96" y="2281"/>
                  </a:lnTo>
                  <a:lnTo>
                    <a:pt x="143" y="2376"/>
                  </a:lnTo>
                  <a:lnTo>
                    <a:pt x="214" y="2471"/>
                  </a:lnTo>
                  <a:lnTo>
                    <a:pt x="286" y="2566"/>
                  </a:lnTo>
                  <a:lnTo>
                    <a:pt x="381" y="2661"/>
                  </a:lnTo>
                  <a:lnTo>
                    <a:pt x="499" y="2756"/>
                  </a:lnTo>
                  <a:lnTo>
                    <a:pt x="618" y="2804"/>
                  </a:lnTo>
                  <a:lnTo>
                    <a:pt x="761" y="2875"/>
                  </a:lnTo>
                  <a:lnTo>
                    <a:pt x="903" y="2922"/>
                  </a:lnTo>
                  <a:lnTo>
                    <a:pt x="1093" y="2970"/>
                  </a:lnTo>
                  <a:lnTo>
                    <a:pt x="1259" y="2970"/>
                  </a:lnTo>
                  <a:lnTo>
                    <a:pt x="1450" y="2946"/>
                  </a:lnTo>
                  <a:lnTo>
                    <a:pt x="1640" y="2922"/>
                  </a:lnTo>
                  <a:lnTo>
                    <a:pt x="1806" y="2875"/>
                  </a:lnTo>
                  <a:lnTo>
                    <a:pt x="1972" y="2804"/>
                  </a:lnTo>
                  <a:lnTo>
                    <a:pt x="2138" y="2709"/>
                  </a:lnTo>
                  <a:lnTo>
                    <a:pt x="2281" y="2590"/>
                  </a:lnTo>
                  <a:lnTo>
                    <a:pt x="2447" y="2447"/>
                  </a:lnTo>
                  <a:lnTo>
                    <a:pt x="2590" y="2281"/>
                  </a:lnTo>
                  <a:lnTo>
                    <a:pt x="2708" y="2091"/>
                  </a:lnTo>
                  <a:lnTo>
                    <a:pt x="2803" y="1901"/>
                  </a:lnTo>
                  <a:lnTo>
                    <a:pt x="2851" y="1687"/>
                  </a:lnTo>
                  <a:lnTo>
                    <a:pt x="2898" y="1473"/>
                  </a:lnTo>
                  <a:lnTo>
                    <a:pt x="2898" y="1260"/>
                  </a:lnTo>
                  <a:lnTo>
                    <a:pt x="2875" y="1046"/>
                  </a:lnTo>
                  <a:lnTo>
                    <a:pt x="2827" y="832"/>
                  </a:lnTo>
                  <a:lnTo>
                    <a:pt x="2732" y="642"/>
                  </a:lnTo>
                  <a:lnTo>
                    <a:pt x="2613" y="476"/>
                  </a:lnTo>
                  <a:lnTo>
                    <a:pt x="2447" y="310"/>
                  </a:lnTo>
                  <a:lnTo>
                    <a:pt x="2281" y="191"/>
                  </a:lnTo>
                  <a:lnTo>
                    <a:pt x="2091" y="72"/>
                  </a:lnTo>
                  <a:lnTo>
                    <a:pt x="1877" y="24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31"/>
            <p:cNvSpPr/>
            <p:nvPr/>
          </p:nvSpPr>
          <p:spPr>
            <a:xfrm>
              <a:off x="6763075" y="2576600"/>
              <a:ext cx="74250" cy="77225"/>
            </a:xfrm>
            <a:custGeom>
              <a:avLst/>
              <a:gdLst/>
              <a:ahLst/>
              <a:cxnLst/>
              <a:rect l="l" t="t" r="r" b="b"/>
              <a:pathLst>
                <a:path w="2970" h="3089" extrusionOk="0">
                  <a:moveTo>
                    <a:pt x="1450" y="1"/>
                  </a:moveTo>
                  <a:lnTo>
                    <a:pt x="1165" y="48"/>
                  </a:lnTo>
                  <a:lnTo>
                    <a:pt x="880" y="143"/>
                  </a:lnTo>
                  <a:lnTo>
                    <a:pt x="642" y="262"/>
                  </a:lnTo>
                  <a:lnTo>
                    <a:pt x="523" y="357"/>
                  </a:lnTo>
                  <a:lnTo>
                    <a:pt x="405" y="452"/>
                  </a:lnTo>
                  <a:lnTo>
                    <a:pt x="310" y="571"/>
                  </a:lnTo>
                  <a:lnTo>
                    <a:pt x="238" y="690"/>
                  </a:lnTo>
                  <a:lnTo>
                    <a:pt x="167" y="832"/>
                  </a:lnTo>
                  <a:lnTo>
                    <a:pt x="96" y="975"/>
                  </a:lnTo>
                  <a:lnTo>
                    <a:pt x="48" y="1141"/>
                  </a:lnTo>
                  <a:lnTo>
                    <a:pt x="25" y="1307"/>
                  </a:lnTo>
                  <a:lnTo>
                    <a:pt x="1" y="1497"/>
                  </a:lnTo>
                  <a:lnTo>
                    <a:pt x="1" y="1711"/>
                  </a:lnTo>
                  <a:lnTo>
                    <a:pt x="48" y="1972"/>
                  </a:lnTo>
                  <a:lnTo>
                    <a:pt x="143" y="2210"/>
                  </a:lnTo>
                  <a:lnTo>
                    <a:pt x="286" y="2447"/>
                  </a:lnTo>
                  <a:lnTo>
                    <a:pt x="452" y="2637"/>
                  </a:lnTo>
                  <a:lnTo>
                    <a:pt x="642" y="2804"/>
                  </a:lnTo>
                  <a:lnTo>
                    <a:pt x="880" y="2946"/>
                  </a:lnTo>
                  <a:lnTo>
                    <a:pt x="1117" y="3041"/>
                  </a:lnTo>
                  <a:lnTo>
                    <a:pt x="1379" y="3089"/>
                  </a:lnTo>
                  <a:lnTo>
                    <a:pt x="1545" y="3089"/>
                  </a:lnTo>
                  <a:lnTo>
                    <a:pt x="1687" y="3065"/>
                  </a:lnTo>
                  <a:lnTo>
                    <a:pt x="1830" y="3017"/>
                  </a:lnTo>
                  <a:lnTo>
                    <a:pt x="1972" y="2970"/>
                  </a:lnTo>
                  <a:lnTo>
                    <a:pt x="2115" y="2922"/>
                  </a:lnTo>
                  <a:lnTo>
                    <a:pt x="2234" y="2827"/>
                  </a:lnTo>
                  <a:lnTo>
                    <a:pt x="2495" y="2637"/>
                  </a:lnTo>
                  <a:lnTo>
                    <a:pt x="2685" y="2424"/>
                  </a:lnTo>
                  <a:lnTo>
                    <a:pt x="2756" y="2281"/>
                  </a:lnTo>
                  <a:lnTo>
                    <a:pt x="2827" y="2162"/>
                  </a:lnTo>
                  <a:lnTo>
                    <a:pt x="2899" y="2020"/>
                  </a:lnTo>
                  <a:lnTo>
                    <a:pt x="2946" y="1877"/>
                  </a:lnTo>
                  <a:lnTo>
                    <a:pt x="2970" y="1711"/>
                  </a:lnTo>
                  <a:lnTo>
                    <a:pt x="2970" y="1568"/>
                  </a:lnTo>
                  <a:lnTo>
                    <a:pt x="2970" y="1378"/>
                  </a:lnTo>
                  <a:lnTo>
                    <a:pt x="2946" y="1188"/>
                  </a:lnTo>
                  <a:lnTo>
                    <a:pt x="2899" y="1022"/>
                  </a:lnTo>
                  <a:lnTo>
                    <a:pt x="2851" y="880"/>
                  </a:lnTo>
                  <a:lnTo>
                    <a:pt x="2780" y="737"/>
                  </a:lnTo>
                  <a:lnTo>
                    <a:pt x="2685" y="595"/>
                  </a:lnTo>
                  <a:lnTo>
                    <a:pt x="2590" y="476"/>
                  </a:lnTo>
                  <a:lnTo>
                    <a:pt x="2495" y="381"/>
                  </a:lnTo>
                  <a:lnTo>
                    <a:pt x="2376" y="286"/>
                  </a:lnTo>
                  <a:lnTo>
                    <a:pt x="2257" y="215"/>
                  </a:lnTo>
                  <a:lnTo>
                    <a:pt x="1996" y="96"/>
                  </a:lnTo>
                  <a:lnTo>
                    <a:pt x="1735" y="25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25C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31"/>
            <p:cNvSpPr/>
            <p:nvPr/>
          </p:nvSpPr>
          <p:spPr>
            <a:xfrm>
              <a:off x="6665700" y="2656775"/>
              <a:ext cx="81375" cy="70100"/>
            </a:xfrm>
            <a:custGeom>
              <a:avLst/>
              <a:gdLst/>
              <a:ahLst/>
              <a:cxnLst/>
              <a:rect l="l" t="t" r="r" b="b"/>
              <a:pathLst>
                <a:path w="3255" h="2804" extrusionOk="0">
                  <a:moveTo>
                    <a:pt x="1829" y="0"/>
                  </a:moveTo>
                  <a:lnTo>
                    <a:pt x="1568" y="24"/>
                  </a:lnTo>
                  <a:lnTo>
                    <a:pt x="1331" y="72"/>
                  </a:lnTo>
                  <a:lnTo>
                    <a:pt x="1093" y="143"/>
                  </a:lnTo>
                  <a:lnTo>
                    <a:pt x="855" y="238"/>
                  </a:lnTo>
                  <a:lnTo>
                    <a:pt x="642" y="357"/>
                  </a:lnTo>
                  <a:lnTo>
                    <a:pt x="452" y="499"/>
                  </a:lnTo>
                  <a:lnTo>
                    <a:pt x="285" y="666"/>
                  </a:lnTo>
                  <a:lnTo>
                    <a:pt x="143" y="856"/>
                  </a:lnTo>
                  <a:lnTo>
                    <a:pt x="48" y="1069"/>
                  </a:lnTo>
                  <a:lnTo>
                    <a:pt x="24" y="1212"/>
                  </a:lnTo>
                  <a:lnTo>
                    <a:pt x="0" y="1331"/>
                  </a:lnTo>
                  <a:lnTo>
                    <a:pt x="0" y="1473"/>
                  </a:lnTo>
                  <a:lnTo>
                    <a:pt x="24" y="1616"/>
                  </a:lnTo>
                  <a:lnTo>
                    <a:pt x="48" y="1758"/>
                  </a:lnTo>
                  <a:lnTo>
                    <a:pt x="95" y="1901"/>
                  </a:lnTo>
                  <a:lnTo>
                    <a:pt x="167" y="2019"/>
                  </a:lnTo>
                  <a:lnTo>
                    <a:pt x="238" y="2138"/>
                  </a:lnTo>
                  <a:lnTo>
                    <a:pt x="333" y="2257"/>
                  </a:lnTo>
                  <a:lnTo>
                    <a:pt x="428" y="2352"/>
                  </a:lnTo>
                  <a:lnTo>
                    <a:pt x="642" y="2518"/>
                  </a:lnTo>
                  <a:lnTo>
                    <a:pt x="903" y="2661"/>
                  </a:lnTo>
                  <a:lnTo>
                    <a:pt x="1164" y="2756"/>
                  </a:lnTo>
                  <a:lnTo>
                    <a:pt x="1378" y="2780"/>
                  </a:lnTo>
                  <a:lnTo>
                    <a:pt x="1592" y="2803"/>
                  </a:lnTo>
                  <a:lnTo>
                    <a:pt x="1829" y="2780"/>
                  </a:lnTo>
                  <a:lnTo>
                    <a:pt x="2019" y="2756"/>
                  </a:lnTo>
                  <a:lnTo>
                    <a:pt x="2233" y="2685"/>
                  </a:lnTo>
                  <a:lnTo>
                    <a:pt x="2423" y="2613"/>
                  </a:lnTo>
                  <a:lnTo>
                    <a:pt x="2613" y="2495"/>
                  </a:lnTo>
                  <a:lnTo>
                    <a:pt x="2779" y="2352"/>
                  </a:lnTo>
                  <a:lnTo>
                    <a:pt x="2922" y="2209"/>
                  </a:lnTo>
                  <a:lnTo>
                    <a:pt x="3065" y="2019"/>
                  </a:lnTo>
                  <a:lnTo>
                    <a:pt x="3160" y="1829"/>
                  </a:lnTo>
                  <a:lnTo>
                    <a:pt x="3207" y="1616"/>
                  </a:lnTo>
                  <a:lnTo>
                    <a:pt x="3255" y="1402"/>
                  </a:lnTo>
                  <a:lnTo>
                    <a:pt x="3255" y="1188"/>
                  </a:lnTo>
                  <a:lnTo>
                    <a:pt x="3231" y="974"/>
                  </a:lnTo>
                  <a:lnTo>
                    <a:pt x="3160" y="784"/>
                  </a:lnTo>
                  <a:lnTo>
                    <a:pt x="3065" y="571"/>
                  </a:lnTo>
                  <a:lnTo>
                    <a:pt x="2898" y="381"/>
                  </a:lnTo>
                  <a:lnTo>
                    <a:pt x="2732" y="238"/>
                  </a:lnTo>
                  <a:lnTo>
                    <a:pt x="2518" y="119"/>
                  </a:lnTo>
                  <a:lnTo>
                    <a:pt x="2304" y="48"/>
                  </a:lnTo>
                  <a:lnTo>
                    <a:pt x="2067" y="24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31"/>
            <p:cNvSpPr/>
            <p:nvPr/>
          </p:nvSpPr>
          <p:spPr>
            <a:xfrm>
              <a:off x="6547525" y="2678150"/>
              <a:ext cx="67725" cy="59400"/>
            </a:xfrm>
            <a:custGeom>
              <a:avLst/>
              <a:gdLst/>
              <a:ahLst/>
              <a:cxnLst/>
              <a:rect l="l" t="t" r="r" b="b"/>
              <a:pathLst>
                <a:path w="2709" h="2376" extrusionOk="0">
                  <a:moveTo>
                    <a:pt x="1711" y="1"/>
                  </a:moveTo>
                  <a:lnTo>
                    <a:pt x="1473" y="24"/>
                  </a:lnTo>
                  <a:lnTo>
                    <a:pt x="1236" y="72"/>
                  </a:lnTo>
                  <a:lnTo>
                    <a:pt x="761" y="214"/>
                  </a:lnTo>
                  <a:lnTo>
                    <a:pt x="499" y="309"/>
                  </a:lnTo>
                  <a:lnTo>
                    <a:pt x="381" y="357"/>
                  </a:lnTo>
                  <a:lnTo>
                    <a:pt x="262" y="452"/>
                  </a:lnTo>
                  <a:lnTo>
                    <a:pt x="143" y="571"/>
                  </a:lnTo>
                  <a:lnTo>
                    <a:pt x="72" y="737"/>
                  </a:lnTo>
                  <a:lnTo>
                    <a:pt x="24" y="927"/>
                  </a:lnTo>
                  <a:lnTo>
                    <a:pt x="0" y="1117"/>
                  </a:lnTo>
                  <a:lnTo>
                    <a:pt x="24" y="1307"/>
                  </a:lnTo>
                  <a:lnTo>
                    <a:pt x="72" y="1497"/>
                  </a:lnTo>
                  <a:lnTo>
                    <a:pt x="143" y="1663"/>
                  </a:lnTo>
                  <a:lnTo>
                    <a:pt x="262" y="1806"/>
                  </a:lnTo>
                  <a:lnTo>
                    <a:pt x="476" y="1996"/>
                  </a:lnTo>
                  <a:lnTo>
                    <a:pt x="737" y="2162"/>
                  </a:lnTo>
                  <a:lnTo>
                    <a:pt x="998" y="2281"/>
                  </a:lnTo>
                  <a:lnTo>
                    <a:pt x="1283" y="2352"/>
                  </a:lnTo>
                  <a:lnTo>
                    <a:pt x="1449" y="2376"/>
                  </a:lnTo>
                  <a:lnTo>
                    <a:pt x="1592" y="2376"/>
                  </a:lnTo>
                  <a:lnTo>
                    <a:pt x="1734" y="2352"/>
                  </a:lnTo>
                  <a:lnTo>
                    <a:pt x="1877" y="2328"/>
                  </a:lnTo>
                  <a:lnTo>
                    <a:pt x="2020" y="2281"/>
                  </a:lnTo>
                  <a:lnTo>
                    <a:pt x="2162" y="2233"/>
                  </a:lnTo>
                  <a:lnTo>
                    <a:pt x="2281" y="2138"/>
                  </a:lnTo>
                  <a:lnTo>
                    <a:pt x="2400" y="2043"/>
                  </a:lnTo>
                  <a:lnTo>
                    <a:pt x="2518" y="1901"/>
                  </a:lnTo>
                  <a:lnTo>
                    <a:pt x="2613" y="1687"/>
                  </a:lnTo>
                  <a:lnTo>
                    <a:pt x="2685" y="1473"/>
                  </a:lnTo>
                  <a:lnTo>
                    <a:pt x="2708" y="1236"/>
                  </a:lnTo>
                  <a:lnTo>
                    <a:pt x="2708" y="1022"/>
                  </a:lnTo>
                  <a:lnTo>
                    <a:pt x="2685" y="784"/>
                  </a:lnTo>
                  <a:lnTo>
                    <a:pt x="2613" y="571"/>
                  </a:lnTo>
                  <a:lnTo>
                    <a:pt x="2518" y="381"/>
                  </a:lnTo>
                  <a:lnTo>
                    <a:pt x="2447" y="286"/>
                  </a:lnTo>
                  <a:lnTo>
                    <a:pt x="2352" y="214"/>
                  </a:lnTo>
                  <a:lnTo>
                    <a:pt x="2257" y="143"/>
                  </a:lnTo>
                  <a:lnTo>
                    <a:pt x="2162" y="96"/>
                  </a:lnTo>
                  <a:lnTo>
                    <a:pt x="1948" y="24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rgbClr val="8F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8" name="Google Shape;1998;p31"/>
          <p:cNvGrpSpPr/>
          <p:nvPr/>
        </p:nvGrpSpPr>
        <p:grpSpPr>
          <a:xfrm rot="2368234">
            <a:off x="4467842" y="4242101"/>
            <a:ext cx="924317" cy="867051"/>
            <a:chOff x="5100975" y="739900"/>
            <a:chExt cx="671050" cy="629475"/>
          </a:xfrm>
        </p:grpSpPr>
        <p:sp>
          <p:nvSpPr>
            <p:cNvPr id="1999" name="Google Shape;1999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31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1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31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31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31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31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31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31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1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1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3" name="Google Shape;202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24" name="Google Shape;2024;p32"/>
          <p:cNvGrpSpPr/>
          <p:nvPr/>
        </p:nvGrpSpPr>
        <p:grpSpPr>
          <a:xfrm rot="-669090">
            <a:off x="441236" y="2552476"/>
            <a:ext cx="543964" cy="660337"/>
            <a:chOff x="3703100" y="2534450"/>
            <a:chExt cx="543975" cy="660350"/>
          </a:xfrm>
        </p:grpSpPr>
        <p:sp>
          <p:nvSpPr>
            <p:cNvPr id="2025" name="Google Shape;2025;p32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2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2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2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2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2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2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2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2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2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2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2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2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2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2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2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2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2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2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2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2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2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2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2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2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2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2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2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3" name="Google Shape;2053;p32"/>
          <p:cNvSpPr/>
          <p:nvPr/>
        </p:nvSpPr>
        <p:spPr>
          <a:xfrm>
            <a:off x="150988" y="898925"/>
            <a:ext cx="463063" cy="480848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4" name="Google Shape;2054;p32"/>
          <p:cNvGrpSpPr/>
          <p:nvPr/>
        </p:nvGrpSpPr>
        <p:grpSpPr>
          <a:xfrm rot="-534048">
            <a:off x="189029" y="278684"/>
            <a:ext cx="387003" cy="521632"/>
            <a:chOff x="3000200" y="318325"/>
            <a:chExt cx="1296075" cy="1746950"/>
          </a:xfrm>
        </p:grpSpPr>
        <p:sp>
          <p:nvSpPr>
            <p:cNvPr id="2055" name="Google Shape;2055;p32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2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2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2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2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2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2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2" name="Google Shape;2062;p32"/>
          <p:cNvGrpSpPr/>
          <p:nvPr/>
        </p:nvGrpSpPr>
        <p:grpSpPr>
          <a:xfrm rot="-420499">
            <a:off x="181722" y="1582874"/>
            <a:ext cx="401614" cy="527866"/>
            <a:chOff x="1391550" y="1144975"/>
            <a:chExt cx="545075" cy="716425"/>
          </a:xfrm>
        </p:grpSpPr>
        <p:sp>
          <p:nvSpPr>
            <p:cNvPr id="2063" name="Google Shape;2063;p32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2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2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2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2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2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2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2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2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2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2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2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2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2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7" name="Google Shape;2077;p32"/>
          <p:cNvGrpSpPr/>
          <p:nvPr/>
        </p:nvGrpSpPr>
        <p:grpSpPr>
          <a:xfrm rot="-5400000" flipH="1">
            <a:off x="6595065" y="1294148"/>
            <a:ext cx="3851452" cy="1263131"/>
            <a:chOff x="238125" y="548775"/>
            <a:chExt cx="2842400" cy="932200"/>
          </a:xfrm>
        </p:grpSpPr>
        <p:sp>
          <p:nvSpPr>
            <p:cNvPr id="2078" name="Google Shape;2078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0" name="Google Shape;2080;p32"/>
          <p:cNvGrpSpPr/>
          <p:nvPr/>
        </p:nvGrpSpPr>
        <p:grpSpPr>
          <a:xfrm rot="699803">
            <a:off x="8596499" y="4347200"/>
            <a:ext cx="435936" cy="606104"/>
            <a:chOff x="2270250" y="238125"/>
            <a:chExt cx="513575" cy="714050"/>
          </a:xfrm>
        </p:grpSpPr>
        <p:sp>
          <p:nvSpPr>
            <p:cNvPr id="2081" name="Google Shape;2081;p3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5" name="Google Shape;2095;p32"/>
          <p:cNvGrpSpPr/>
          <p:nvPr/>
        </p:nvGrpSpPr>
        <p:grpSpPr>
          <a:xfrm rot="-648264">
            <a:off x="8251304" y="3074635"/>
            <a:ext cx="462800" cy="599143"/>
            <a:chOff x="2251625" y="1144975"/>
            <a:chExt cx="550825" cy="713100"/>
          </a:xfrm>
        </p:grpSpPr>
        <p:sp>
          <p:nvSpPr>
            <p:cNvPr id="2096" name="Google Shape;2096;p32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2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2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2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2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2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2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2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2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2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2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2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8" name="Google Shape;2108;p32"/>
          <p:cNvGrpSpPr/>
          <p:nvPr/>
        </p:nvGrpSpPr>
        <p:grpSpPr>
          <a:xfrm>
            <a:off x="8541645" y="3711844"/>
            <a:ext cx="545664" cy="541490"/>
            <a:chOff x="4990425" y="4016375"/>
            <a:chExt cx="1232025" cy="1222600"/>
          </a:xfrm>
        </p:grpSpPr>
        <p:sp>
          <p:nvSpPr>
            <p:cNvPr id="2109" name="Google Shape;2109;p32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32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32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2" name="Google Shape;2112;p32"/>
          <p:cNvGrpSpPr/>
          <p:nvPr/>
        </p:nvGrpSpPr>
        <p:grpSpPr>
          <a:xfrm>
            <a:off x="8430763" y="2506088"/>
            <a:ext cx="447775" cy="447175"/>
            <a:chOff x="5760700" y="2457850"/>
            <a:chExt cx="447775" cy="447175"/>
          </a:xfrm>
        </p:grpSpPr>
        <p:sp>
          <p:nvSpPr>
            <p:cNvPr id="2113" name="Google Shape;2113;p32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32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32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32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32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8" name="Google Shape;2118;p32"/>
          <p:cNvSpPr/>
          <p:nvPr/>
        </p:nvSpPr>
        <p:spPr>
          <a:xfrm rot="8100000">
            <a:off x="-580547" y="3104419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19" name="Google Shape;2119;p32"/>
          <p:cNvGrpSpPr/>
          <p:nvPr/>
        </p:nvGrpSpPr>
        <p:grpSpPr>
          <a:xfrm rot="389517" flipH="1">
            <a:off x="2922097" y="4289521"/>
            <a:ext cx="3851419" cy="1263120"/>
            <a:chOff x="238125" y="548775"/>
            <a:chExt cx="2842400" cy="932200"/>
          </a:xfrm>
        </p:grpSpPr>
        <p:sp>
          <p:nvSpPr>
            <p:cNvPr id="2120" name="Google Shape;2120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22" name="Google Shape;2122;p32"/>
          <p:cNvSpPr/>
          <p:nvPr/>
        </p:nvSpPr>
        <p:spPr>
          <a:xfrm rot="2179724">
            <a:off x="4016335" y="-112873"/>
            <a:ext cx="1111330" cy="983051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3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2057400" y="2662042"/>
            <a:ext cx="50292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5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3037200" y="3424822"/>
            <a:ext cx="3069600" cy="3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4150938" y="1579478"/>
            <a:ext cx="8925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3" name="Google Shape;103;p3"/>
          <p:cNvGrpSpPr/>
          <p:nvPr/>
        </p:nvGrpSpPr>
        <p:grpSpPr>
          <a:xfrm rot="5400000">
            <a:off x="-1294151" y="2595389"/>
            <a:ext cx="3851452" cy="1263131"/>
            <a:chOff x="238125" y="548775"/>
            <a:chExt cx="2842400" cy="932200"/>
          </a:xfrm>
        </p:grpSpPr>
        <p:sp>
          <p:nvSpPr>
            <p:cNvPr id="104" name="Google Shape;104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" name="Google Shape;106;p3"/>
          <p:cNvGrpSpPr/>
          <p:nvPr/>
        </p:nvGrpSpPr>
        <p:grpSpPr>
          <a:xfrm rot="10800000">
            <a:off x="5292549" y="-11"/>
            <a:ext cx="3851452" cy="1263131"/>
            <a:chOff x="238125" y="548775"/>
            <a:chExt cx="2842400" cy="932200"/>
          </a:xfrm>
        </p:grpSpPr>
        <p:sp>
          <p:nvSpPr>
            <p:cNvPr id="107" name="Google Shape;107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3"/>
          <p:cNvSpPr/>
          <p:nvPr/>
        </p:nvSpPr>
        <p:spPr>
          <a:xfrm rot="5952801" flipH="1">
            <a:off x="3813988" y="-1487995"/>
            <a:ext cx="1516025" cy="3091986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" name="Google Shape;110;p3"/>
          <p:cNvGrpSpPr/>
          <p:nvPr/>
        </p:nvGrpSpPr>
        <p:grpSpPr>
          <a:xfrm rot="693926">
            <a:off x="8157035" y="3953166"/>
            <a:ext cx="547501" cy="787144"/>
            <a:chOff x="1400150" y="2031300"/>
            <a:chExt cx="494000" cy="710225"/>
          </a:xfrm>
        </p:grpSpPr>
        <p:sp>
          <p:nvSpPr>
            <p:cNvPr id="111" name="Google Shape;111;p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oogle Shape;119;p3"/>
          <p:cNvGrpSpPr/>
          <p:nvPr/>
        </p:nvGrpSpPr>
        <p:grpSpPr>
          <a:xfrm>
            <a:off x="258363" y="229113"/>
            <a:ext cx="798125" cy="1094450"/>
            <a:chOff x="532675" y="3247050"/>
            <a:chExt cx="798125" cy="1094450"/>
          </a:xfrm>
        </p:grpSpPr>
        <p:sp>
          <p:nvSpPr>
            <p:cNvPr id="120" name="Google Shape;120;p3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" name="Google Shape;123;p3"/>
          <p:cNvGrpSpPr/>
          <p:nvPr/>
        </p:nvGrpSpPr>
        <p:grpSpPr>
          <a:xfrm>
            <a:off x="433538" y="1775413"/>
            <a:ext cx="447775" cy="447175"/>
            <a:chOff x="5760700" y="2457850"/>
            <a:chExt cx="447775" cy="447175"/>
          </a:xfrm>
        </p:grpSpPr>
        <p:sp>
          <p:nvSpPr>
            <p:cNvPr id="124" name="Google Shape;124;p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" name="Google Shape;129;p3"/>
          <p:cNvGrpSpPr/>
          <p:nvPr/>
        </p:nvGrpSpPr>
        <p:grpSpPr>
          <a:xfrm rot="-395414">
            <a:off x="400326" y="4026993"/>
            <a:ext cx="514207" cy="791925"/>
            <a:chOff x="3189975" y="2019850"/>
            <a:chExt cx="463950" cy="714525"/>
          </a:xfrm>
        </p:grpSpPr>
        <p:sp>
          <p:nvSpPr>
            <p:cNvPr id="130" name="Google Shape;130;p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" name="Google Shape;138;p3"/>
          <p:cNvGrpSpPr/>
          <p:nvPr/>
        </p:nvGrpSpPr>
        <p:grpSpPr>
          <a:xfrm>
            <a:off x="4297638" y="4300125"/>
            <a:ext cx="548725" cy="598600"/>
            <a:chOff x="5261300" y="4859875"/>
            <a:chExt cx="548725" cy="598600"/>
          </a:xfrm>
        </p:grpSpPr>
        <p:sp>
          <p:nvSpPr>
            <p:cNvPr id="139" name="Google Shape;139;p3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" name="Google Shape;147;p3"/>
          <p:cNvGrpSpPr/>
          <p:nvPr/>
        </p:nvGrpSpPr>
        <p:grpSpPr>
          <a:xfrm>
            <a:off x="7933125" y="229113"/>
            <a:ext cx="995300" cy="700150"/>
            <a:chOff x="2038000" y="2627075"/>
            <a:chExt cx="995300" cy="700150"/>
          </a:xfrm>
        </p:grpSpPr>
        <p:sp>
          <p:nvSpPr>
            <p:cNvPr id="148" name="Google Shape;148;p3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4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body" idx="1"/>
          </p:nvPr>
        </p:nvSpPr>
        <p:spPr>
          <a:xfrm>
            <a:off x="713225" y="1021650"/>
            <a:ext cx="7717500" cy="4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3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60" name="Google Shape;160;p4"/>
          <p:cNvGrpSpPr/>
          <p:nvPr/>
        </p:nvGrpSpPr>
        <p:grpSpPr>
          <a:xfrm rot="-420730">
            <a:off x="136307" y="1835189"/>
            <a:ext cx="604101" cy="794006"/>
            <a:chOff x="1391550" y="1144975"/>
            <a:chExt cx="545075" cy="716425"/>
          </a:xfrm>
        </p:grpSpPr>
        <p:sp>
          <p:nvSpPr>
            <p:cNvPr id="161" name="Google Shape;161;p4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" name="Google Shape;175;p4"/>
          <p:cNvGrpSpPr/>
          <p:nvPr/>
        </p:nvGrpSpPr>
        <p:grpSpPr>
          <a:xfrm rot="-669090">
            <a:off x="183948" y="4043464"/>
            <a:ext cx="543964" cy="660337"/>
            <a:chOff x="3703100" y="2534450"/>
            <a:chExt cx="543975" cy="660350"/>
          </a:xfrm>
        </p:grpSpPr>
        <p:sp>
          <p:nvSpPr>
            <p:cNvPr id="176" name="Google Shape;176;p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Google Shape;204;p4"/>
          <p:cNvSpPr/>
          <p:nvPr/>
        </p:nvSpPr>
        <p:spPr>
          <a:xfrm rot="7888966" flipH="1">
            <a:off x="8461293" y="-928919"/>
            <a:ext cx="1515812" cy="3091552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" name="Google Shape;205;p4"/>
          <p:cNvGrpSpPr/>
          <p:nvPr/>
        </p:nvGrpSpPr>
        <p:grpSpPr>
          <a:xfrm rot="693926">
            <a:off x="8421885" y="1967641"/>
            <a:ext cx="547501" cy="787144"/>
            <a:chOff x="1400150" y="2031300"/>
            <a:chExt cx="494000" cy="710225"/>
          </a:xfrm>
        </p:grpSpPr>
        <p:sp>
          <p:nvSpPr>
            <p:cNvPr id="206" name="Google Shape;206;p4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8156400" y="4300125"/>
            <a:ext cx="548725" cy="598600"/>
            <a:chOff x="5261300" y="4859875"/>
            <a:chExt cx="548725" cy="598600"/>
          </a:xfrm>
        </p:grpSpPr>
        <p:sp>
          <p:nvSpPr>
            <p:cNvPr id="215" name="Google Shape;215;p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4"/>
          <p:cNvGrpSpPr/>
          <p:nvPr/>
        </p:nvGrpSpPr>
        <p:grpSpPr>
          <a:xfrm flipH="1">
            <a:off x="2646274" y="4588864"/>
            <a:ext cx="3851452" cy="1263131"/>
            <a:chOff x="238125" y="548775"/>
            <a:chExt cx="2842400" cy="932200"/>
          </a:xfrm>
        </p:grpSpPr>
        <p:sp>
          <p:nvSpPr>
            <p:cNvPr id="224" name="Google Shape;224;p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" name="Google Shape;226;p4"/>
          <p:cNvGrpSpPr/>
          <p:nvPr/>
        </p:nvGrpSpPr>
        <p:grpSpPr>
          <a:xfrm>
            <a:off x="268975" y="189413"/>
            <a:ext cx="995300" cy="700150"/>
            <a:chOff x="2038000" y="2627075"/>
            <a:chExt cx="995300" cy="700150"/>
          </a:xfrm>
        </p:grpSpPr>
        <p:sp>
          <p:nvSpPr>
            <p:cNvPr id="227" name="Google Shape;227;p4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5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5"/>
          <p:cNvSpPr txBox="1">
            <a:spLocks noGrp="1"/>
          </p:cNvSpPr>
          <p:nvPr>
            <p:ph type="subTitle" idx="1"/>
          </p:nvPr>
        </p:nvSpPr>
        <p:spPr>
          <a:xfrm>
            <a:off x="1353375" y="2882939"/>
            <a:ext cx="2578500" cy="1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39" name="Google Shape;239;p5"/>
          <p:cNvSpPr txBox="1">
            <a:spLocks noGrp="1"/>
          </p:cNvSpPr>
          <p:nvPr>
            <p:ph type="subTitle" idx="2"/>
          </p:nvPr>
        </p:nvSpPr>
        <p:spPr>
          <a:xfrm>
            <a:off x="5213625" y="2882939"/>
            <a:ext cx="2575500" cy="1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40" name="Google Shape;240;p5"/>
          <p:cNvSpPr txBox="1">
            <a:spLocks noGrp="1"/>
          </p:cNvSpPr>
          <p:nvPr>
            <p:ph type="subTitle" idx="3"/>
          </p:nvPr>
        </p:nvSpPr>
        <p:spPr>
          <a:xfrm>
            <a:off x="1354875" y="3274789"/>
            <a:ext cx="257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5"/>
          <p:cNvSpPr txBox="1">
            <a:spLocks noGrp="1"/>
          </p:cNvSpPr>
          <p:nvPr>
            <p:ph type="subTitle" idx="4"/>
          </p:nvPr>
        </p:nvSpPr>
        <p:spPr>
          <a:xfrm>
            <a:off x="5212125" y="3277164"/>
            <a:ext cx="2578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42" name="Google Shape;242;p5"/>
          <p:cNvGrpSpPr/>
          <p:nvPr/>
        </p:nvGrpSpPr>
        <p:grpSpPr>
          <a:xfrm rot="10800000" flipH="1">
            <a:off x="5971274" y="48164"/>
            <a:ext cx="3851452" cy="1263131"/>
            <a:chOff x="238125" y="548775"/>
            <a:chExt cx="2842400" cy="932200"/>
          </a:xfrm>
        </p:grpSpPr>
        <p:sp>
          <p:nvSpPr>
            <p:cNvPr id="243" name="Google Shape;243;p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" name="Google Shape;245;p5"/>
          <p:cNvGrpSpPr/>
          <p:nvPr/>
        </p:nvGrpSpPr>
        <p:grpSpPr>
          <a:xfrm>
            <a:off x="8430713" y="3423225"/>
            <a:ext cx="592075" cy="722700"/>
            <a:chOff x="3674000" y="1031475"/>
            <a:chExt cx="592075" cy="722700"/>
          </a:xfrm>
        </p:grpSpPr>
        <p:sp>
          <p:nvSpPr>
            <p:cNvPr id="246" name="Google Shape;246;p5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5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5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5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5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" name="Google Shape;352;p5"/>
          <p:cNvGrpSpPr/>
          <p:nvPr/>
        </p:nvGrpSpPr>
        <p:grpSpPr>
          <a:xfrm rot="-521539">
            <a:off x="8315392" y="2356653"/>
            <a:ext cx="554941" cy="803041"/>
            <a:chOff x="2276450" y="2020325"/>
            <a:chExt cx="500700" cy="724550"/>
          </a:xfrm>
        </p:grpSpPr>
        <p:sp>
          <p:nvSpPr>
            <p:cNvPr id="353" name="Google Shape;353;p5"/>
            <p:cNvSpPr/>
            <p:nvPr/>
          </p:nvSpPr>
          <p:spPr>
            <a:xfrm>
              <a:off x="2276450" y="2020325"/>
              <a:ext cx="500700" cy="724550"/>
            </a:xfrm>
            <a:custGeom>
              <a:avLst/>
              <a:gdLst/>
              <a:ahLst/>
              <a:cxnLst/>
              <a:rect l="l" t="t" r="r" b="b"/>
              <a:pathLst>
                <a:path w="20028" h="28982" extrusionOk="0">
                  <a:moveTo>
                    <a:pt x="10367" y="0"/>
                  </a:moveTo>
                  <a:lnTo>
                    <a:pt x="9985" y="19"/>
                  </a:lnTo>
                  <a:lnTo>
                    <a:pt x="9641" y="58"/>
                  </a:lnTo>
                  <a:lnTo>
                    <a:pt x="9279" y="96"/>
                  </a:lnTo>
                  <a:lnTo>
                    <a:pt x="8916" y="172"/>
                  </a:lnTo>
                  <a:lnTo>
                    <a:pt x="8572" y="248"/>
                  </a:lnTo>
                  <a:lnTo>
                    <a:pt x="8248" y="325"/>
                  </a:lnTo>
                  <a:lnTo>
                    <a:pt x="7904" y="439"/>
                  </a:lnTo>
                  <a:lnTo>
                    <a:pt x="7580" y="554"/>
                  </a:lnTo>
                  <a:lnTo>
                    <a:pt x="7255" y="688"/>
                  </a:lnTo>
                  <a:lnTo>
                    <a:pt x="6950" y="840"/>
                  </a:lnTo>
                  <a:lnTo>
                    <a:pt x="6644" y="993"/>
                  </a:lnTo>
                  <a:lnTo>
                    <a:pt x="6339" y="1165"/>
                  </a:lnTo>
                  <a:lnTo>
                    <a:pt x="6052" y="1356"/>
                  </a:lnTo>
                  <a:lnTo>
                    <a:pt x="5785" y="1547"/>
                  </a:lnTo>
                  <a:lnTo>
                    <a:pt x="5499" y="1757"/>
                  </a:lnTo>
                  <a:lnTo>
                    <a:pt x="5250" y="1986"/>
                  </a:lnTo>
                  <a:lnTo>
                    <a:pt x="5002" y="2215"/>
                  </a:lnTo>
                  <a:lnTo>
                    <a:pt x="4754" y="2444"/>
                  </a:lnTo>
                  <a:lnTo>
                    <a:pt x="4525" y="2692"/>
                  </a:lnTo>
                  <a:lnTo>
                    <a:pt x="4296" y="2959"/>
                  </a:lnTo>
                  <a:lnTo>
                    <a:pt x="4086" y="3227"/>
                  </a:lnTo>
                  <a:lnTo>
                    <a:pt x="3895" y="3513"/>
                  </a:lnTo>
                  <a:lnTo>
                    <a:pt x="3704" y="3799"/>
                  </a:lnTo>
                  <a:lnTo>
                    <a:pt x="3532" y="4086"/>
                  </a:lnTo>
                  <a:lnTo>
                    <a:pt x="3379" y="4391"/>
                  </a:lnTo>
                  <a:lnTo>
                    <a:pt x="3227" y="4716"/>
                  </a:lnTo>
                  <a:lnTo>
                    <a:pt x="3093" y="5040"/>
                  </a:lnTo>
                  <a:lnTo>
                    <a:pt x="2978" y="5365"/>
                  </a:lnTo>
                  <a:lnTo>
                    <a:pt x="2864" y="5690"/>
                  </a:lnTo>
                  <a:lnTo>
                    <a:pt x="2768" y="6033"/>
                  </a:lnTo>
                  <a:lnTo>
                    <a:pt x="2692" y="6377"/>
                  </a:lnTo>
                  <a:lnTo>
                    <a:pt x="2635" y="6740"/>
                  </a:lnTo>
                  <a:lnTo>
                    <a:pt x="2597" y="7102"/>
                  </a:lnTo>
                  <a:lnTo>
                    <a:pt x="2558" y="7427"/>
                  </a:lnTo>
                  <a:lnTo>
                    <a:pt x="2539" y="7751"/>
                  </a:lnTo>
                  <a:lnTo>
                    <a:pt x="2539" y="8095"/>
                  </a:lnTo>
                  <a:lnTo>
                    <a:pt x="2558" y="8420"/>
                  </a:lnTo>
                  <a:lnTo>
                    <a:pt x="2597" y="8744"/>
                  </a:lnTo>
                  <a:lnTo>
                    <a:pt x="2635" y="9069"/>
                  </a:lnTo>
                  <a:lnTo>
                    <a:pt x="2692" y="9393"/>
                  </a:lnTo>
                  <a:lnTo>
                    <a:pt x="2749" y="9699"/>
                  </a:lnTo>
                  <a:lnTo>
                    <a:pt x="2845" y="10023"/>
                  </a:lnTo>
                  <a:lnTo>
                    <a:pt x="2940" y="10329"/>
                  </a:lnTo>
                  <a:lnTo>
                    <a:pt x="3036" y="10634"/>
                  </a:lnTo>
                  <a:lnTo>
                    <a:pt x="3169" y="10940"/>
                  </a:lnTo>
                  <a:lnTo>
                    <a:pt x="3303" y="11226"/>
                  </a:lnTo>
                  <a:lnTo>
                    <a:pt x="3456" y="11532"/>
                  </a:lnTo>
                  <a:lnTo>
                    <a:pt x="3609" y="11818"/>
                  </a:lnTo>
                  <a:lnTo>
                    <a:pt x="3780" y="12085"/>
                  </a:lnTo>
                  <a:lnTo>
                    <a:pt x="3284" y="12524"/>
                  </a:lnTo>
                  <a:lnTo>
                    <a:pt x="2826" y="12963"/>
                  </a:lnTo>
                  <a:lnTo>
                    <a:pt x="2406" y="13460"/>
                  </a:lnTo>
                  <a:lnTo>
                    <a:pt x="2005" y="13975"/>
                  </a:lnTo>
                  <a:lnTo>
                    <a:pt x="1661" y="14510"/>
                  </a:lnTo>
                  <a:lnTo>
                    <a:pt x="1337" y="15083"/>
                  </a:lnTo>
                  <a:lnTo>
                    <a:pt x="1050" y="15655"/>
                  </a:lnTo>
                  <a:lnTo>
                    <a:pt x="821" y="16266"/>
                  </a:lnTo>
                  <a:lnTo>
                    <a:pt x="611" y="16896"/>
                  </a:lnTo>
                  <a:lnTo>
                    <a:pt x="420" y="17450"/>
                  </a:lnTo>
                  <a:lnTo>
                    <a:pt x="267" y="18004"/>
                  </a:lnTo>
                  <a:lnTo>
                    <a:pt x="153" y="18557"/>
                  </a:lnTo>
                  <a:lnTo>
                    <a:pt x="57" y="19111"/>
                  </a:lnTo>
                  <a:lnTo>
                    <a:pt x="19" y="19665"/>
                  </a:lnTo>
                  <a:lnTo>
                    <a:pt x="0" y="20237"/>
                  </a:lnTo>
                  <a:lnTo>
                    <a:pt x="38" y="20791"/>
                  </a:lnTo>
                  <a:lnTo>
                    <a:pt x="115" y="21345"/>
                  </a:lnTo>
                  <a:lnTo>
                    <a:pt x="153" y="21631"/>
                  </a:lnTo>
                  <a:lnTo>
                    <a:pt x="229" y="21937"/>
                  </a:lnTo>
                  <a:lnTo>
                    <a:pt x="306" y="22223"/>
                  </a:lnTo>
                  <a:lnTo>
                    <a:pt x="382" y="22528"/>
                  </a:lnTo>
                  <a:lnTo>
                    <a:pt x="497" y="22929"/>
                  </a:lnTo>
                  <a:lnTo>
                    <a:pt x="611" y="23311"/>
                  </a:lnTo>
                  <a:lnTo>
                    <a:pt x="764" y="23693"/>
                  </a:lnTo>
                  <a:lnTo>
                    <a:pt x="917" y="24056"/>
                  </a:lnTo>
                  <a:lnTo>
                    <a:pt x="1088" y="24399"/>
                  </a:lnTo>
                  <a:lnTo>
                    <a:pt x="1279" y="24743"/>
                  </a:lnTo>
                  <a:lnTo>
                    <a:pt x="1470" y="25068"/>
                  </a:lnTo>
                  <a:lnTo>
                    <a:pt x="1699" y="25373"/>
                  </a:lnTo>
                  <a:lnTo>
                    <a:pt x="1967" y="25698"/>
                  </a:lnTo>
                  <a:lnTo>
                    <a:pt x="2234" y="26003"/>
                  </a:lnTo>
                  <a:lnTo>
                    <a:pt x="2520" y="26309"/>
                  </a:lnTo>
                  <a:lnTo>
                    <a:pt x="2826" y="26595"/>
                  </a:lnTo>
                  <a:lnTo>
                    <a:pt x="3150" y="26862"/>
                  </a:lnTo>
                  <a:lnTo>
                    <a:pt x="3494" y="27110"/>
                  </a:lnTo>
                  <a:lnTo>
                    <a:pt x="3857" y="27339"/>
                  </a:lnTo>
                  <a:lnTo>
                    <a:pt x="4219" y="27549"/>
                  </a:lnTo>
                  <a:lnTo>
                    <a:pt x="4601" y="27760"/>
                  </a:lnTo>
                  <a:lnTo>
                    <a:pt x="4983" y="27950"/>
                  </a:lnTo>
                  <a:lnTo>
                    <a:pt x="5384" y="28122"/>
                  </a:lnTo>
                  <a:lnTo>
                    <a:pt x="5785" y="28256"/>
                  </a:lnTo>
                  <a:lnTo>
                    <a:pt x="6205" y="28390"/>
                  </a:lnTo>
                  <a:lnTo>
                    <a:pt x="6644" y="28504"/>
                  </a:lnTo>
                  <a:lnTo>
                    <a:pt x="7083" y="28600"/>
                  </a:lnTo>
                  <a:lnTo>
                    <a:pt x="7522" y="28676"/>
                  </a:lnTo>
                  <a:lnTo>
                    <a:pt x="8190" y="28810"/>
                  </a:lnTo>
                  <a:lnTo>
                    <a:pt x="8859" y="28905"/>
                  </a:lnTo>
                  <a:lnTo>
                    <a:pt x="9527" y="28962"/>
                  </a:lnTo>
                  <a:lnTo>
                    <a:pt x="10195" y="28981"/>
                  </a:lnTo>
                  <a:lnTo>
                    <a:pt x="10577" y="28981"/>
                  </a:lnTo>
                  <a:lnTo>
                    <a:pt x="10959" y="28962"/>
                  </a:lnTo>
                  <a:lnTo>
                    <a:pt x="11341" y="28924"/>
                  </a:lnTo>
                  <a:lnTo>
                    <a:pt x="11722" y="28886"/>
                  </a:lnTo>
                  <a:lnTo>
                    <a:pt x="12104" y="28829"/>
                  </a:lnTo>
                  <a:lnTo>
                    <a:pt x="12467" y="28752"/>
                  </a:lnTo>
                  <a:lnTo>
                    <a:pt x="12830" y="28676"/>
                  </a:lnTo>
                  <a:lnTo>
                    <a:pt x="13192" y="28580"/>
                  </a:lnTo>
                  <a:lnTo>
                    <a:pt x="13555" y="28466"/>
                  </a:lnTo>
                  <a:lnTo>
                    <a:pt x="13899" y="28351"/>
                  </a:lnTo>
                  <a:lnTo>
                    <a:pt x="14223" y="28218"/>
                  </a:lnTo>
                  <a:lnTo>
                    <a:pt x="14567" y="28065"/>
                  </a:lnTo>
                  <a:lnTo>
                    <a:pt x="14892" y="27912"/>
                  </a:lnTo>
                  <a:lnTo>
                    <a:pt x="15197" y="27740"/>
                  </a:lnTo>
                  <a:lnTo>
                    <a:pt x="15503" y="27549"/>
                  </a:lnTo>
                  <a:lnTo>
                    <a:pt x="15789" y="27359"/>
                  </a:lnTo>
                  <a:lnTo>
                    <a:pt x="16171" y="27091"/>
                  </a:lnTo>
                  <a:lnTo>
                    <a:pt x="16514" y="26805"/>
                  </a:lnTo>
                  <a:lnTo>
                    <a:pt x="16858" y="26480"/>
                  </a:lnTo>
                  <a:lnTo>
                    <a:pt x="17183" y="26156"/>
                  </a:lnTo>
                  <a:lnTo>
                    <a:pt x="17488" y="25812"/>
                  </a:lnTo>
                  <a:lnTo>
                    <a:pt x="17774" y="25430"/>
                  </a:lnTo>
                  <a:lnTo>
                    <a:pt x="18042" y="25048"/>
                  </a:lnTo>
                  <a:lnTo>
                    <a:pt x="18309" y="24648"/>
                  </a:lnTo>
                  <a:lnTo>
                    <a:pt x="18557" y="24323"/>
                  </a:lnTo>
                  <a:lnTo>
                    <a:pt x="18786" y="23979"/>
                  </a:lnTo>
                  <a:lnTo>
                    <a:pt x="18996" y="23636"/>
                  </a:lnTo>
                  <a:lnTo>
                    <a:pt x="19206" y="23292"/>
                  </a:lnTo>
                  <a:lnTo>
                    <a:pt x="19378" y="22929"/>
                  </a:lnTo>
                  <a:lnTo>
                    <a:pt x="19531" y="22547"/>
                  </a:lnTo>
                  <a:lnTo>
                    <a:pt x="19665" y="22166"/>
                  </a:lnTo>
                  <a:lnTo>
                    <a:pt x="19779" y="21765"/>
                  </a:lnTo>
                  <a:lnTo>
                    <a:pt x="19875" y="21383"/>
                  </a:lnTo>
                  <a:lnTo>
                    <a:pt x="19951" y="20982"/>
                  </a:lnTo>
                  <a:lnTo>
                    <a:pt x="19989" y="20562"/>
                  </a:lnTo>
                  <a:lnTo>
                    <a:pt x="20027" y="20142"/>
                  </a:lnTo>
                  <a:lnTo>
                    <a:pt x="20027" y="19722"/>
                  </a:lnTo>
                  <a:lnTo>
                    <a:pt x="20027" y="19302"/>
                  </a:lnTo>
                  <a:lnTo>
                    <a:pt x="19989" y="18863"/>
                  </a:lnTo>
                  <a:lnTo>
                    <a:pt x="19932" y="18443"/>
                  </a:lnTo>
                  <a:lnTo>
                    <a:pt x="19855" y="18004"/>
                  </a:lnTo>
                  <a:lnTo>
                    <a:pt x="19760" y="17565"/>
                  </a:lnTo>
                  <a:lnTo>
                    <a:pt x="19626" y="17145"/>
                  </a:lnTo>
                  <a:lnTo>
                    <a:pt x="19493" y="16725"/>
                  </a:lnTo>
                  <a:lnTo>
                    <a:pt x="19340" y="16305"/>
                  </a:lnTo>
                  <a:lnTo>
                    <a:pt x="19149" y="15904"/>
                  </a:lnTo>
                  <a:lnTo>
                    <a:pt x="18958" y="15484"/>
                  </a:lnTo>
                  <a:lnTo>
                    <a:pt x="18748" y="15102"/>
                  </a:lnTo>
                  <a:lnTo>
                    <a:pt x="18519" y="14701"/>
                  </a:lnTo>
                  <a:lnTo>
                    <a:pt x="18271" y="14338"/>
                  </a:lnTo>
                  <a:lnTo>
                    <a:pt x="18004" y="13956"/>
                  </a:lnTo>
                  <a:lnTo>
                    <a:pt x="17736" y="13613"/>
                  </a:lnTo>
                  <a:lnTo>
                    <a:pt x="17431" y="13269"/>
                  </a:lnTo>
                  <a:lnTo>
                    <a:pt x="17125" y="12925"/>
                  </a:lnTo>
                  <a:lnTo>
                    <a:pt x="16801" y="12620"/>
                  </a:lnTo>
                  <a:lnTo>
                    <a:pt x="16476" y="12314"/>
                  </a:lnTo>
                  <a:lnTo>
                    <a:pt x="16686" y="11990"/>
                  </a:lnTo>
                  <a:lnTo>
                    <a:pt x="16877" y="11665"/>
                  </a:lnTo>
                  <a:lnTo>
                    <a:pt x="17068" y="11341"/>
                  </a:lnTo>
                  <a:lnTo>
                    <a:pt x="17240" y="10997"/>
                  </a:lnTo>
                  <a:lnTo>
                    <a:pt x="17393" y="10653"/>
                  </a:lnTo>
                  <a:lnTo>
                    <a:pt x="17526" y="10310"/>
                  </a:lnTo>
                  <a:lnTo>
                    <a:pt x="17641" y="9966"/>
                  </a:lnTo>
                  <a:lnTo>
                    <a:pt x="17736" y="9603"/>
                  </a:lnTo>
                  <a:lnTo>
                    <a:pt x="17832" y="9241"/>
                  </a:lnTo>
                  <a:lnTo>
                    <a:pt x="17889" y="8878"/>
                  </a:lnTo>
                  <a:lnTo>
                    <a:pt x="17946" y="8515"/>
                  </a:lnTo>
                  <a:lnTo>
                    <a:pt x="17984" y="8152"/>
                  </a:lnTo>
                  <a:lnTo>
                    <a:pt x="18004" y="7790"/>
                  </a:lnTo>
                  <a:lnTo>
                    <a:pt x="18004" y="7408"/>
                  </a:lnTo>
                  <a:lnTo>
                    <a:pt x="17984" y="7045"/>
                  </a:lnTo>
                  <a:lnTo>
                    <a:pt x="17946" y="6663"/>
                  </a:lnTo>
                  <a:lnTo>
                    <a:pt x="17908" y="6300"/>
                  </a:lnTo>
                  <a:lnTo>
                    <a:pt x="17832" y="5938"/>
                  </a:lnTo>
                  <a:lnTo>
                    <a:pt x="17736" y="5575"/>
                  </a:lnTo>
                  <a:lnTo>
                    <a:pt x="17641" y="5231"/>
                  </a:lnTo>
                  <a:lnTo>
                    <a:pt x="17526" y="4888"/>
                  </a:lnTo>
                  <a:lnTo>
                    <a:pt x="17393" y="4563"/>
                  </a:lnTo>
                  <a:lnTo>
                    <a:pt x="17240" y="4239"/>
                  </a:lnTo>
                  <a:lnTo>
                    <a:pt x="17068" y="3914"/>
                  </a:lnTo>
                  <a:lnTo>
                    <a:pt x="16896" y="3609"/>
                  </a:lnTo>
                  <a:lnTo>
                    <a:pt x="16705" y="3322"/>
                  </a:lnTo>
                  <a:lnTo>
                    <a:pt x="16495" y="3036"/>
                  </a:lnTo>
                  <a:lnTo>
                    <a:pt x="16285" y="2749"/>
                  </a:lnTo>
                  <a:lnTo>
                    <a:pt x="16056" y="2482"/>
                  </a:lnTo>
                  <a:lnTo>
                    <a:pt x="15808" y="2234"/>
                  </a:lnTo>
                  <a:lnTo>
                    <a:pt x="15560" y="1986"/>
                  </a:lnTo>
                  <a:lnTo>
                    <a:pt x="15293" y="1757"/>
                  </a:lnTo>
                  <a:lnTo>
                    <a:pt x="15025" y="1547"/>
                  </a:lnTo>
                  <a:lnTo>
                    <a:pt x="14739" y="1337"/>
                  </a:lnTo>
                  <a:lnTo>
                    <a:pt x="14453" y="1146"/>
                  </a:lnTo>
                  <a:lnTo>
                    <a:pt x="14147" y="974"/>
                  </a:lnTo>
                  <a:lnTo>
                    <a:pt x="13842" y="802"/>
                  </a:lnTo>
                  <a:lnTo>
                    <a:pt x="13517" y="649"/>
                  </a:lnTo>
                  <a:lnTo>
                    <a:pt x="13192" y="516"/>
                  </a:lnTo>
                  <a:lnTo>
                    <a:pt x="12849" y="401"/>
                  </a:lnTo>
                  <a:lnTo>
                    <a:pt x="12524" y="287"/>
                  </a:lnTo>
                  <a:lnTo>
                    <a:pt x="12181" y="210"/>
                  </a:lnTo>
                  <a:lnTo>
                    <a:pt x="11818" y="134"/>
                  </a:lnTo>
                  <a:lnTo>
                    <a:pt x="11455" y="77"/>
                  </a:lnTo>
                  <a:lnTo>
                    <a:pt x="11112" y="38"/>
                  </a:lnTo>
                  <a:lnTo>
                    <a:pt x="10730" y="19"/>
                  </a:lnTo>
                  <a:lnTo>
                    <a:pt x="103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2316050" y="2059925"/>
              <a:ext cx="421950" cy="645800"/>
            </a:xfrm>
            <a:custGeom>
              <a:avLst/>
              <a:gdLst/>
              <a:ahLst/>
              <a:cxnLst/>
              <a:rect l="l" t="t" r="r" b="b"/>
              <a:pathLst>
                <a:path w="16878" h="25832" extrusionOk="0">
                  <a:moveTo>
                    <a:pt x="9088" y="2750"/>
                  </a:moveTo>
                  <a:lnTo>
                    <a:pt x="9279" y="2788"/>
                  </a:lnTo>
                  <a:lnTo>
                    <a:pt x="9585" y="2846"/>
                  </a:lnTo>
                  <a:lnTo>
                    <a:pt x="9871" y="2922"/>
                  </a:lnTo>
                  <a:lnTo>
                    <a:pt x="10081" y="2998"/>
                  </a:lnTo>
                  <a:lnTo>
                    <a:pt x="10291" y="3094"/>
                  </a:lnTo>
                  <a:lnTo>
                    <a:pt x="10501" y="3208"/>
                  </a:lnTo>
                  <a:lnTo>
                    <a:pt x="10692" y="3342"/>
                  </a:lnTo>
                  <a:lnTo>
                    <a:pt x="10883" y="3495"/>
                  </a:lnTo>
                  <a:lnTo>
                    <a:pt x="11074" y="3647"/>
                  </a:lnTo>
                  <a:lnTo>
                    <a:pt x="11246" y="3819"/>
                  </a:lnTo>
                  <a:lnTo>
                    <a:pt x="11398" y="3991"/>
                  </a:lnTo>
                  <a:lnTo>
                    <a:pt x="11551" y="4182"/>
                  </a:lnTo>
                  <a:lnTo>
                    <a:pt x="11666" y="4392"/>
                  </a:lnTo>
                  <a:lnTo>
                    <a:pt x="11780" y="4602"/>
                  </a:lnTo>
                  <a:lnTo>
                    <a:pt x="11876" y="4812"/>
                  </a:lnTo>
                  <a:lnTo>
                    <a:pt x="11933" y="5022"/>
                  </a:lnTo>
                  <a:lnTo>
                    <a:pt x="11971" y="5251"/>
                  </a:lnTo>
                  <a:lnTo>
                    <a:pt x="11990" y="5480"/>
                  </a:lnTo>
                  <a:lnTo>
                    <a:pt x="11971" y="5709"/>
                  </a:lnTo>
                  <a:lnTo>
                    <a:pt x="11933" y="5938"/>
                  </a:lnTo>
                  <a:lnTo>
                    <a:pt x="11857" y="6167"/>
                  </a:lnTo>
                  <a:lnTo>
                    <a:pt x="11761" y="6397"/>
                  </a:lnTo>
                  <a:lnTo>
                    <a:pt x="11628" y="6626"/>
                  </a:lnTo>
                  <a:lnTo>
                    <a:pt x="11418" y="6874"/>
                  </a:lnTo>
                  <a:lnTo>
                    <a:pt x="11208" y="7122"/>
                  </a:lnTo>
                  <a:lnTo>
                    <a:pt x="10959" y="7351"/>
                  </a:lnTo>
                  <a:lnTo>
                    <a:pt x="10692" y="7561"/>
                  </a:lnTo>
                  <a:lnTo>
                    <a:pt x="10520" y="7695"/>
                  </a:lnTo>
                  <a:lnTo>
                    <a:pt x="10310" y="7809"/>
                  </a:lnTo>
                  <a:lnTo>
                    <a:pt x="10119" y="7924"/>
                  </a:lnTo>
                  <a:lnTo>
                    <a:pt x="9909" y="8019"/>
                  </a:lnTo>
                  <a:lnTo>
                    <a:pt x="9699" y="8096"/>
                  </a:lnTo>
                  <a:lnTo>
                    <a:pt x="9489" y="8172"/>
                  </a:lnTo>
                  <a:lnTo>
                    <a:pt x="9279" y="8229"/>
                  </a:lnTo>
                  <a:lnTo>
                    <a:pt x="9069" y="8287"/>
                  </a:lnTo>
                  <a:lnTo>
                    <a:pt x="8821" y="8325"/>
                  </a:lnTo>
                  <a:lnTo>
                    <a:pt x="8363" y="8325"/>
                  </a:lnTo>
                  <a:lnTo>
                    <a:pt x="8134" y="8306"/>
                  </a:lnTo>
                  <a:lnTo>
                    <a:pt x="7905" y="8268"/>
                  </a:lnTo>
                  <a:lnTo>
                    <a:pt x="7695" y="8210"/>
                  </a:lnTo>
                  <a:lnTo>
                    <a:pt x="7466" y="8115"/>
                  </a:lnTo>
                  <a:lnTo>
                    <a:pt x="7256" y="8019"/>
                  </a:lnTo>
                  <a:lnTo>
                    <a:pt x="7046" y="7886"/>
                  </a:lnTo>
                  <a:lnTo>
                    <a:pt x="6855" y="7752"/>
                  </a:lnTo>
                  <a:lnTo>
                    <a:pt x="6664" y="7580"/>
                  </a:lnTo>
                  <a:lnTo>
                    <a:pt x="6511" y="7428"/>
                  </a:lnTo>
                  <a:lnTo>
                    <a:pt x="6377" y="7256"/>
                  </a:lnTo>
                  <a:lnTo>
                    <a:pt x="6244" y="7065"/>
                  </a:lnTo>
                  <a:lnTo>
                    <a:pt x="6148" y="6893"/>
                  </a:lnTo>
                  <a:lnTo>
                    <a:pt x="6053" y="6702"/>
                  </a:lnTo>
                  <a:lnTo>
                    <a:pt x="5976" y="6492"/>
                  </a:lnTo>
                  <a:lnTo>
                    <a:pt x="5900" y="6282"/>
                  </a:lnTo>
                  <a:lnTo>
                    <a:pt x="5862" y="6091"/>
                  </a:lnTo>
                  <a:lnTo>
                    <a:pt x="5824" y="5862"/>
                  </a:lnTo>
                  <a:lnTo>
                    <a:pt x="5805" y="5652"/>
                  </a:lnTo>
                  <a:lnTo>
                    <a:pt x="5805" y="5442"/>
                  </a:lnTo>
                  <a:lnTo>
                    <a:pt x="5824" y="5232"/>
                  </a:lnTo>
                  <a:lnTo>
                    <a:pt x="5843" y="5003"/>
                  </a:lnTo>
                  <a:lnTo>
                    <a:pt x="5881" y="4793"/>
                  </a:lnTo>
                  <a:lnTo>
                    <a:pt x="5957" y="4583"/>
                  </a:lnTo>
                  <a:lnTo>
                    <a:pt x="6015" y="4373"/>
                  </a:lnTo>
                  <a:lnTo>
                    <a:pt x="6110" y="4163"/>
                  </a:lnTo>
                  <a:lnTo>
                    <a:pt x="6301" y="3972"/>
                  </a:lnTo>
                  <a:lnTo>
                    <a:pt x="6492" y="3781"/>
                  </a:lnTo>
                  <a:lnTo>
                    <a:pt x="6797" y="3533"/>
                  </a:lnTo>
                  <a:lnTo>
                    <a:pt x="7103" y="3304"/>
                  </a:lnTo>
                  <a:lnTo>
                    <a:pt x="7447" y="3113"/>
                  </a:lnTo>
                  <a:lnTo>
                    <a:pt x="7790" y="2960"/>
                  </a:lnTo>
                  <a:lnTo>
                    <a:pt x="8153" y="2846"/>
                  </a:lnTo>
                  <a:lnTo>
                    <a:pt x="8325" y="2807"/>
                  </a:lnTo>
                  <a:lnTo>
                    <a:pt x="8516" y="2769"/>
                  </a:lnTo>
                  <a:lnTo>
                    <a:pt x="8707" y="2750"/>
                  </a:lnTo>
                  <a:close/>
                  <a:moveTo>
                    <a:pt x="7523" y="14071"/>
                  </a:moveTo>
                  <a:lnTo>
                    <a:pt x="7924" y="14090"/>
                  </a:lnTo>
                  <a:lnTo>
                    <a:pt x="8344" y="14148"/>
                  </a:lnTo>
                  <a:lnTo>
                    <a:pt x="8687" y="14224"/>
                  </a:lnTo>
                  <a:lnTo>
                    <a:pt x="9031" y="14320"/>
                  </a:lnTo>
                  <a:lnTo>
                    <a:pt x="9318" y="14434"/>
                  </a:lnTo>
                  <a:lnTo>
                    <a:pt x="9585" y="14549"/>
                  </a:lnTo>
                  <a:lnTo>
                    <a:pt x="9852" y="14701"/>
                  </a:lnTo>
                  <a:lnTo>
                    <a:pt x="10100" y="14854"/>
                  </a:lnTo>
                  <a:lnTo>
                    <a:pt x="10329" y="15026"/>
                  </a:lnTo>
                  <a:lnTo>
                    <a:pt x="10558" y="15217"/>
                  </a:lnTo>
                  <a:lnTo>
                    <a:pt x="10788" y="15408"/>
                  </a:lnTo>
                  <a:lnTo>
                    <a:pt x="10978" y="15637"/>
                  </a:lnTo>
                  <a:lnTo>
                    <a:pt x="11227" y="15904"/>
                  </a:lnTo>
                  <a:lnTo>
                    <a:pt x="11437" y="16210"/>
                  </a:lnTo>
                  <a:lnTo>
                    <a:pt x="11628" y="16515"/>
                  </a:lnTo>
                  <a:lnTo>
                    <a:pt x="11799" y="16840"/>
                  </a:lnTo>
                  <a:lnTo>
                    <a:pt x="11933" y="17164"/>
                  </a:lnTo>
                  <a:lnTo>
                    <a:pt x="12048" y="17508"/>
                  </a:lnTo>
                  <a:lnTo>
                    <a:pt x="12124" y="17852"/>
                  </a:lnTo>
                  <a:lnTo>
                    <a:pt x="12181" y="18195"/>
                  </a:lnTo>
                  <a:lnTo>
                    <a:pt x="12200" y="18558"/>
                  </a:lnTo>
                  <a:lnTo>
                    <a:pt x="12181" y="18902"/>
                  </a:lnTo>
                  <a:lnTo>
                    <a:pt x="12124" y="19264"/>
                  </a:lnTo>
                  <a:lnTo>
                    <a:pt x="12048" y="19608"/>
                  </a:lnTo>
                  <a:lnTo>
                    <a:pt x="11914" y="19952"/>
                  </a:lnTo>
                  <a:lnTo>
                    <a:pt x="11742" y="20295"/>
                  </a:lnTo>
                  <a:lnTo>
                    <a:pt x="11551" y="20620"/>
                  </a:lnTo>
                  <a:lnTo>
                    <a:pt x="11284" y="20944"/>
                  </a:lnTo>
                  <a:lnTo>
                    <a:pt x="11150" y="21097"/>
                  </a:lnTo>
                  <a:lnTo>
                    <a:pt x="10959" y="21269"/>
                  </a:lnTo>
                  <a:lnTo>
                    <a:pt x="10768" y="21422"/>
                  </a:lnTo>
                  <a:lnTo>
                    <a:pt x="10578" y="21574"/>
                  </a:lnTo>
                  <a:lnTo>
                    <a:pt x="10368" y="21689"/>
                  </a:lnTo>
                  <a:lnTo>
                    <a:pt x="10158" y="21804"/>
                  </a:lnTo>
                  <a:lnTo>
                    <a:pt x="9928" y="21899"/>
                  </a:lnTo>
                  <a:lnTo>
                    <a:pt x="9699" y="21994"/>
                  </a:lnTo>
                  <a:lnTo>
                    <a:pt x="9470" y="22052"/>
                  </a:lnTo>
                  <a:lnTo>
                    <a:pt x="9184" y="22128"/>
                  </a:lnTo>
                  <a:lnTo>
                    <a:pt x="8897" y="22185"/>
                  </a:lnTo>
                  <a:lnTo>
                    <a:pt x="8630" y="22224"/>
                  </a:lnTo>
                  <a:lnTo>
                    <a:pt x="8344" y="22243"/>
                  </a:lnTo>
                  <a:lnTo>
                    <a:pt x="7771" y="22243"/>
                  </a:lnTo>
                  <a:lnTo>
                    <a:pt x="7485" y="22224"/>
                  </a:lnTo>
                  <a:lnTo>
                    <a:pt x="7198" y="22204"/>
                  </a:lnTo>
                  <a:lnTo>
                    <a:pt x="6912" y="22166"/>
                  </a:lnTo>
                  <a:lnTo>
                    <a:pt x="6606" y="22109"/>
                  </a:lnTo>
                  <a:lnTo>
                    <a:pt x="6244" y="22033"/>
                  </a:lnTo>
                  <a:lnTo>
                    <a:pt x="5881" y="21918"/>
                  </a:lnTo>
                  <a:lnTo>
                    <a:pt x="5556" y="21765"/>
                  </a:lnTo>
                  <a:lnTo>
                    <a:pt x="5232" y="21594"/>
                  </a:lnTo>
                  <a:lnTo>
                    <a:pt x="4926" y="21403"/>
                  </a:lnTo>
                  <a:lnTo>
                    <a:pt x="4659" y="21154"/>
                  </a:lnTo>
                  <a:lnTo>
                    <a:pt x="4411" y="20906"/>
                  </a:lnTo>
                  <a:lnTo>
                    <a:pt x="4182" y="20620"/>
                  </a:lnTo>
                  <a:lnTo>
                    <a:pt x="3991" y="20295"/>
                  </a:lnTo>
                  <a:lnTo>
                    <a:pt x="3819" y="19952"/>
                  </a:lnTo>
                  <a:lnTo>
                    <a:pt x="3685" y="19589"/>
                  </a:lnTo>
                  <a:lnTo>
                    <a:pt x="3590" y="19207"/>
                  </a:lnTo>
                  <a:lnTo>
                    <a:pt x="3552" y="18959"/>
                  </a:lnTo>
                  <a:lnTo>
                    <a:pt x="3514" y="18711"/>
                  </a:lnTo>
                  <a:lnTo>
                    <a:pt x="3495" y="18482"/>
                  </a:lnTo>
                  <a:lnTo>
                    <a:pt x="3495" y="18233"/>
                  </a:lnTo>
                  <a:lnTo>
                    <a:pt x="3495" y="17985"/>
                  </a:lnTo>
                  <a:lnTo>
                    <a:pt x="3514" y="17737"/>
                  </a:lnTo>
                  <a:lnTo>
                    <a:pt x="3571" y="17260"/>
                  </a:lnTo>
                  <a:lnTo>
                    <a:pt x="3685" y="16782"/>
                  </a:lnTo>
                  <a:lnTo>
                    <a:pt x="3838" y="16305"/>
                  </a:lnTo>
                  <a:lnTo>
                    <a:pt x="4029" y="15847"/>
                  </a:lnTo>
                  <a:lnTo>
                    <a:pt x="4258" y="15427"/>
                  </a:lnTo>
                  <a:lnTo>
                    <a:pt x="4564" y="15160"/>
                  </a:lnTo>
                  <a:lnTo>
                    <a:pt x="4869" y="14911"/>
                  </a:lnTo>
                  <a:lnTo>
                    <a:pt x="5079" y="14778"/>
                  </a:lnTo>
                  <a:lnTo>
                    <a:pt x="5289" y="14644"/>
                  </a:lnTo>
                  <a:lnTo>
                    <a:pt x="5518" y="14530"/>
                  </a:lnTo>
                  <a:lnTo>
                    <a:pt x="5747" y="14415"/>
                  </a:lnTo>
                  <a:lnTo>
                    <a:pt x="5996" y="14339"/>
                  </a:lnTo>
                  <a:lnTo>
                    <a:pt x="6225" y="14243"/>
                  </a:lnTo>
                  <a:lnTo>
                    <a:pt x="6473" y="14186"/>
                  </a:lnTo>
                  <a:lnTo>
                    <a:pt x="6740" y="14129"/>
                  </a:lnTo>
                  <a:lnTo>
                    <a:pt x="7122" y="14090"/>
                  </a:lnTo>
                  <a:lnTo>
                    <a:pt x="7523" y="14071"/>
                  </a:lnTo>
                  <a:close/>
                  <a:moveTo>
                    <a:pt x="8516" y="1"/>
                  </a:moveTo>
                  <a:lnTo>
                    <a:pt x="8000" y="58"/>
                  </a:lnTo>
                  <a:lnTo>
                    <a:pt x="7485" y="154"/>
                  </a:lnTo>
                  <a:lnTo>
                    <a:pt x="7007" y="287"/>
                  </a:lnTo>
                  <a:lnTo>
                    <a:pt x="6530" y="459"/>
                  </a:lnTo>
                  <a:lnTo>
                    <a:pt x="6186" y="612"/>
                  </a:lnTo>
                  <a:lnTo>
                    <a:pt x="5843" y="784"/>
                  </a:lnTo>
                  <a:lnTo>
                    <a:pt x="5518" y="975"/>
                  </a:lnTo>
                  <a:lnTo>
                    <a:pt x="5213" y="1185"/>
                  </a:lnTo>
                  <a:lnTo>
                    <a:pt x="4946" y="1375"/>
                  </a:lnTo>
                  <a:lnTo>
                    <a:pt x="4697" y="1585"/>
                  </a:lnTo>
                  <a:lnTo>
                    <a:pt x="4449" y="1815"/>
                  </a:lnTo>
                  <a:lnTo>
                    <a:pt x="4220" y="2044"/>
                  </a:lnTo>
                  <a:lnTo>
                    <a:pt x="3991" y="2292"/>
                  </a:lnTo>
                  <a:lnTo>
                    <a:pt x="3800" y="2559"/>
                  </a:lnTo>
                  <a:lnTo>
                    <a:pt x="3609" y="2826"/>
                  </a:lnTo>
                  <a:lnTo>
                    <a:pt x="3418" y="3113"/>
                  </a:lnTo>
                  <a:lnTo>
                    <a:pt x="3265" y="3399"/>
                  </a:lnTo>
                  <a:lnTo>
                    <a:pt x="3113" y="3705"/>
                  </a:lnTo>
                  <a:lnTo>
                    <a:pt x="2979" y="4010"/>
                  </a:lnTo>
                  <a:lnTo>
                    <a:pt x="2865" y="4335"/>
                  </a:lnTo>
                  <a:lnTo>
                    <a:pt x="2769" y="4659"/>
                  </a:lnTo>
                  <a:lnTo>
                    <a:pt x="2674" y="4984"/>
                  </a:lnTo>
                  <a:lnTo>
                    <a:pt x="2616" y="5327"/>
                  </a:lnTo>
                  <a:lnTo>
                    <a:pt x="2559" y="5671"/>
                  </a:lnTo>
                  <a:lnTo>
                    <a:pt x="2540" y="6053"/>
                  </a:lnTo>
                  <a:lnTo>
                    <a:pt x="2540" y="6416"/>
                  </a:lnTo>
                  <a:lnTo>
                    <a:pt x="2559" y="6797"/>
                  </a:lnTo>
                  <a:lnTo>
                    <a:pt x="2597" y="7160"/>
                  </a:lnTo>
                  <a:lnTo>
                    <a:pt x="2655" y="7504"/>
                  </a:lnTo>
                  <a:lnTo>
                    <a:pt x="2731" y="7848"/>
                  </a:lnTo>
                  <a:lnTo>
                    <a:pt x="2826" y="8191"/>
                  </a:lnTo>
                  <a:lnTo>
                    <a:pt x="2941" y="8535"/>
                  </a:lnTo>
                  <a:lnTo>
                    <a:pt x="3075" y="8859"/>
                  </a:lnTo>
                  <a:lnTo>
                    <a:pt x="3246" y="9165"/>
                  </a:lnTo>
                  <a:lnTo>
                    <a:pt x="3418" y="9489"/>
                  </a:lnTo>
                  <a:lnTo>
                    <a:pt x="3609" y="9776"/>
                  </a:lnTo>
                  <a:lnTo>
                    <a:pt x="3800" y="10062"/>
                  </a:lnTo>
                  <a:lnTo>
                    <a:pt x="4029" y="10349"/>
                  </a:lnTo>
                  <a:lnTo>
                    <a:pt x="4258" y="10597"/>
                  </a:lnTo>
                  <a:lnTo>
                    <a:pt x="4506" y="10864"/>
                  </a:lnTo>
                  <a:lnTo>
                    <a:pt x="4239" y="11017"/>
                  </a:lnTo>
                  <a:lnTo>
                    <a:pt x="3972" y="11169"/>
                  </a:lnTo>
                  <a:lnTo>
                    <a:pt x="3705" y="11341"/>
                  </a:lnTo>
                  <a:lnTo>
                    <a:pt x="3437" y="11532"/>
                  </a:lnTo>
                  <a:lnTo>
                    <a:pt x="3189" y="11723"/>
                  </a:lnTo>
                  <a:lnTo>
                    <a:pt x="2941" y="11933"/>
                  </a:lnTo>
                  <a:lnTo>
                    <a:pt x="2712" y="12143"/>
                  </a:lnTo>
                  <a:lnTo>
                    <a:pt x="2483" y="12372"/>
                  </a:lnTo>
                  <a:lnTo>
                    <a:pt x="2196" y="12678"/>
                  </a:lnTo>
                  <a:lnTo>
                    <a:pt x="1929" y="12983"/>
                  </a:lnTo>
                  <a:lnTo>
                    <a:pt x="1700" y="13327"/>
                  </a:lnTo>
                  <a:lnTo>
                    <a:pt x="1452" y="13670"/>
                  </a:lnTo>
                  <a:lnTo>
                    <a:pt x="1242" y="14033"/>
                  </a:lnTo>
                  <a:lnTo>
                    <a:pt x="1051" y="14415"/>
                  </a:lnTo>
                  <a:lnTo>
                    <a:pt x="879" y="14797"/>
                  </a:lnTo>
                  <a:lnTo>
                    <a:pt x="707" y="15217"/>
                  </a:lnTo>
                  <a:lnTo>
                    <a:pt x="688" y="15274"/>
                  </a:lnTo>
                  <a:lnTo>
                    <a:pt x="516" y="15828"/>
                  </a:lnTo>
                  <a:lnTo>
                    <a:pt x="364" y="16267"/>
                  </a:lnTo>
                  <a:lnTo>
                    <a:pt x="230" y="16725"/>
                  </a:lnTo>
                  <a:lnTo>
                    <a:pt x="115" y="17183"/>
                  </a:lnTo>
                  <a:lnTo>
                    <a:pt x="58" y="17642"/>
                  </a:lnTo>
                  <a:lnTo>
                    <a:pt x="1" y="18100"/>
                  </a:lnTo>
                  <a:lnTo>
                    <a:pt x="1" y="18577"/>
                  </a:lnTo>
                  <a:lnTo>
                    <a:pt x="20" y="19035"/>
                  </a:lnTo>
                  <a:lnTo>
                    <a:pt x="77" y="19513"/>
                  </a:lnTo>
                  <a:lnTo>
                    <a:pt x="173" y="20028"/>
                  </a:lnTo>
                  <a:lnTo>
                    <a:pt x="325" y="20524"/>
                  </a:lnTo>
                  <a:lnTo>
                    <a:pt x="459" y="21040"/>
                  </a:lnTo>
                  <a:lnTo>
                    <a:pt x="631" y="21555"/>
                  </a:lnTo>
                  <a:lnTo>
                    <a:pt x="745" y="21804"/>
                  </a:lnTo>
                  <a:lnTo>
                    <a:pt x="860" y="22033"/>
                  </a:lnTo>
                  <a:lnTo>
                    <a:pt x="994" y="22262"/>
                  </a:lnTo>
                  <a:lnTo>
                    <a:pt x="1127" y="22491"/>
                  </a:lnTo>
                  <a:lnTo>
                    <a:pt x="1375" y="22854"/>
                  </a:lnTo>
                  <a:lnTo>
                    <a:pt x="1566" y="23102"/>
                  </a:lnTo>
                  <a:lnTo>
                    <a:pt x="1776" y="23331"/>
                  </a:lnTo>
                  <a:lnTo>
                    <a:pt x="1986" y="23541"/>
                  </a:lnTo>
                  <a:lnTo>
                    <a:pt x="2215" y="23751"/>
                  </a:lnTo>
                  <a:lnTo>
                    <a:pt x="2445" y="23961"/>
                  </a:lnTo>
                  <a:lnTo>
                    <a:pt x="2693" y="24152"/>
                  </a:lnTo>
                  <a:lnTo>
                    <a:pt x="2941" y="24324"/>
                  </a:lnTo>
                  <a:lnTo>
                    <a:pt x="3208" y="24495"/>
                  </a:lnTo>
                  <a:lnTo>
                    <a:pt x="3475" y="24648"/>
                  </a:lnTo>
                  <a:lnTo>
                    <a:pt x="3762" y="24801"/>
                  </a:lnTo>
                  <a:lnTo>
                    <a:pt x="4067" y="24935"/>
                  </a:lnTo>
                  <a:lnTo>
                    <a:pt x="4354" y="25068"/>
                  </a:lnTo>
                  <a:lnTo>
                    <a:pt x="4659" y="25183"/>
                  </a:lnTo>
                  <a:lnTo>
                    <a:pt x="4965" y="25278"/>
                  </a:lnTo>
                  <a:lnTo>
                    <a:pt x="5289" y="25355"/>
                  </a:lnTo>
                  <a:lnTo>
                    <a:pt x="5595" y="25431"/>
                  </a:lnTo>
                  <a:lnTo>
                    <a:pt x="5900" y="25507"/>
                  </a:lnTo>
                  <a:lnTo>
                    <a:pt x="6225" y="25545"/>
                  </a:lnTo>
                  <a:lnTo>
                    <a:pt x="6855" y="25679"/>
                  </a:lnTo>
                  <a:lnTo>
                    <a:pt x="7504" y="25775"/>
                  </a:lnTo>
                  <a:lnTo>
                    <a:pt x="8077" y="25813"/>
                  </a:lnTo>
                  <a:lnTo>
                    <a:pt x="8649" y="25832"/>
                  </a:lnTo>
                  <a:lnTo>
                    <a:pt x="9241" y="25813"/>
                  </a:lnTo>
                  <a:lnTo>
                    <a:pt x="9814" y="25755"/>
                  </a:lnTo>
                  <a:lnTo>
                    <a:pt x="10291" y="25679"/>
                  </a:lnTo>
                  <a:lnTo>
                    <a:pt x="10749" y="25584"/>
                  </a:lnTo>
                  <a:lnTo>
                    <a:pt x="11208" y="25469"/>
                  </a:lnTo>
                  <a:lnTo>
                    <a:pt x="11647" y="25335"/>
                  </a:lnTo>
                  <a:lnTo>
                    <a:pt x="12086" y="25164"/>
                  </a:lnTo>
                  <a:lnTo>
                    <a:pt x="12506" y="24954"/>
                  </a:lnTo>
                  <a:lnTo>
                    <a:pt x="12926" y="24744"/>
                  </a:lnTo>
                  <a:lnTo>
                    <a:pt x="13327" y="24495"/>
                  </a:lnTo>
                  <a:lnTo>
                    <a:pt x="13575" y="24305"/>
                  </a:lnTo>
                  <a:lnTo>
                    <a:pt x="13823" y="24095"/>
                  </a:lnTo>
                  <a:lnTo>
                    <a:pt x="14071" y="23885"/>
                  </a:lnTo>
                  <a:lnTo>
                    <a:pt x="14300" y="23655"/>
                  </a:lnTo>
                  <a:lnTo>
                    <a:pt x="14510" y="23426"/>
                  </a:lnTo>
                  <a:lnTo>
                    <a:pt x="14720" y="23197"/>
                  </a:lnTo>
                  <a:lnTo>
                    <a:pt x="14911" y="22949"/>
                  </a:lnTo>
                  <a:lnTo>
                    <a:pt x="15102" y="22682"/>
                  </a:lnTo>
                  <a:lnTo>
                    <a:pt x="15274" y="22414"/>
                  </a:lnTo>
                  <a:lnTo>
                    <a:pt x="15427" y="22147"/>
                  </a:lnTo>
                  <a:lnTo>
                    <a:pt x="15560" y="21994"/>
                  </a:lnTo>
                  <a:lnTo>
                    <a:pt x="15751" y="21746"/>
                  </a:lnTo>
                  <a:lnTo>
                    <a:pt x="15923" y="21498"/>
                  </a:lnTo>
                  <a:lnTo>
                    <a:pt x="16076" y="21250"/>
                  </a:lnTo>
                  <a:lnTo>
                    <a:pt x="16210" y="20983"/>
                  </a:lnTo>
                  <a:lnTo>
                    <a:pt x="16343" y="20715"/>
                  </a:lnTo>
                  <a:lnTo>
                    <a:pt x="16458" y="20448"/>
                  </a:lnTo>
                  <a:lnTo>
                    <a:pt x="16553" y="20181"/>
                  </a:lnTo>
                  <a:lnTo>
                    <a:pt x="16649" y="19894"/>
                  </a:lnTo>
                  <a:lnTo>
                    <a:pt x="16725" y="19627"/>
                  </a:lnTo>
                  <a:lnTo>
                    <a:pt x="16782" y="19341"/>
                  </a:lnTo>
                  <a:lnTo>
                    <a:pt x="16820" y="19054"/>
                  </a:lnTo>
                  <a:lnTo>
                    <a:pt x="16859" y="18768"/>
                  </a:lnTo>
                  <a:lnTo>
                    <a:pt x="16878" y="18482"/>
                  </a:lnTo>
                  <a:lnTo>
                    <a:pt x="16878" y="18176"/>
                  </a:lnTo>
                  <a:lnTo>
                    <a:pt x="16878" y="17890"/>
                  </a:lnTo>
                  <a:lnTo>
                    <a:pt x="16859" y="17603"/>
                  </a:lnTo>
                  <a:lnTo>
                    <a:pt x="16820" y="17317"/>
                  </a:lnTo>
                  <a:lnTo>
                    <a:pt x="16782" y="17012"/>
                  </a:lnTo>
                  <a:lnTo>
                    <a:pt x="16668" y="16439"/>
                  </a:lnTo>
                  <a:lnTo>
                    <a:pt x="16496" y="15866"/>
                  </a:lnTo>
                  <a:lnTo>
                    <a:pt x="16286" y="15293"/>
                  </a:lnTo>
                  <a:lnTo>
                    <a:pt x="16038" y="14740"/>
                  </a:lnTo>
                  <a:lnTo>
                    <a:pt x="15751" y="14205"/>
                  </a:lnTo>
                  <a:lnTo>
                    <a:pt x="15427" y="13690"/>
                  </a:lnTo>
                  <a:lnTo>
                    <a:pt x="15064" y="13193"/>
                  </a:lnTo>
                  <a:lnTo>
                    <a:pt x="14873" y="12945"/>
                  </a:lnTo>
                  <a:lnTo>
                    <a:pt x="14644" y="12697"/>
                  </a:lnTo>
                  <a:lnTo>
                    <a:pt x="14434" y="12449"/>
                  </a:lnTo>
                  <a:lnTo>
                    <a:pt x="14205" y="12220"/>
                  </a:lnTo>
                  <a:lnTo>
                    <a:pt x="13957" y="12009"/>
                  </a:lnTo>
                  <a:lnTo>
                    <a:pt x="13709" y="11780"/>
                  </a:lnTo>
                  <a:lnTo>
                    <a:pt x="13460" y="11589"/>
                  </a:lnTo>
                  <a:lnTo>
                    <a:pt x="13193" y="11399"/>
                  </a:lnTo>
                  <a:lnTo>
                    <a:pt x="12754" y="11112"/>
                  </a:lnTo>
                  <a:lnTo>
                    <a:pt x="12582" y="10998"/>
                  </a:lnTo>
                  <a:lnTo>
                    <a:pt x="12907" y="10673"/>
                  </a:lnTo>
                  <a:lnTo>
                    <a:pt x="13193" y="10349"/>
                  </a:lnTo>
                  <a:lnTo>
                    <a:pt x="13384" y="10119"/>
                  </a:lnTo>
                  <a:lnTo>
                    <a:pt x="13556" y="9871"/>
                  </a:lnTo>
                  <a:lnTo>
                    <a:pt x="13728" y="9642"/>
                  </a:lnTo>
                  <a:lnTo>
                    <a:pt x="13880" y="9375"/>
                  </a:lnTo>
                  <a:lnTo>
                    <a:pt x="14033" y="9127"/>
                  </a:lnTo>
                  <a:lnTo>
                    <a:pt x="14167" y="8859"/>
                  </a:lnTo>
                  <a:lnTo>
                    <a:pt x="14300" y="8592"/>
                  </a:lnTo>
                  <a:lnTo>
                    <a:pt x="14415" y="8325"/>
                  </a:lnTo>
                  <a:lnTo>
                    <a:pt x="14510" y="8058"/>
                  </a:lnTo>
                  <a:lnTo>
                    <a:pt x="14606" y="7771"/>
                  </a:lnTo>
                  <a:lnTo>
                    <a:pt x="14682" y="7485"/>
                  </a:lnTo>
                  <a:lnTo>
                    <a:pt x="14740" y="7198"/>
                  </a:lnTo>
                  <a:lnTo>
                    <a:pt x="14778" y="6912"/>
                  </a:lnTo>
                  <a:lnTo>
                    <a:pt x="14816" y="6607"/>
                  </a:lnTo>
                  <a:lnTo>
                    <a:pt x="14835" y="6301"/>
                  </a:lnTo>
                  <a:lnTo>
                    <a:pt x="14854" y="5996"/>
                  </a:lnTo>
                  <a:lnTo>
                    <a:pt x="14854" y="5805"/>
                  </a:lnTo>
                  <a:lnTo>
                    <a:pt x="14835" y="5537"/>
                  </a:lnTo>
                  <a:lnTo>
                    <a:pt x="14816" y="5270"/>
                  </a:lnTo>
                  <a:lnTo>
                    <a:pt x="14740" y="4831"/>
                  </a:lnTo>
                  <a:lnTo>
                    <a:pt x="14644" y="4411"/>
                  </a:lnTo>
                  <a:lnTo>
                    <a:pt x="14510" y="4010"/>
                  </a:lnTo>
                  <a:lnTo>
                    <a:pt x="14358" y="3609"/>
                  </a:lnTo>
                  <a:lnTo>
                    <a:pt x="14186" y="3227"/>
                  </a:lnTo>
                  <a:lnTo>
                    <a:pt x="13976" y="2865"/>
                  </a:lnTo>
                  <a:lnTo>
                    <a:pt x="13766" y="2521"/>
                  </a:lnTo>
                  <a:lnTo>
                    <a:pt x="13499" y="2196"/>
                  </a:lnTo>
                  <a:lnTo>
                    <a:pt x="13231" y="1872"/>
                  </a:lnTo>
                  <a:lnTo>
                    <a:pt x="12926" y="1566"/>
                  </a:lnTo>
                  <a:lnTo>
                    <a:pt x="12601" y="1280"/>
                  </a:lnTo>
                  <a:lnTo>
                    <a:pt x="12258" y="1032"/>
                  </a:lnTo>
                  <a:lnTo>
                    <a:pt x="11895" y="803"/>
                  </a:lnTo>
                  <a:lnTo>
                    <a:pt x="11513" y="593"/>
                  </a:lnTo>
                  <a:lnTo>
                    <a:pt x="11112" y="421"/>
                  </a:lnTo>
                  <a:lnTo>
                    <a:pt x="10711" y="268"/>
                  </a:lnTo>
                  <a:lnTo>
                    <a:pt x="10425" y="192"/>
                  </a:lnTo>
                  <a:lnTo>
                    <a:pt x="10138" y="115"/>
                  </a:lnTo>
                  <a:lnTo>
                    <a:pt x="9833" y="77"/>
                  </a:lnTo>
                  <a:lnTo>
                    <a:pt x="9528" y="39"/>
                  </a:lnTo>
                  <a:lnTo>
                    <a:pt x="92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2333250" y="2369225"/>
              <a:ext cx="63025" cy="303100"/>
            </a:xfrm>
            <a:custGeom>
              <a:avLst/>
              <a:gdLst/>
              <a:ahLst/>
              <a:cxnLst/>
              <a:rect l="l" t="t" r="r" b="b"/>
              <a:pathLst>
                <a:path w="2521" h="12124" extrusionOk="0">
                  <a:moveTo>
                    <a:pt x="1795" y="0"/>
                  </a:moveTo>
                  <a:lnTo>
                    <a:pt x="1508" y="306"/>
                  </a:lnTo>
                  <a:lnTo>
                    <a:pt x="1241" y="611"/>
                  </a:lnTo>
                  <a:lnTo>
                    <a:pt x="1012" y="955"/>
                  </a:lnTo>
                  <a:lnTo>
                    <a:pt x="764" y="1298"/>
                  </a:lnTo>
                  <a:lnTo>
                    <a:pt x="554" y="1661"/>
                  </a:lnTo>
                  <a:lnTo>
                    <a:pt x="363" y="2043"/>
                  </a:lnTo>
                  <a:lnTo>
                    <a:pt x="191" y="2425"/>
                  </a:lnTo>
                  <a:lnTo>
                    <a:pt x="19" y="2845"/>
                  </a:lnTo>
                  <a:lnTo>
                    <a:pt x="0" y="2902"/>
                  </a:lnTo>
                  <a:lnTo>
                    <a:pt x="76" y="4716"/>
                  </a:lnTo>
                  <a:lnTo>
                    <a:pt x="172" y="6510"/>
                  </a:lnTo>
                  <a:lnTo>
                    <a:pt x="286" y="8324"/>
                  </a:lnTo>
                  <a:lnTo>
                    <a:pt x="439" y="10119"/>
                  </a:lnTo>
                  <a:lnTo>
                    <a:pt x="687" y="10482"/>
                  </a:lnTo>
                  <a:lnTo>
                    <a:pt x="878" y="10730"/>
                  </a:lnTo>
                  <a:lnTo>
                    <a:pt x="1088" y="10959"/>
                  </a:lnTo>
                  <a:lnTo>
                    <a:pt x="1298" y="11169"/>
                  </a:lnTo>
                  <a:lnTo>
                    <a:pt x="1527" y="11379"/>
                  </a:lnTo>
                  <a:lnTo>
                    <a:pt x="1757" y="11589"/>
                  </a:lnTo>
                  <a:lnTo>
                    <a:pt x="2005" y="11780"/>
                  </a:lnTo>
                  <a:lnTo>
                    <a:pt x="2253" y="11952"/>
                  </a:lnTo>
                  <a:lnTo>
                    <a:pt x="2520" y="12123"/>
                  </a:lnTo>
                  <a:lnTo>
                    <a:pt x="2291" y="9374"/>
                  </a:lnTo>
                  <a:lnTo>
                    <a:pt x="2100" y="6625"/>
                  </a:lnTo>
                  <a:lnTo>
                    <a:pt x="1947" y="3857"/>
                  </a:lnTo>
                  <a:lnTo>
                    <a:pt x="1833" y="1108"/>
                  </a:lnTo>
                  <a:lnTo>
                    <a:pt x="1795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2436325" y="2071400"/>
              <a:ext cx="48250" cy="361325"/>
            </a:xfrm>
            <a:custGeom>
              <a:avLst/>
              <a:gdLst/>
              <a:ahLst/>
              <a:cxnLst/>
              <a:rect l="l" t="t" r="r" b="b"/>
              <a:pathLst>
                <a:path w="1930" h="14453" extrusionOk="0">
                  <a:moveTo>
                    <a:pt x="1719" y="0"/>
                  </a:moveTo>
                  <a:lnTo>
                    <a:pt x="1375" y="153"/>
                  </a:lnTo>
                  <a:lnTo>
                    <a:pt x="1032" y="325"/>
                  </a:lnTo>
                  <a:lnTo>
                    <a:pt x="707" y="516"/>
                  </a:lnTo>
                  <a:lnTo>
                    <a:pt x="402" y="726"/>
                  </a:lnTo>
                  <a:lnTo>
                    <a:pt x="306" y="1852"/>
                  </a:lnTo>
                  <a:lnTo>
                    <a:pt x="268" y="2997"/>
                  </a:lnTo>
                  <a:lnTo>
                    <a:pt x="230" y="4124"/>
                  </a:lnTo>
                  <a:lnTo>
                    <a:pt x="173" y="5231"/>
                  </a:lnTo>
                  <a:lnTo>
                    <a:pt x="96" y="7179"/>
                  </a:lnTo>
                  <a:lnTo>
                    <a:pt x="39" y="9126"/>
                  </a:lnTo>
                  <a:lnTo>
                    <a:pt x="1" y="11073"/>
                  </a:lnTo>
                  <a:lnTo>
                    <a:pt x="20" y="13021"/>
                  </a:lnTo>
                  <a:lnTo>
                    <a:pt x="58" y="14452"/>
                  </a:lnTo>
                  <a:lnTo>
                    <a:pt x="268" y="14319"/>
                  </a:lnTo>
                  <a:lnTo>
                    <a:pt x="478" y="14185"/>
                  </a:lnTo>
                  <a:lnTo>
                    <a:pt x="707" y="14071"/>
                  </a:lnTo>
                  <a:lnTo>
                    <a:pt x="936" y="13956"/>
                  </a:lnTo>
                  <a:lnTo>
                    <a:pt x="1185" y="13880"/>
                  </a:lnTo>
                  <a:lnTo>
                    <a:pt x="1414" y="13784"/>
                  </a:lnTo>
                  <a:lnTo>
                    <a:pt x="1662" y="13727"/>
                  </a:lnTo>
                  <a:lnTo>
                    <a:pt x="1929" y="13670"/>
                  </a:lnTo>
                  <a:lnTo>
                    <a:pt x="1891" y="13021"/>
                  </a:lnTo>
                  <a:lnTo>
                    <a:pt x="1776" y="9985"/>
                  </a:lnTo>
                  <a:lnTo>
                    <a:pt x="1700" y="6969"/>
                  </a:lnTo>
                  <a:lnTo>
                    <a:pt x="1566" y="6797"/>
                  </a:lnTo>
                  <a:lnTo>
                    <a:pt x="1433" y="6606"/>
                  </a:lnTo>
                  <a:lnTo>
                    <a:pt x="1337" y="6434"/>
                  </a:lnTo>
                  <a:lnTo>
                    <a:pt x="1242" y="6243"/>
                  </a:lnTo>
                  <a:lnTo>
                    <a:pt x="1165" y="6033"/>
                  </a:lnTo>
                  <a:lnTo>
                    <a:pt x="1089" y="5823"/>
                  </a:lnTo>
                  <a:lnTo>
                    <a:pt x="1051" y="5632"/>
                  </a:lnTo>
                  <a:lnTo>
                    <a:pt x="1013" y="5403"/>
                  </a:lnTo>
                  <a:lnTo>
                    <a:pt x="994" y="5193"/>
                  </a:lnTo>
                  <a:lnTo>
                    <a:pt x="994" y="4983"/>
                  </a:lnTo>
                  <a:lnTo>
                    <a:pt x="1013" y="4773"/>
                  </a:lnTo>
                  <a:lnTo>
                    <a:pt x="1032" y="4544"/>
                  </a:lnTo>
                  <a:lnTo>
                    <a:pt x="1070" y="4334"/>
                  </a:lnTo>
                  <a:lnTo>
                    <a:pt x="1146" y="4124"/>
                  </a:lnTo>
                  <a:lnTo>
                    <a:pt x="1204" y="3914"/>
                  </a:lnTo>
                  <a:lnTo>
                    <a:pt x="1299" y="3704"/>
                  </a:lnTo>
                  <a:lnTo>
                    <a:pt x="1490" y="3513"/>
                  </a:lnTo>
                  <a:lnTo>
                    <a:pt x="1681" y="3322"/>
                  </a:lnTo>
                  <a:lnTo>
                    <a:pt x="1719" y="1661"/>
                  </a:lnTo>
                  <a:lnTo>
                    <a:pt x="1719" y="821"/>
                  </a:lnTo>
                  <a:lnTo>
                    <a:pt x="171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2446825" y="2599750"/>
              <a:ext cx="56825" cy="104550"/>
            </a:xfrm>
            <a:custGeom>
              <a:avLst/>
              <a:gdLst/>
              <a:ahLst/>
              <a:cxnLst/>
              <a:rect l="l" t="t" r="r" b="b"/>
              <a:pathLst>
                <a:path w="2273" h="4182" extrusionOk="0">
                  <a:moveTo>
                    <a:pt x="1" y="1"/>
                  </a:moveTo>
                  <a:lnTo>
                    <a:pt x="173" y="1929"/>
                  </a:lnTo>
                  <a:lnTo>
                    <a:pt x="364" y="3838"/>
                  </a:lnTo>
                  <a:lnTo>
                    <a:pt x="669" y="3914"/>
                  </a:lnTo>
                  <a:lnTo>
                    <a:pt x="994" y="3952"/>
                  </a:lnTo>
                  <a:lnTo>
                    <a:pt x="1624" y="4086"/>
                  </a:lnTo>
                  <a:lnTo>
                    <a:pt x="2273" y="4182"/>
                  </a:lnTo>
                  <a:lnTo>
                    <a:pt x="2101" y="2387"/>
                  </a:lnTo>
                  <a:lnTo>
                    <a:pt x="1967" y="611"/>
                  </a:lnTo>
                  <a:lnTo>
                    <a:pt x="1681" y="573"/>
                  </a:lnTo>
                  <a:lnTo>
                    <a:pt x="1375" y="516"/>
                  </a:lnTo>
                  <a:lnTo>
                    <a:pt x="1013" y="440"/>
                  </a:lnTo>
                  <a:lnTo>
                    <a:pt x="650" y="325"/>
                  </a:lnTo>
                  <a:lnTo>
                    <a:pt x="325" y="1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2548025" y="2060900"/>
              <a:ext cx="36300" cy="82575"/>
            </a:xfrm>
            <a:custGeom>
              <a:avLst/>
              <a:gdLst/>
              <a:ahLst/>
              <a:cxnLst/>
              <a:rect l="l" t="t" r="r" b="b"/>
              <a:pathLst>
                <a:path w="1452" h="3303" extrusionOk="0">
                  <a:moveTo>
                    <a:pt x="249" y="0"/>
                  </a:moveTo>
                  <a:lnTo>
                    <a:pt x="172" y="668"/>
                  </a:lnTo>
                  <a:lnTo>
                    <a:pt x="96" y="1356"/>
                  </a:lnTo>
                  <a:lnTo>
                    <a:pt x="39" y="2043"/>
                  </a:lnTo>
                  <a:lnTo>
                    <a:pt x="0" y="2749"/>
                  </a:lnTo>
                  <a:lnTo>
                    <a:pt x="306" y="2807"/>
                  </a:lnTo>
                  <a:lnTo>
                    <a:pt x="592" y="2883"/>
                  </a:lnTo>
                  <a:lnTo>
                    <a:pt x="802" y="2959"/>
                  </a:lnTo>
                  <a:lnTo>
                    <a:pt x="1012" y="3055"/>
                  </a:lnTo>
                  <a:lnTo>
                    <a:pt x="1222" y="3169"/>
                  </a:lnTo>
                  <a:lnTo>
                    <a:pt x="1413" y="3303"/>
                  </a:lnTo>
                  <a:lnTo>
                    <a:pt x="1432" y="1776"/>
                  </a:lnTo>
                  <a:lnTo>
                    <a:pt x="1451" y="993"/>
                  </a:lnTo>
                  <a:lnTo>
                    <a:pt x="1432" y="229"/>
                  </a:lnTo>
                  <a:lnTo>
                    <a:pt x="1146" y="153"/>
                  </a:lnTo>
                  <a:lnTo>
                    <a:pt x="859" y="76"/>
                  </a:lnTo>
                  <a:lnTo>
                    <a:pt x="554" y="38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2541350" y="2248950"/>
              <a:ext cx="49175" cy="201900"/>
            </a:xfrm>
            <a:custGeom>
              <a:avLst/>
              <a:gdLst/>
              <a:ahLst/>
              <a:cxnLst/>
              <a:rect l="l" t="t" r="r" b="b"/>
              <a:pathLst>
                <a:path w="1967" h="8076" extrusionOk="0">
                  <a:moveTo>
                    <a:pt x="1680" y="0"/>
                  </a:moveTo>
                  <a:lnTo>
                    <a:pt x="1508" y="134"/>
                  </a:lnTo>
                  <a:lnTo>
                    <a:pt x="1298" y="248"/>
                  </a:lnTo>
                  <a:lnTo>
                    <a:pt x="1107" y="363"/>
                  </a:lnTo>
                  <a:lnTo>
                    <a:pt x="897" y="458"/>
                  </a:lnTo>
                  <a:lnTo>
                    <a:pt x="687" y="535"/>
                  </a:lnTo>
                  <a:lnTo>
                    <a:pt x="477" y="611"/>
                  </a:lnTo>
                  <a:lnTo>
                    <a:pt x="267" y="668"/>
                  </a:lnTo>
                  <a:lnTo>
                    <a:pt x="57" y="726"/>
                  </a:lnTo>
                  <a:lnTo>
                    <a:pt x="19" y="2024"/>
                  </a:lnTo>
                  <a:lnTo>
                    <a:pt x="0" y="3322"/>
                  </a:lnTo>
                  <a:lnTo>
                    <a:pt x="0" y="4620"/>
                  </a:lnTo>
                  <a:lnTo>
                    <a:pt x="0" y="5919"/>
                  </a:lnTo>
                  <a:lnTo>
                    <a:pt x="19" y="6759"/>
                  </a:lnTo>
                  <a:lnTo>
                    <a:pt x="306" y="6873"/>
                  </a:lnTo>
                  <a:lnTo>
                    <a:pt x="573" y="6988"/>
                  </a:lnTo>
                  <a:lnTo>
                    <a:pt x="840" y="7140"/>
                  </a:lnTo>
                  <a:lnTo>
                    <a:pt x="1088" y="7293"/>
                  </a:lnTo>
                  <a:lnTo>
                    <a:pt x="1317" y="7465"/>
                  </a:lnTo>
                  <a:lnTo>
                    <a:pt x="1546" y="7656"/>
                  </a:lnTo>
                  <a:lnTo>
                    <a:pt x="1776" y="7847"/>
                  </a:lnTo>
                  <a:lnTo>
                    <a:pt x="1966" y="8076"/>
                  </a:lnTo>
                  <a:lnTo>
                    <a:pt x="1890" y="5919"/>
                  </a:lnTo>
                  <a:lnTo>
                    <a:pt x="1776" y="2959"/>
                  </a:lnTo>
                  <a:lnTo>
                    <a:pt x="1680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2552800" y="2583525"/>
              <a:ext cx="54425" cy="120300"/>
            </a:xfrm>
            <a:custGeom>
              <a:avLst/>
              <a:gdLst/>
              <a:ahLst/>
              <a:cxnLst/>
              <a:rect l="l" t="t" r="r" b="b"/>
              <a:pathLst>
                <a:path w="2177" h="4812" extrusionOk="0">
                  <a:moveTo>
                    <a:pt x="1814" y="0"/>
                  </a:moveTo>
                  <a:lnTo>
                    <a:pt x="1680" y="153"/>
                  </a:lnTo>
                  <a:lnTo>
                    <a:pt x="1489" y="325"/>
                  </a:lnTo>
                  <a:lnTo>
                    <a:pt x="1298" y="478"/>
                  </a:lnTo>
                  <a:lnTo>
                    <a:pt x="1108" y="630"/>
                  </a:lnTo>
                  <a:lnTo>
                    <a:pt x="898" y="745"/>
                  </a:lnTo>
                  <a:lnTo>
                    <a:pt x="688" y="860"/>
                  </a:lnTo>
                  <a:lnTo>
                    <a:pt x="458" y="955"/>
                  </a:lnTo>
                  <a:lnTo>
                    <a:pt x="229" y="1050"/>
                  </a:lnTo>
                  <a:lnTo>
                    <a:pt x="0" y="1108"/>
                  </a:lnTo>
                  <a:lnTo>
                    <a:pt x="153" y="2960"/>
                  </a:lnTo>
                  <a:lnTo>
                    <a:pt x="344" y="4811"/>
                  </a:lnTo>
                  <a:lnTo>
                    <a:pt x="821" y="4735"/>
                  </a:lnTo>
                  <a:lnTo>
                    <a:pt x="1279" y="4640"/>
                  </a:lnTo>
                  <a:lnTo>
                    <a:pt x="1738" y="4525"/>
                  </a:lnTo>
                  <a:lnTo>
                    <a:pt x="2177" y="4391"/>
                  </a:lnTo>
                  <a:lnTo>
                    <a:pt x="1986" y="2196"/>
                  </a:lnTo>
                  <a:lnTo>
                    <a:pt x="1814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2645875" y="2114825"/>
              <a:ext cx="41550" cy="203825"/>
            </a:xfrm>
            <a:custGeom>
              <a:avLst/>
              <a:gdLst/>
              <a:ahLst/>
              <a:cxnLst/>
              <a:rect l="l" t="t" r="r" b="b"/>
              <a:pathLst>
                <a:path w="1662" h="8153" extrusionOk="0">
                  <a:moveTo>
                    <a:pt x="306" y="0"/>
                  </a:moveTo>
                  <a:lnTo>
                    <a:pt x="267" y="879"/>
                  </a:lnTo>
                  <a:lnTo>
                    <a:pt x="229" y="1757"/>
                  </a:lnTo>
                  <a:lnTo>
                    <a:pt x="210" y="2635"/>
                  </a:lnTo>
                  <a:lnTo>
                    <a:pt x="172" y="3494"/>
                  </a:lnTo>
                  <a:lnTo>
                    <a:pt x="57" y="5823"/>
                  </a:lnTo>
                  <a:lnTo>
                    <a:pt x="38" y="6988"/>
                  </a:lnTo>
                  <a:lnTo>
                    <a:pt x="0" y="8153"/>
                  </a:lnTo>
                  <a:lnTo>
                    <a:pt x="0" y="8153"/>
                  </a:lnTo>
                  <a:lnTo>
                    <a:pt x="191" y="7923"/>
                  </a:lnTo>
                  <a:lnTo>
                    <a:pt x="363" y="7675"/>
                  </a:lnTo>
                  <a:lnTo>
                    <a:pt x="535" y="7446"/>
                  </a:lnTo>
                  <a:lnTo>
                    <a:pt x="687" y="7179"/>
                  </a:lnTo>
                  <a:lnTo>
                    <a:pt x="840" y="6931"/>
                  </a:lnTo>
                  <a:lnTo>
                    <a:pt x="974" y="6663"/>
                  </a:lnTo>
                  <a:lnTo>
                    <a:pt x="1107" y="6396"/>
                  </a:lnTo>
                  <a:lnTo>
                    <a:pt x="1222" y="6129"/>
                  </a:lnTo>
                  <a:lnTo>
                    <a:pt x="1317" y="5862"/>
                  </a:lnTo>
                  <a:lnTo>
                    <a:pt x="1413" y="5575"/>
                  </a:lnTo>
                  <a:lnTo>
                    <a:pt x="1489" y="5289"/>
                  </a:lnTo>
                  <a:lnTo>
                    <a:pt x="1547" y="5002"/>
                  </a:lnTo>
                  <a:lnTo>
                    <a:pt x="1585" y="4716"/>
                  </a:lnTo>
                  <a:lnTo>
                    <a:pt x="1623" y="4411"/>
                  </a:lnTo>
                  <a:lnTo>
                    <a:pt x="1642" y="4105"/>
                  </a:lnTo>
                  <a:lnTo>
                    <a:pt x="1661" y="3800"/>
                  </a:lnTo>
                  <a:lnTo>
                    <a:pt x="1661" y="3609"/>
                  </a:lnTo>
                  <a:lnTo>
                    <a:pt x="1642" y="3341"/>
                  </a:lnTo>
                  <a:lnTo>
                    <a:pt x="1623" y="3074"/>
                  </a:lnTo>
                  <a:lnTo>
                    <a:pt x="1547" y="2635"/>
                  </a:lnTo>
                  <a:lnTo>
                    <a:pt x="1451" y="2215"/>
                  </a:lnTo>
                  <a:lnTo>
                    <a:pt x="1317" y="1814"/>
                  </a:lnTo>
                  <a:lnTo>
                    <a:pt x="1165" y="1413"/>
                  </a:lnTo>
                  <a:lnTo>
                    <a:pt x="993" y="1031"/>
                  </a:lnTo>
                  <a:lnTo>
                    <a:pt x="783" y="669"/>
                  </a:lnTo>
                  <a:lnTo>
                    <a:pt x="573" y="325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2645875" y="2344875"/>
              <a:ext cx="59200" cy="317425"/>
            </a:xfrm>
            <a:custGeom>
              <a:avLst/>
              <a:gdLst/>
              <a:ahLst/>
              <a:cxnLst/>
              <a:rect l="l" t="t" r="r" b="b"/>
              <a:pathLst>
                <a:path w="2368" h="12697" extrusionOk="0">
                  <a:moveTo>
                    <a:pt x="0" y="1"/>
                  </a:moveTo>
                  <a:lnTo>
                    <a:pt x="0" y="1032"/>
                  </a:lnTo>
                  <a:lnTo>
                    <a:pt x="19" y="2082"/>
                  </a:lnTo>
                  <a:lnTo>
                    <a:pt x="38" y="3418"/>
                  </a:lnTo>
                  <a:lnTo>
                    <a:pt x="96" y="4735"/>
                  </a:lnTo>
                  <a:lnTo>
                    <a:pt x="153" y="6072"/>
                  </a:lnTo>
                  <a:lnTo>
                    <a:pt x="210" y="7408"/>
                  </a:lnTo>
                  <a:lnTo>
                    <a:pt x="306" y="8725"/>
                  </a:lnTo>
                  <a:lnTo>
                    <a:pt x="401" y="10043"/>
                  </a:lnTo>
                  <a:lnTo>
                    <a:pt x="516" y="11379"/>
                  </a:lnTo>
                  <a:lnTo>
                    <a:pt x="630" y="12697"/>
                  </a:lnTo>
                  <a:lnTo>
                    <a:pt x="878" y="12487"/>
                  </a:lnTo>
                  <a:lnTo>
                    <a:pt x="1107" y="12257"/>
                  </a:lnTo>
                  <a:lnTo>
                    <a:pt x="1317" y="12028"/>
                  </a:lnTo>
                  <a:lnTo>
                    <a:pt x="1527" y="11799"/>
                  </a:lnTo>
                  <a:lnTo>
                    <a:pt x="1718" y="11551"/>
                  </a:lnTo>
                  <a:lnTo>
                    <a:pt x="1909" y="11284"/>
                  </a:lnTo>
                  <a:lnTo>
                    <a:pt x="2081" y="11016"/>
                  </a:lnTo>
                  <a:lnTo>
                    <a:pt x="2234" y="10749"/>
                  </a:lnTo>
                  <a:lnTo>
                    <a:pt x="2367" y="10596"/>
                  </a:lnTo>
                  <a:lnTo>
                    <a:pt x="2215" y="8477"/>
                  </a:lnTo>
                  <a:lnTo>
                    <a:pt x="2081" y="6339"/>
                  </a:lnTo>
                  <a:lnTo>
                    <a:pt x="1967" y="4220"/>
                  </a:lnTo>
                  <a:lnTo>
                    <a:pt x="1890" y="2082"/>
                  </a:lnTo>
                  <a:lnTo>
                    <a:pt x="1871" y="1795"/>
                  </a:lnTo>
                  <a:lnTo>
                    <a:pt x="1680" y="1547"/>
                  </a:lnTo>
                  <a:lnTo>
                    <a:pt x="1451" y="1299"/>
                  </a:lnTo>
                  <a:lnTo>
                    <a:pt x="1241" y="1051"/>
                  </a:lnTo>
                  <a:lnTo>
                    <a:pt x="1012" y="822"/>
                  </a:lnTo>
                  <a:lnTo>
                    <a:pt x="764" y="611"/>
                  </a:lnTo>
                  <a:lnTo>
                    <a:pt x="516" y="382"/>
                  </a:lnTo>
                  <a:lnTo>
                    <a:pt x="267" y="1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3" name="Google Shape;363;p5"/>
          <p:cNvGrpSpPr/>
          <p:nvPr/>
        </p:nvGrpSpPr>
        <p:grpSpPr>
          <a:xfrm rot="1306702">
            <a:off x="391767" y="3932863"/>
            <a:ext cx="604137" cy="795097"/>
            <a:chOff x="3108350" y="1138275"/>
            <a:chExt cx="545100" cy="717400"/>
          </a:xfrm>
        </p:grpSpPr>
        <p:sp>
          <p:nvSpPr>
            <p:cNvPr id="364" name="Google Shape;364;p5"/>
            <p:cNvSpPr/>
            <p:nvPr/>
          </p:nvSpPr>
          <p:spPr>
            <a:xfrm>
              <a:off x="3108350" y="1138275"/>
              <a:ext cx="545100" cy="717400"/>
            </a:xfrm>
            <a:custGeom>
              <a:avLst/>
              <a:gdLst/>
              <a:ahLst/>
              <a:cxnLst/>
              <a:rect l="l" t="t" r="r" b="b"/>
              <a:pathLst>
                <a:path w="21804" h="28696" extrusionOk="0">
                  <a:moveTo>
                    <a:pt x="14472" y="1"/>
                  </a:moveTo>
                  <a:lnTo>
                    <a:pt x="14205" y="20"/>
                  </a:lnTo>
                  <a:lnTo>
                    <a:pt x="13919" y="39"/>
                  </a:lnTo>
                  <a:lnTo>
                    <a:pt x="13632" y="77"/>
                  </a:lnTo>
                  <a:lnTo>
                    <a:pt x="13327" y="135"/>
                  </a:lnTo>
                  <a:lnTo>
                    <a:pt x="13021" y="192"/>
                  </a:lnTo>
                  <a:lnTo>
                    <a:pt x="12697" y="287"/>
                  </a:lnTo>
                  <a:lnTo>
                    <a:pt x="12372" y="383"/>
                  </a:lnTo>
                  <a:lnTo>
                    <a:pt x="11666" y="574"/>
                  </a:lnTo>
                  <a:lnTo>
                    <a:pt x="10979" y="784"/>
                  </a:lnTo>
                  <a:lnTo>
                    <a:pt x="10310" y="1051"/>
                  </a:lnTo>
                  <a:lnTo>
                    <a:pt x="9642" y="1356"/>
                  </a:lnTo>
                  <a:lnTo>
                    <a:pt x="9012" y="1681"/>
                  </a:lnTo>
                  <a:lnTo>
                    <a:pt x="8382" y="2063"/>
                  </a:lnTo>
                  <a:lnTo>
                    <a:pt x="7771" y="2464"/>
                  </a:lnTo>
                  <a:lnTo>
                    <a:pt x="7160" y="2922"/>
                  </a:lnTo>
                  <a:lnTo>
                    <a:pt x="6587" y="3399"/>
                  </a:lnTo>
                  <a:lnTo>
                    <a:pt x="6034" y="3915"/>
                  </a:lnTo>
                  <a:lnTo>
                    <a:pt x="5480" y="4468"/>
                  </a:lnTo>
                  <a:lnTo>
                    <a:pt x="4965" y="5060"/>
                  </a:lnTo>
                  <a:lnTo>
                    <a:pt x="4449" y="5671"/>
                  </a:lnTo>
                  <a:lnTo>
                    <a:pt x="3972" y="6339"/>
                  </a:lnTo>
                  <a:lnTo>
                    <a:pt x="3495" y="7027"/>
                  </a:lnTo>
                  <a:lnTo>
                    <a:pt x="3056" y="7733"/>
                  </a:lnTo>
                  <a:lnTo>
                    <a:pt x="2521" y="8688"/>
                  </a:lnTo>
                  <a:lnTo>
                    <a:pt x="2044" y="9604"/>
                  </a:lnTo>
                  <a:lnTo>
                    <a:pt x="1624" y="10520"/>
                  </a:lnTo>
                  <a:lnTo>
                    <a:pt x="1242" y="11418"/>
                  </a:lnTo>
                  <a:lnTo>
                    <a:pt x="917" y="12315"/>
                  </a:lnTo>
                  <a:lnTo>
                    <a:pt x="631" y="13193"/>
                  </a:lnTo>
                  <a:lnTo>
                    <a:pt x="402" y="14052"/>
                  </a:lnTo>
                  <a:lnTo>
                    <a:pt x="306" y="14472"/>
                  </a:lnTo>
                  <a:lnTo>
                    <a:pt x="230" y="14892"/>
                  </a:lnTo>
                  <a:lnTo>
                    <a:pt x="154" y="15312"/>
                  </a:lnTo>
                  <a:lnTo>
                    <a:pt x="96" y="15713"/>
                  </a:lnTo>
                  <a:lnTo>
                    <a:pt x="58" y="16133"/>
                  </a:lnTo>
                  <a:lnTo>
                    <a:pt x="39" y="16534"/>
                  </a:lnTo>
                  <a:lnTo>
                    <a:pt x="20" y="16935"/>
                  </a:lnTo>
                  <a:lnTo>
                    <a:pt x="1" y="17336"/>
                  </a:lnTo>
                  <a:lnTo>
                    <a:pt x="20" y="17718"/>
                  </a:lnTo>
                  <a:lnTo>
                    <a:pt x="39" y="18119"/>
                  </a:lnTo>
                  <a:lnTo>
                    <a:pt x="77" y="18501"/>
                  </a:lnTo>
                  <a:lnTo>
                    <a:pt x="115" y="18883"/>
                  </a:lnTo>
                  <a:lnTo>
                    <a:pt x="173" y="19264"/>
                  </a:lnTo>
                  <a:lnTo>
                    <a:pt x="249" y="19627"/>
                  </a:lnTo>
                  <a:lnTo>
                    <a:pt x="325" y="20009"/>
                  </a:lnTo>
                  <a:lnTo>
                    <a:pt x="440" y="20372"/>
                  </a:lnTo>
                  <a:lnTo>
                    <a:pt x="535" y="20734"/>
                  </a:lnTo>
                  <a:lnTo>
                    <a:pt x="669" y="21097"/>
                  </a:lnTo>
                  <a:lnTo>
                    <a:pt x="822" y="21498"/>
                  </a:lnTo>
                  <a:lnTo>
                    <a:pt x="975" y="21880"/>
                  </a:lnTo>
                  <a:lnTo>
                    <a:pt x="1165" y="22262"/>
                  </a:lnTo>
                  <a:lnTo>
                    <a:pt x="1356" y="22644"/>
                  </a:lnTo>
                  <a:lnTo>
                    <a:pt x="1547" y="23006"/>
                  </a:lnTo>
                  <a:lnTo>
                    <a:pt x="1757" y="23350"/>
                  </a:lnTo>
                  <a:lnTo>
                    <a:pt x="1986" y="23694"/>
                  </a:lnTo>
                  <a:lnTo>
                    <a:pt x="2215" y="24037"/>
                  </a:lnTo>
                  <a:lnTo>
                    <a:pt x="2464" y="24362"/>
                  </a:lnTo>
                  <a:lnTo>
                    <a:pt x="2712" y="24686"/>
                  </a:lnTo>
                  <a:lnTo>
                    <a:pt x="2979" y="24992"/>
                  </a:lnTo>
                  <a:lnTo>
                    <a:pt x="3246" y="25278"/>
                  </a:lnTo>
                  <a:lnTo>
                    <a:pt x="3533" y="25565"/>
                  </a:lnTo>
                  <a:lnTo>
                    <a:pt x="3838" y="25832"/>
                  </a:lnTo>
                  <a:lnTo>
                    <a:pt x="4125" y="26099"/>
                  </a:lnTo>
                  <a:lnTo>
                    <a:pt x="4449" y="26347"/>
                  </a:lnTo>
                  <a:lnTo>
                    <a:pt x="4755" y="26596"/>
                  </a:lnTo>
                  <a:lnTo>
                    <a:pt x="5098" y="26825"/>
                  </a:lnTo>
                  <a:lnTo>
                    <a:pt x="5423" y="27035"/>
                  </a:lnTo>
                  <a:lnTo>
                    <a:pt x="5767" y="27226"/>
                  </a:lnTo>
                  <a:lnTo>
                    <a:pt x="6110" y="27436"/>
                  </a:lnTo>
                  <a:lnTo>
                    <a:pt x="6473" y="27607"/>
                  </a:lnTo>
                  <a:lnTo>
                    <a:pt x="6836" y="27779"/>
                  </a:lnTo>
                  <a:lnTo>
                    <a:pt x="7198" y="27932"/>
                  </a:lnTo>
                  <a:lnTo>
                    <a:pt x="7580" y="28066"/>
                  </a:lnTo>
                  <a:lnTo>
                    <a:pt x="7962" y="28180"/>
                  </a:lnTo>
                  <a:lnTo>
                    <a:pt x="8344" y="28295"/>
                  </a:lnTo>
                  <a:lnTo>
                    <a:pt x="8745" y="28409"/>
                  </a:lnTo>
                  <a:lnTo>
                    <a:pt x="9146" y="28486"/>
                  </a:lnTo>
                  <a:lnTo>
                    <a:pt x="9547" y="28562"/>
                  </a:lnTo>
                  <a:lnTo>
                    <a:pt x="9948" y="28619"/>
                  </a:lnTo>
                  <a:lnTo>
                    <a:pt x="10368" y="28657"/>
                  </a:lnTo>
                  <a:lnTo>
                    <a:pt x="10807" y="28677"/>
                  </a:lnTo>
                  <a:lnTo>
                    <a:pt x="11246" y="28696"/>
                  </a:lnTo>
                  <a:lnTo>
                    <a:pt x="11628" y="28677"/>
                  </a:lnTo>
                  <a:lnTo>
                    <a:pt x="12009" y="28657"/>
                  </a:lnTo>
                  <a:lnTo>
                    <a:pt x="12391" y="28638"/>
                  </a:lnTo>
                  <a:lnTo>
                    <a:pt x="12773" y="28581"/>
                  </a:lnTo>
                  <a:lnTo>
                    <a:pt x="13136" y="28524"/>
                  </a:lnTo>
                  <a:lnTo>
                    <a:pt x="13518" y="28447"/>
                  </a:lnTo>
                  <a:lnTo>
                    <a:pt x="13880" y="28371"/>
                  </a:lnTo>
                  <a:lnTo>
                    <a:pt x="14224" y="28276"/>
                  </a:lnTo>
                  <a:lnTo>
                    <a:pt x="14587" y="28161"/>
                  </a:lnTo>
                  <a:lnTo>
                    <a:pt x="14950" y="28027"/>
                  </a:lnTo>
                  <a:lnTo>
                    <a:pt x="15293" y="27894"/>
                  </a:lnTo>
                  <a:lnTo>
                    <a:pt x="15637" y="27760"/>
                  </a:lnTo>
                  <a:lnTo>
                    <a:pt x="15961" y="27607"/>
                  </a:lnTo>
                  <a:lnTo>
                    <a:pt x="16286" y="27436"/>
                  </a:lnTo>
                  <a:lnTo>
                    <a:pt x="16611" y="27245"/>
                  </a:lnTo>
                  <a:lnTo>
                    <a:pt x="16935" y="27054"/>
                  </a:lnTo>
                  <a:lnTo>
                    <a:pt x="17241" y="26863"/>
                  </a:lnTo>
                  <a:lnTo>
                    <a:pt x="17546" y="26653"/>
                  </a:lnTo>
                  <a:lnTo>
                    <a:pt x="17832" y="26424"/>
                  </a:lnTo>
                  <a:lnTo>
                    <a:pt x="18119" y="26195"/>
                  </a:lnTo>
                  <a:lnTo>
                    <a:pt x="18405" y="25946"/>
                  </a:lnTo>
                  <a:lnTo>
                    <a:pt x="18672" y="25698"/>
                  </a:lnTo>
                  <a:lnTo>
                    <a:pt x="18940" y="25431"/>
                  </a:lnTo>
                  <a:lnTo>
                    <a:pt x="19188" y="25164"/>
                  </a:lnTo>
                  <a:lnTo>
                    <a:pt x="19417" y="24877"/>
                  </a:lnTo>
                  <a:lnTo>
                    <a:pt x="19665" y="24591"/>
                  </a:lnTo>
                  <a:lnTo>
                    <a:pt x="19875" y="24285"/>
                  </a:lnTo>
                  <a:lnTo>
                    <a:pt x="20085" y="23980"/>
                  </a:lnTo>
                  <a:lnTo>
                    <a:pt x="20295" y="23675"/>
                  </a:lnTo>
                  <a:lnTo>
                    <a:pt x="20486" y="23350"/>
                  </a:lnTo>
                  <a:lnTo>
                    <a:pt x="20658" y="23006"/>
                  </a:lnTo>
                  <a:lnTo>
                    <a:pt x="20830" y="22663"/>
                  </a:lnTo>
                  <a:lnTo>
                    <a:pt x="20983" y="22300"/>
                  </a:lnTo>
                  <a:lnTo>
                    <a:pt x="21135" y="21918"/>
                  </a:lnTo>
                  <a:lnTo>
                    <a:pt x="21269" y="21517"/>
                  </a:lnTo>
                  <a:lnTo>
                    <a:pt x="21403" y="21116"/>
                  </a:lnTo>
                  <a:lnTo>
                    <a:pt x="21498" y="20715"/>
                  </a:lnTo>
                  <a:lnTo>
                    <a:pt x="21593" y="20314"/>
                  </a:lnTo>
                  <a:lnTo>
                    <a:pt x="21670" y="19894"/>
                  </a:lnTo>
                  <a:lnTo>
                    <a:pt x="21727" y="19474"/>
                  </a:lnTo>
                  <a:lnTo>
                    <a:pt x="21765" y="19054"/>
                  </a:lnTo>
                  <a:lnTo>
                    <a:pt x="21803" y="18634"/>
                  </a:lnTo>
                  <a:lnTo>
                    <a:pt x="21803" y="18214"/>
                  </a:lnTo>
                  <a:lnTo>
                    <a:pt x="21803" y="17794"/>
                  </a:lnTo>
                  <a:lnTo>
                    <a:pt x="21784" y="17374"/>
                  </a:lnTo>
                  <a:lnTo>
                    <a:pt x="21746" y="16954"/>
                  </a:lnTo>
                  <a:lnTo>
                    <a:pt x="21689" y="16534"/>
                  </a:lnTo>
                  <a:lnTo>
                    <a:pt x="21632" y="16114"/>
                  </a:lnTo>
                  <a:lnTo>
                    <a:pt x="21536" y="15713"/>
                  </a:lnTo>
                  <a:lnTo>
                    <a:pt x="21441" y="15293"/>
                  </a:lnTo>
                  <a:lnTo>
                    <a:pt x="21307" y="14911"/>
                  </a:lnTo>
                  <a:lnTo>
                    <a:pt x="21173" y="14511"/>
                  </a:lnTo>
                  <a:lnTo>
                    <a:pt x="21002" y="14129"/>
                  </a:lnTo>
                  <a:lnTo>
                    <a:pt x="20830" y="13766"/>
                  </a:lnTo>
                  <a:lnTo>
                    <a:pt x="20639" y="13403"/>
                  </a:lnTo>
                  <a:lnTo>
                    <a:pt x="20410" y="13040"/>
                  </a:lnTo>
                  <a:lnTo>
                    <a:pt x="20181" y="12716"/>
                  </a:lnTo>
                  <a:lnTo>
                    <a:pt x="19932" y="12391"/>
                  </a:lnTo>
                  <a:lnTo>
                    <a:pt x="19665" y="12067"/>
                  </a:lnTo>
                  <a:lnTo>
                    <a:pt x="19360" y="11780"/>
                  </a:lnTo>
                  <a:lnTo>
                    <a:pt x="19054" y="11494"/>
                  </a:lnTo>
                  <a:lnTo>
                    <a:pt x="18711" y="11227"/>
                  </a:lnTo>
                  <a:lnTo>
                    <a:pt x="18367" y="10979"/>
                  </a:lnTo>
                  <a:lnTo>
                    <a:pt x="17985" y="10769"/>
                  </a:lnTo>
                  <a:lnTo>
                    <a:pt x="17603" y="10559"/>
                  </a:lnTo>
                  <a:lnTo>
                    <a:pt x="17202" y="10368"/>
                  </a:lnTo>
                  <a:lnTo>
                    <a:pt x="16801" y="10215"/>
                  </a:lnTo>
                  <a:lnTo>
                    <a:pt x="16381" y="10081"/>
                  </a:lnTo>
                  <a:lnTo>
                    <a:pt x="15961" y="9967"/>
                  </a:lnTo>
                  <a:lnTo>
                    <a:pt x="15522" y="9890"/>
                  </a:lnTo>
                  <a:lnTo>
                    <a:pt x="15102" y="9833"/>
                  </a:lnTo>
                  <a:lnTo>
                    <a:pt x="14663" y="9814"/>
                  </a:lnTo>
                  <a:lnTo>
                    <a:pt x="14129" y="9776"/>
                  </a:lnTo>
                  <a:lnTo>
                    <a:pt x="13594" y="9776"/>
                  </a:lnTo>
                  <a:lnTo>
                    <a:pt x="13060" y="9795"/>
                  </a:lnTo>
                  <a:lnTo>
                    <a:pt x="12506" y="9833"/>
                  </a:lnTo>
                  <a:lnTo>
                    <a:pt x="11952" y="9909"/>
                  </a:lnTo>
                  <a:lnTo>
                    <a:pt x="11399" y="10024"/>
                  </a:lnTo>
                  <a:lnTo>
                    <a:pt x="10845" y="10139"/>
                  </a:lnTo>
                  <a:lnTo>
                    <a:pt x="10291" y="10310"/>
                  </a:lnTo>
                  <a:lnTo>
                    <a:pt x="10463" y="10119"/>
                  </a:lnTo>
                  <a:lnTo>
                    <a:pt x="10654" y="9967"/>
                  </a:lnTo>
                  <a:lnTo>
                    <a:pt x="10845" y="9795"/>
                  </a:lnTo>
                  <a:lnTo>
                    <a:pt x="11036" y="9661"/>
                  </a:lnTo>
                  <a:lnTo>
                    <a:pt x="11227" y="9528"/>
                  </a:lnTo>
                  <a:lnTo>
                    <a:pt x="11437" y="9413"/>
                  </a:lnTo>
                  <a:lnTo>
                    <a:pt x="11647" y="9298"/>
                  </a:lnTo>
                  <a:lnTo>
                    <a:pt x="11857" y="9203"/>
                  </a:lnTo>
                  <a:lnTo>
                    <a:pt x="14262" y="9069"/>
                  </a:lnTo>
                  <a:lnTo>
                    <a:pt x="14530" y="9088"/>
                  </a:lnTo>
                  <a:lnTo>
                    <a:pt x="14835" y="9088"/>
                  </a:lnTo>
                  <a:lnTo>
                    <a:pt x="15160" y="9069"/>
                  </a:lnTo>
                  <a:lnTo>
                    <a:pt x="15503" y="9031"/>
                  </a:lnTo>
                  <a:lnTo>
                    <a:pt x="15809" y="8993"/>
                  </a:lnTo>
                  <a:lnTo>
                    <a:pt x="16114" y="8955"/>
                  </a:lnTo>
                  <a:lnTo>
                    <a:pt x="16458" y="8898"/>
                  </a:lnTo>
                  <a:lnTo>
                    <a:pt x="16782" y="8802"/>
                  </a:lnTo>
                  <a:lnTo>
                    <a:pt x="17107" y="8688"/>
                  </a:lnTo>
                  <a:lnTo>
                    <a:pt x="17431" y="8516"/>
                  </a:lnTo>
                  <a:lnTo>
                    <a:pt x="17584" y="8420"/>
                  </a:lnTo>
                  <a:lnTo>
                    <a:pt x="17737" y="8306"/>
                  </a:lnTo>
                  <a:lnTo>
                    <a:pt x="17890" y="8191"/>
                  </a:lnTo>
                  <a:lnTo>
                    <a:pt x="18023" y="8058"/>
                  </a:lnTo>
                  <a:lnTo>
                    <a:pt x="18157" y="7905"/>
                  </a:lnTo>
                  <a:lnTo>
                    <a:pt x="18291" y="7752"/>
                  </a:lnTo>
                  <a:lnTo>
                    <a:pt x="18501" y="7447"/>
                  </a:lnTo>
                  <a:lnTo>
                    <a:pt x="18692" y="7084"/>
                  </a:lnTo>
                  <a:lnTo>
                    <a:pt x="18844" y="6721"/>
                  </a:lnTo>
                  <a:lnTo>
                    <a:pt x="18959" y="6339"/>
                  </a:lnTo>
                  <a:lnTo>
                    <a:pt x="19054" y="5919"/>
                  </a:lnTo>
                  <a:lnTo>
                    <a:pt x="19112" y="5518"/>
                  </a:lnTo>
                  <a:lnTo>
                    <a:pt x="19131" y="5098"/>
                  </a:lnTo>
                  <a:lnTo>
                    <a:pt x="19131" y="4678"/>
                  </a:lnTo>
                  <a:lnTo>
                    <a:pt x="19112" y="4258"/>
                  </a:lnTo>
                  <a:lnTo>
                    <a:pt x="19054" y="3838"/>
                  </a:lnTo>
                  <a:lnTo>
                    <a:pt x="18959" y="3437"/>
                  </a:lnTo>
                  <a:lnTo>
                    <a:pt x="18863" y="3056"/>
                  </a:lnTo>
                  <a:lnTo>
                    <a:pt x="18730" y="2674"/>
                  </a:lnTo>
                  <a:lnTo>
                    <a:pt x="18558" y="2330"/>
                  </a:lnTo>
                  <a:lnTo>
                    <a:pt x="18386" y="2025"/>
                  </a:lnTo>
                  <a:lnTo>
                    <a:pt x="18233" y="1815"/>
                  </a:lnTo>
                  <a:lnTo>
                    <a:pt x="18062" y="1585"/>
                  </a:lnTo>
                  <a:lnTo>
                    <a:pt x="17871" y="1356"/>
                  </a:lnTo>
                  <a:lnTo>
                    <a:pt x="17661" y="1146"/>
                  </a:lnTo>
                  <a:lnTo>
                    <a:pt x="17393" y="917"/>
                  </a:lnTo>
                  <a:lnTo>
                    <a:pt x="17126" y="726"/>
                  </a:lnTo>
                  <a:lnTo>
                    <a:pt x="16801" y="535"/>
                  </a:lnTo>
                  <a:lnTo>
                    <a:pt x="16458" y="364"/>
                  </a:lnTo>
                  <a:lnTo>
                    <a:pt x="16076" y="211"/>
                  </a:lnTo>
                  <a:lnTo>
                    <a:pt x="15656" y="115"/>
                  </a:lnTo>
                  <a:lnTo>
                    <a:pt x="15217" y="39"/>
                  </a:lnTo>
                  <a:lnTo>
                    <a:pt x="14969" y="20"/>
                  </a:lnTo>
                  <a:lnTo>
                    <a:pt x="147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3147500" y="1177425"/>
              <a:ext cx="466800" cy="638650"/>
            </a:xfrm>
            <a:custGeom>
              <a:avLst/>
              <a:gdLst/>
              <a:ahLst/>
              <a:cxnLst/>
              <a:rect l="l" t="t" r="r" b="b"/>
              <a:pathLst>
                <a:path w="18672" h="25546" extrusionOk="0">
                  <a:moveTo>
                    <a:pt x="11150" y="13498"/>
                  </a:moveTo>
                  <a:lnTo>
                    <a:pt x="11474" y="13517"/>
                  </a:lnTo>
                  <a:lnTo>
                    <a:pt x="11799" y="13555"/>
                  </a:lnTo>
                  <a:lnTo>
                    <a:pt x="12124" y="13632"/>
                  </a:lnTo>
                  <a:lnTo>
                    <a:pt x="12429" y="13746"/>
                  </a:lnTo>
                  <a:lnTo>
                    <a:pt x="12754" y="13880"/>
                  </a:lnTo>
                  <a:lnTo>
                    <a:pt x="13078" y="14071"/>
                  </a:lnTo>
                  <a:lnTo>
                    <a:pt x="13212" y="14185"/>
                  </a:lnTo>
                  <a:lnTo>
                    <a:pt x="13364" y="14300"/>
                  </a:lnTo>
                  <a:lnTo>
                    <a:pt x="13498" y="14434"/>
                  </a:lnTo>
                  <a:lnTo>
                    <a:pt x="13632" y="14586"/>
                  </a:lnTo>
                  <a:lnTo>
                    <a:pt x="13765" y="14758"/>
                  </a:lnTo>
                  <a:lnTo>
                    <a:pt x="13899" y="14930"/>
                  </a:lnTo>
                  <a:lnTo>
                    <a:pt x="14014" y="15121"/>
                  </a:lnTo>
                  <a:lnTo>
                    <a:pt x="14109" y="15312"/>
                  </a:lnTo>
                  <a:lnTo>
                    <a:pt x="14262" y="15617"/>
                  </a:lnTo>
                  <a:lnTo>
                    <a:pt x="14376" y="15942"/>
                  </a:lnTo>
                  <a:lnTo>
                    <a:pt x="14453" y="16266"/>
                  </a:lnTo>
                  <a:lnTo>
                    <a:pt x="14510" y="16591"/>
                  </a:lnTo>
                  <a:lnTo>
                    <a:pt x="14510" y="16916"/>
                  </a:lnTo>
                  <a:lnTo>
                    <a:pt x="14510" y="17259"/>
                  </a:lnTo>
                  <a:lnTo>
                    <a:pt x="14472" y="17584"/>
                  </a:lnTo>
                  <a:lnTo>
                    <a:pt x="14395" y="17908"/>
                  </a:lnTo>
                  <a:lnTo>
                    <a:pt x="14281" y="18309"/>
                  </a:lnTo>
                  <a:lnTo>
                    <a:pt x="14109" y="18672"/>
                  </a:lnTo>
                  <a:lnTo>
                    <a:pt x="13899" y="19035"/>
                  </a:lnTo>
                  <a:lnTo>
                    <a:pt x="13785" y="19207"/>
                  </a:lnTo>
                  <a:lnTo>
                    <a:pt x="13651" y="19378"/>
                  </a:lnTo>
                  <a:lnTo>
                    <a:pt x="13422" y="19608"/>
                  </a:lnTo>
                  <a:lnTo>
                    <a:pt x="13193" y="19837"/>
                  </a:lnTo>
                  <a:lnTo>
                    <a:pt x="12868" y="20085"/>
                  </a:lnTo>
                  <a:lnTo>
                    <a:pt x="12524" y="20314"/>
                  </a:lnTo>
                  <a:lnTo>
                    <a:pt x="12162" y="20524"/>
                  </a:lnTo>
                  <a:lnTo>
                    <a:pt x="11761" y="20696"/>
                  </a:lnTo>
                  <a:lnTo>
                    <a:pt x="11360" y="20848"/>
                  </a:lnTo>
                  <a:lnTo>
                    <a:pt x="10940" y="20963"/>
                  </a:lnTo>
                  <a:lnTo>
                    <a:pt x="10501" y="21058"/>
                  </a:lnTo>
                  <a:lnTo>
                    <a:pt x="10081" y="21116"/>
                  </a:lnTo>
                  <a:lnTo>
                    <a:pt x="9642" y="21154"/>
                  </a:lnTo>
                  <a:lnTo>
                    <a:pt x="9222" y="21135"/>
                  </a:lnTo>
                  <a:lnTo>
                    <a:pt x="8821" y="21097"/>
                  </a:lnTo>
                  <a:lnTo>
                    <a:pt x="8420" y="21001"/>
                  </a:lnTo>
                  <a:lnTo>
                    <a:pt x="8229" y="20944"/>
                  </a:lnTo>
                  <a:lnTo>
                    <a:pt x="8057" y="20868"/>
                  </a:lnTo>
                  <a:lnTo>
                    <a:pt x="7866" y="20791"/>
                  </a:lnTo>
                  <a:lnTo>
                    <a:pt x="7713" y="20696"/>
                  </a:lnTo>
                  <a:lnTo>
                    <a:pt x="7542" y="20600"/>
                  </a:lnTo>
                  <a:lnTo>
                    <a:pt x="7389" y="20486"/>
                  </a:lnTo>
                  <a:lnTo>
                    <a:pt x="7255" y="20352"/>
                  </a:lnTo>
                  <a:lnTo>
                    <a:pt x="7122" y="20199"/>
                  </a:lnTo>
                  <a:lnTo>
                    <a:pt x="6969" y="20008"/>
                  </a:lnTo>
                  <a:lnTo>
                    <a:pt x="6835" y="19798"/>
                  </a:lnTo>
                  <a:lnTo>
                    <a:pt x="6721" y="19588"/>
                  </a:lnTo>
                  <a:lnTo>
                    <a:pt x="6625" y="19359"/>
                  </a:lnTo>
                  <a:lnTo>
                    <a:pt x="6568" y="19187"/>
                  </a:lnTo>
                  <a:lnTo>
                    <a:pt x="6511" y="18997"/>
                  </a:lnTo>
                  <a:lnTo>
                    <a:pt x="6453" y="18634"/>
                  </a:lnTo>
                  <a:lnTo>
                    <a:pt x="6434" y="18271"/>
                  </a:lnTo>
                  <a:lnTo>
                    <a:pt x="6453" y="17889"/>
                  </a:lnTo>
                  <a:lnTo>
                    <a:pt x="6511" y="17527"/>
                  </a:lnTo>
                  <a:lnTo>
                    <a:pt x="6587" y="17183"/>
                  </a:lnTo>
                  <a:lnTo>
                    <a:pt x="6682" y="16839"/>
                  </a:lnTo>
                  <a:lnTo>
                    <a:pt x="6816" y="16496"/>
                  </a:lnTo>
                  <a:lnTo>
                    <a:pt x="6969" y="16152"/>
                  </a:lnTo>
                  <a:lnTo>
                    <a:pt x="7160" y="15827"/>
                  </a:lnTo>
                  <a:lnTo>
                    <a:pt x="7351" y="15522"/>
                  </a:lnTo>
                  <a:lnTo>
                    <a:pt x="7561" y="15236"/>
                  </a:lnTo>
                  <a:lnTo>
                    <a:pt x="7847" y="14911"/>
                  </a:lnTo>
                  <a:lnTo>
                    <a:pt x="8152" y="14605"/>
                  </a:lnTo>
                  <a:lnTo>
                    <a:pt x="8343" y="14453"/>
                  </a:lnTo>
                  <a:lnTo>
                    <a:pt x="8534" y="14319"/>
                  </a:lnTo>
                  <a:lnTo>
                    <a:pt x="8725" y="14185"/>
                  </a:lnTo>
                  <a:lnTo>
                    <a:pt x="8935" y="14071"/>
                  </a:lnTo>
                  <a:lnTo>
                    <a:pt x="9145" y="13956"/>
                  </a:lnTo>
                  <a:lnTo>
                    <a:pt x="9374" y="13861"/>
                  </a:lnTo>
                  <a:lnTo>
                    <a:pt x="9584" y="13785"/>
                  </a:lnTo>
                  <a:lnTo>
                    <a:pt x="9813" y="13708"/>
                  </a:lnTo>
                  <a:lnTo>
                    <a:pt x="10138" y="13613"/>
                  </a:lnTo>
                  <a:lnTo>
                    <a:pt x="10482" y="13536"/>
                  </a:lnTo>
                  <a:lnTo>
                    <a:pt x="10806" y="13498"/>
                  </a:lnTo>
                  <a:close/>
                  <a:moveTo>
                    <a:pt x="13059" y="0"/>
                  </a:moveTo>
                  <a:lnTo>
                    <a:pt x="12754" y="19"/>
                  </a:lnTo>
                  <a:lnTo>
                    <a:pt x="12448" y="39"/>
                  </a:lnTo>
                  <a:lnTo>
                    <a:pt x="12143" y="96"/>
                  </a:lnTo>
                  <a:lnTo>
                    <a:pt x="11837" y="153"/>
                  </a:lnTo>
                  <a:lnTo>
                    <a:pt x="11532" y="229"/>
                  </a:lnTo>
                  <a:lnTo>
                    <a:pt x="11226" y="325"/>
                  </a:lnTo>
                  <a:lnTo>
                    <a:pt x="10825" y="420"/>
                  </a:lnTo>
                  <a:lnTo>
                    <a:pt x="10463" y="535"/>
                  </a:lnTo>
                  <a:lnTo>
                    <a:pt x="10081" y="649"/>
                  </a:lnTo>
                  <a:lnTo>
                    <a:pt x="9718" y="783"/>
                  </a:lnTo>
                  <a:lnTo>
                    <a:pt x="9355" y="936"/>
                  </a:lnTo>
                  <a:lnTo>
                    <a:pt x="8993" y="1089"/>
                  </a:lnTo>
                  <a:lnTo>
                    <a:pt x="8649" y="1260"/>
                  </a:lnTo>
                  <a:lnTo>
                    <a:pt x="8305" y="1432"/>
                  </a:lnTo>
                  <a:lnTo>
                    <a:pt x="7713" y="1776"/>
                  </a:lnTo>
                  <a:lnTo>
                    <a:pt x="7141" y="2158"/>
                  </a:lnTo>
                  <a:lnTo>
                    <a:pt x="6606" y="2559"/>
                  </a:lnTo>
                  <a:lnTo>
                    <a:pt x="6071" y="2998"/>
                  </a:lnTo>
                  <a:lnTo>
                    <a:pt x="5728" y="3303"/>
                  </a:lnTo>
                  <a:lnTo>
                    <a:pt x="5403" y="3628"/>
                  </a:lnTo>
                  <a:lnTo>
                    <a:pt x="5079" y="3971"/>
                  </a:lnTo>
                  <a:lnTo>
                    <a:pt x="4754" y="4315"/>
                  </a:lnTo>
                  <a:lnTo>
                    <a:pt x="4449" y="4678"/>
                  </a:lnTo>
                  <a:lnTo>
                    <a:pt x="4143" y="5041"/>
                  </a:lnTo>
                  <a:lnTo>
                    <a:pt x="3857" y="5422"/>
                  </a:lnTo>
                  <a:lnTo>
                    <a:pt x="3590" y="5804"/>
                  </a:lnTo>
                  <a:lnTo>
                    <a:pt x="3208" y="6377"/>
                  </a:lnTo>
                  <a:lnTo>
                    <a:pt x="2845" y="6969"/>
                  </a:lnTo>
                  <a:lnTo>
                    <a:pt x="2635" y="7312"/>
                  </a:lnTo>
                  <a:lnTo>
                    <a:pt x="2272" y="8000"/>
                  </a:lnTo>
                  <a:lnTo>
                    <a:pt x="1910" y="8706"/>
                  </a:lnTo>
                  <a:lnTo>
                    <a:pt x="1566" y="9432"/>
                  </a:lnTo>
                  <a:lnTo>
                    <a:pt x="1241" y="10157"/>
                  </a:lnTo>
                  <a:lnTo>
                    <a:pt x="955" y="10883"/>
                  </a:lnTo>
                  <a:lnTo>
                    <a:pt x="707" y="11608"/>
                  </a:lnTo>
                  <a:lnTo>
                    <a:pt x="497" y="12295"/>
                  </a:lnTo>
                  <a:lnTo>
                    <a:pt x="325" y="13002"/>
                  </a:lnTo>
                  <a:lnTo>
                    <a:pt x="191" y="13708"/>
                  </a:lnTo>
                  <a:lnTo>
                    <a:pt x="77" y="14415"/>
                  </a:lnTo>
                  <a:lnTo>
                    <a:pt x="19" y="15083"/>
                  </a:lnTo>
                  <a:lnTo>
                    <a:pt x="0" y="15770"/>
                  </a:lnTo>
                  <a:lnTo>
                    <a:pt x="39" y="16438"/>
                  </a:lnTo>
                  <a:lnTo>
                    <a:pt x="58" y="16782"/>
                  </a:lnTo>
                  <a:lnTo>
                    <a:pt x="115" y="17126"/>
                  </a:lnTo>
                  <a:lnTo>
                    <a:pt x="153" y="17450"/>
                  </a:lnTo>
                  <a:lnTo>
                    <a:pt x="229" y="17794"/>
                  </a:lnTo>
                  <a:lnTo>
                    <a:pt x="306" y="18118"/>
                  </a:lnTo>
                  <a:lnTo>
                    <a:pt x="401" y="18462"/>
                  </a:lnTo>
                  <a:lnTo>
                    <a:pt x="573" y="18997"/>
                  </a:lnTo>
                  <a:lnTo>
                    <a:pt x="726" y="19378"/>
                  </a:lnTo>
                  <a:lnTo>
                    <a:pt x="898" y="19779"/>
                  </a:lnTo>
                  <a:lnTo>
                    <a:pt x="1050" y="20123"/>
                  </a:lnTo>
                  <a:lnTo>
                    <a:pt x="1222" y="20448"/>
                  </a:lnTo>
                  <a:lnTo>
                    <a:pt x="1413" y="20791"/>
                  </a:lnTo>
                  <a:lnTo>
                    <a:pt x="1623" y="21097"/>
                  </a:lnTo>
                  <a:lnTo>
                    <a:pt x="1833" y="21421"/>
                  </a:lnTo>
                  <a:lnTo>
                    <a:pt x="2043" y="21727"/>
                  </a:lnTo>
                  <a:lnTo>
                    <a:pt x="2272" y="22013"/>
                  </a:lnTo>
                  <a:lnTo>
                    <a:pt x="2520" y="22299"/>
                  </a:lnTo>
                  <a:lnTo>
                    <a:pt x="2845" y="22643"/>
                  </a:lnTo>
                  <a:lnTo>
                    <a:pt x="3189" y="22987"/>
                  </a:lnTo>
                  <a:lnTo>
                    <a:pt x="3532" y="23292"/>
                  </a:lnTo>
                  <a:lnTo>
                    <a:pt x="3895" y="23598"/>
                  </a:lnTo>
                  <a:lnTo>
                    <a:pt x="4162" y="23789"/>
                  </a:lnTo>
                  <a:lnTo>
                    <a:pt x="4449" y="23979"/>
                  </a:lnTo>
                  <a:lnTo>
                    <a:pt x="4735" y="24151"/>
                  </a:lnTo>
                  <a:lnTo>
                    <a:pt x="5021" y="24323"/>
                  </a:lnTo>
                  <a:lnTo>
                    <a:pt x="5308" y="24495"/>
                  </a:lnTo>
                  <a:lnTo>
                    <a:pt x="5613" y="24629"/>
                  </a:lnTo>
                  <a:lnTo>
                    <a:pt x="5919" y="24781"/>
                  </a:lnTo>
                  <a:lnTo>
                    <a:pt x="6243" y="24896"/>
                  </a:lnTo>
                  <a:lnTo>
                    <a:pt x="6549" y="25030"/>
                  </a:lnTo>
                  <a:lnTo>
                    <a:pt x="6873" y="25125"/>
                  </a:lnTo>
                  <a:lnTo>
                    <a:pt x="7198" y="25220"/>
                  </a:lnTo>
                  <a:lnTo>
                    <a:pt x="7542" y="25316"/>
                  </a:lnTo>
                  <a:lnTo>
                    <a:pt x="7885" y="25373"/>
                  </a:lnTo>
                  <a:lnTo>
                    <a:pt x="8229" y="25430"/>
                  </a:lnTo>
                  <a:lnTo>
                    <a:pt x="8572" y="25488"/>
                  </a:lnTo>
                  <a:lnTo>
                    <a:pt x="8916" y="25526"/>
                  </a:lnTo>
                  <a:lnTo>
                    <a:pt x="9355" y="25545"/>
                  </a:lnTo>
                  <a:lnTo>
                    <a:pt x="10233" y="25545"/>
                  </a:lnTo>
                  <a:lnTo>
                    <a:pt x="10673" y="25507"/>
                  </a:lnTo>
                  <a:lnTo>
                    <a:pt x="11093" y="25450"/>
                  </a:lnTo>
                  <a:lnTo>
                    <a:pt x="11513" y="25373"/>
                  </a:lnTo>
                  <a:lnTo>
                    <a:pt x="11933" y="25259"/>
                  </a:lnTo>
                  <a:lnTo>
                    <a:pt x="12353" y="25144"/>
                  </a:lnTo>
                  <a:lnTo>
                    <a:pt x="12754" y="25010"/>
                  </a:lnTo>
                  <a:lnTo>
                    <a:pt x="13154" y="24858"/>
                  </a:lnTo>
                  <a:lnTo>
                    <a:pt x="13536" y="24686"/>
                  </a:lnTo>
                  <a:lnTo>
                    <a:pt x="13918" y="24495"/>
                  </a:lnTo>
                  <a:lnTo>
                    <a:pt x="14300" y="24285"/>
                  </a:lnTo>
                  <a:lnTo>
                    <a:pt x="14663" y="24075"/>
                  </a:lnTo>
                  <a:lnTo>
                    <a:pt x="15006" y="23827"/>
                  </a:lnTo>
                  <a:lnTo>
                    <a:pt x="15350" y="23579"/>
                  </a:lnTo>
                  <a:lnTo>
                    <a:pt x="15732" y="23254"/>
                  </a:lnTo>
                  <a:lnTo>
                    <a:pt x="16095" y="22910"/>
                  </a:lnTo>
                  <a:lnTo>
                    <a:pt x="16438" y="22548"/>
                  </a:lnTo>
                  <a:lnTo>
                    <a:pt x="16763" y="22166"/>
                  </a:lnTo>
                  <a:lnTo>
                    <a:pt x="17068" y="21765"/>
                  </a:lnTo>
                  <a:lnTo>
                    <a:pt x="17336" y="21345"/>
                  </a:lnTo>
                  <a:lnTo>
                    <a:pt x="17603" y="20906"/>
                  </a:lnTo>
                  <a:lnTo>
                    <a:pt x="17832" y="20428"/>
                  </a:lnTo>
                  <a:lnTo>
                    <a:pt x="17985" y="20085"/>
                  </a:lnTo>
                  <a:lnTo>
                    <a:pt x="18118" y="19722"/>
                  </a:lnTo>
                  <a:lnTo>
                    <a:pt x="18252" y="19359"/>
                  </a:lnTo>
                  <a:lnTo>
                    <a:pt x="18347" y="18997"/>
                  </a:lnTo>
                  <a:lnTo>
                    <a:pt x="18443" y="18634"/>
                  </a:lnTo>
                  <a:lnTo>
                    <a:pt x="18519" y="18252"/>
                  </a:lnTo>
                  <a:lnTo>
                    <a:pt x="18615" y="17622"/>
                  </a:lnTo>
                  <a:lnTo>
                    <a:pt x="18672" y="16973"/>
                  </a:lnTo>
                  <a:lnTo>
                    <a:pt x="18672" y="16324"/>
                  </a:lnTo>
                  <a:lnTo>
                    <a:pt x="18672" y="15999"/>
                  </a:lnTo>
                  <a:lnTo>
                    <a:pt x="18653" y="15675"/>
                  </a:lnTo>
                  <a:lnTo>
                    <a:pt x="18596" y="15293"/>
                  </a:lnTo>
                  <a:lnTo>
                    <a:pt x="18538" y="14892"/>
                  </a:lnTo>
                  <a:lnTo>
                    <a:pt x="18462" y="14510"/>
                  </a:lnTo>
                  <a:lnTo>
                    <a:pt x="18366" y="14147"/>
                  </a:lnTo>
                  <a:lnTo>
                    <a:pt x="18233" y="13746"/>
                  </a:lnTo>
                  <a:lnTo>
                    <a:pt x="18099" y="13384"/>
                  </a:lnTo>
                  <a:lnTo>
                    <a:pt x="17927" y="13021"/>
                  </a:lnTo>
                  <a:lnTo>
                    <a:pt x="17736" y="12658"/>
                  </a:lnTo>
                  <a:lnTo>
                    <a:pt x="17526" y="12314"/>
                  </a:lnTo>
                  <a:lnTo>
                    <a:pt x="17297" y="11990"/>
                  </a:lnTo>
                  <a:lnTo>
                    <a:pt x="17049" y="11684"/>
                  </a:lnTo>
                  <a:lnTo>
                    <a:pt x="16763" y="11398"/>
                  </a:lnTo>
                  <a:lnTo>
                    <a:pt x="16515" y="11169"/>
                  </a:lnTo>
                  <a:lnTo>
                    <a:pt x="16228" y="10959"/>
                  </a:lnTo>
                  <a:lnTo>
                    <a:pt x="15942" y="10749"/>
                  </a:lnTo>
                  <a:lnTo>
                    <a:pt x="15636" y="10558"/>
                  </a:lnTo>
                  <a:lnTo>
                    <a:pt x="15312" y="10386"/>
                  </a:lnTo>
                  <a:lnTo>
                    <a:pt x="14987" y="10234"/>
                  </a:lnTo>
                  <a:lnTo>
                    <a:pt x="14663" y="10119"/>
                  </a:lnTo>
                  <a:lnTo>
                    <a:pt x="14319" y="10004"/>
                  </a:lnTo>
                  <a:lnTo>
                    <a:pt x="13995" y="9928"/>
                  </a:lnTo>
                  <a:lnTo>
                    <a:pt x="13651" y="9871"/>
                  </a:lnTo>
                  <a:lnTo>
                    <a:pt x="13326" y="9833"/>
                  </a:lnTo>
                  <a:lnTo>
                    <a:pt x="12983" y="9813"/>
                  </a:lnTo>
                  <a:lnTo>
                    <a:pt x="12391" y="9775"/>
                  </a:lnTo>
                  <a:lnTo>
                    <a:pt x="11780" y="9775"/>
                  </a:lnTo>
                  <a:lnTo>
                    <a:pt x="11169" y="9833"/>
                  </a:lnTo>
                  <a:lnTo>
                    <a:pt x="10577" y="9909"/>
                  </a:lnTo>
                  <a:lnTo>
                    <a:pt x="9985" y="10023"/>
                  </a:lnTo>
                  <a:lnTo>
                    <a:pt x="9413" y="10176"/>
                  </a:lnTo>
                  <a:lnTo>
                    <a:pt x="8859" y="10348"/>
                  </a:lnTo>
                  <a:lnTo>
                    <a:pt x="8324" y="10539"/>
                  </a:lnTo>
                  <a:lnTo>
                    <a:pt x="8000" y="10673"/>
                  </a:lnTo>
                  <a:lnTo>
                    <a:pt x="7694" y="10825"/>
                  </a:lnTo>
                  <a:lnTo>
                    <a:pt x="7370" y="10978"/>
                  </a:lnTo>
                  <a:lnTo>
                    <a:pt x="7083" y="11150"/>
                  </a:lnTo>
                  <a:lnTo>
                    <a:pt x="6625" y="11436"/>
                  </a:lnTo>
                  <a:lnTo>
                    <a:pt x="6205" y="11761"/>
                  </a:lnTo>
                  <a:lnTo>
                    <a:pt x="5785" y="12085"/>
                  </a:lnTo>
                  <a:lnTo>
                    <a:pt x="5403" y="12467"/>
                  </a:lnTo>
                  <a:lnTo>
                    <a:pt x="5537" y="11818"/>
                  </a:lnTo>
                  <a:lnTo>
                    <a:pt x="5690" y="11207"/>
                  </a:lnTo>
                  <a:lnTo>
                    <a:pt x="5804" y="10806"/>
                  </a:lnTo>
                  <a:lnTo>
                    <a:pt x="5919" y="10424"/>
                  </a:lnTo>
                  <a:lnTo>
                    <a:pt x="6071" y="10062"/>
                  </a:lnTo>
                  <a:lnTo>
                    <a:pt x="6224" y="9699"/>
                  </a:lnTo>
                  <a:lnTo>
                    <a:pt x="6358" y="9413"/>
                  </a:lnTo>
                  <a:lnTo>
                    <a:pt x="6511" y="9126"/>
                  </a:lnTo>
                  <a:lnTo>
                    <a:pt x="6682" y="8840"/>
                  </a:lnTo>
                  <a:lnTo>
                    <a:pt x="6873" y="8534"/>
                  </a:lnTo>
                  <a:lnTo>
                    <a:pt x="7064" y="8267"/>
                  </a:lnTo>
                  <a:lnTo>
                    <a:pt x="7293" y="7981"/>
                  </a:lnTo>
                  <a:lnTo>
                    <a:pt x="7522" y="7732"/>
                  </a:lnTo>
                  <a:lnTo>
                    <a:pt x="7752" y="7484"/>
                  </a:lnTo>
                  <a:lnTo>
                    <a:pt x="8019" y="7236"/>
                  </a:lnTo>
                  <a:lnTo>
                    <a:pt x="8286" y="7026"/>
                  </a:lnTo>
                  <a:lnTo>
                    <a:pt x="8668" y="6740"/>
                  </a:lnTo>
                  <a:lnTo>
                    <a:pt x="9088" y="6472"/>
                  </a:lnTo>
                  <a:lnTo>
                    <a:pt x="9508" y="6262"/>
                  </a:lnTo>
                  <a:lnTo>
                    <a:pt x="9947" y="6091"/>
                  </a:lnTo>
                  <a:lnTo>
                    <a:pt x="12715" y="5938"/>
                  </a:lnTo>
                  <a:lnTo>
                    <a:pt x="12983" y="5957"/>
                  </a:lnTo>
                  <a:lnTo>
                    <a:pt x="13231" y="5957"/>
                  </a:lnTo>
                  <a:lnTo>
                    <a:pt x="13479" y="5938"/>
                  </a:lnTo>
                  <a:lnTo>
                    <a:pt x="13727" y="5900"/>
                  </a:lnTo>
                  <a:lnTo>
                    <a:pt x="14033" y="5881"/>
                  </a:lnTo>
                  <a:lnTo>
                    <a:pt x="14338" y="5842"/>
                  </a:lnTo>
                  <a:lnTo>
                    <a:pt x="14644" y="5766"/>
                  </a:lnTo>
                  <a:lnTo>
                    <a:pt x="14796" y="5728"/>
                  </a:lnTo>
                  <a:lnTo>
                    <a:pt x="14930" y="5671"/>
                  </a:lnTo>
                  <a:lnTo>
                    <a:pt x="15140" y="5537"/>
                  </a:lnTo>
                  <a:lnTo>
                    <a:pt x="15255" y="5461"/>
                  </a:lnTo>
                  <a:lnTo>
                    <a:pt x="15350" y="5365"/>
                  </a:lnTo>
                  <a:lnTo>
                    <a:pt x="15522" y="5174"/>
                  </a:lnTo>
                  <a:lnTo>
                    <a:pt x="15655" y="4945"/>
                  </a:lnTo>
                  <a:lnTo>
                    <a:pt x="15770" y="4678"/>
                  </a:lnTo>
                  <a:lnTo>
                    <a:pt x="15865" y="4391"/>
                  </a:lnTo>
                  <a:lnTo>
                    <a:pt x="15942" y="4105"/>
                  </a:lnTo>
                  <a:lnTo>
                    <a:pt x="15980" y="3781"/>
                  </a:lnTo>
                  <a:lnTo>
                    <a:pt x="15999" y="3475"/>
                  </a:lnTo>
                  <a:lnTo>
                    <a:pt x="15999" y="3151"/>
                  </a:lnTo>
                  <a:lnTo>
                    <a:pt x="15961" y="2730"/>
                  </a:lnTo>
                  <a:lnTo>
                    <a:pt x="15885" y="2330"/>
                  </a:lnTo>
                  <a:lnTo>
                    <a:pt x="15789" y="1967"/>
                  </a:lnTo>
                  <a:lnTo>
                    <a:pt x="15655" y="1623"/>
                  </a:lnTo>
                  <a:lnTo>
                    <a:pt x="15579" y="1451"/>
                  </a:lnTo>
                  <a:lnTo>
                    <a:pt x="15484" y="1299"/>
                  </a:lnTo>
                  <a:lnTo>
                    <a:pt x="15293" y="1050"/>
                  </a:lnTo>
                  <a:lnTo>
                    <a:pt x="15102" y="821"/>
                  </a:lnTo>
                  <a:lnTo>
                    <a:pt x="14892" y="611"/>
                  </a:lnTo>
                  <a:lnTo>
                    <a:pt x="14663" y="459"/>
                  </a:lnTo>
                  <a:lnTo>
                    <a:pt x="14415" y="306"/>
                  </a:lnTo>
                  <a:lnTo>
                    <a:pt x="14166" y="191"/>
                  </a:lnTo>
                  <a:lnTo>
                    <a:pt x="13899" y="115"/>
                  </a:lnTo>
                  <a:lnTo>
                    <a:pt x="13613" y="58"/>
                  </a:lnTo>
                  <a:lnTo>
                    <a:pt x="13345" y="19"/>
                  </a:lnTo>
                  <a:lnTo>
                    <a:pt x="130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5"/>
            <p:cNvSpPr/>
            <p:nvPr/>
          </p:nvSpPr>
          <p:spPr>
            <a:xfrm>
              <a:off x="3299275" y="1212750"/>
              <a:ext cx="248225" cy="43450"/>
            </a:xfrm>
            <a:custGeom>
              <a:avLst/>
              <a:gdLst/>
              <a:ahLst/>
              <a:cxnLst/>
              <a:rect l="l" t="t" r="r" b="b"/>
              <a:pathLst>
                <a:path w="9929" h="1738" extrusionOk="0">
                  <a:moveTo>
                    <a:pt x="4697" y="0"/>
                  </a:moveTo>
                  <a:lnTo>
                    <a:pt x="3074" y="19"/>
                  </a:lnTo>
                  <a:lnTo>
                    <a:pt x="2234" y="19"/>
                  </a:lnTo>
                  <a:lnTo>
                    <a:pt x="1642" y="363"/>
                  </a:lnTo>
                  <a:lnTo>
                    <a:pt x="1070" y="745"/>
                  </a:lnTo>
                  <a:lnTo>
                    <a:pt x="535" y="1146"/>
                  </a:lnTo>
                  <a:lnTo>
                    <a:pt x="0" y="1585"/>
                  </a:lnTo>
                  <a:lnTo>
                    <a:pt x="1681" y="1527"/>
                  </a:lnTo>
                  <a:lnTo>
                    <a:pt x="3342" y="1489"/>
                  </a:lnTo>
                  <a:lnTo>
                    <a:pt x="4945" y="1508"/>
                  </a:lnTo>
                  <a:lnTo>
                    <a:pt x="6549" y="1547"/>
                  </a:lnTo>
                  <a:lnTo>
                    <a:pt x="8172" y="1623"/>
                  </a:lnTo>
                  <a:lnTo>
                    <a:pt x="9775" y="1718"/>
                  </a:lnTo>
                  <a:lnTo>
                    <a:pt x="9928" y="1738"/>
                  </a:lnTo>
                  <a:lnTo>
                    <a:pt x="9890" y="1317"/>
                  </a:lnTo>
                  <a:lnTo>
                    <a:pt x="9814" y="917"/>
                  </a:lnTo>
                  <a:lnTo>
                    <a:pt x="9718" y="554"/>
                  </a:lnTo>
                  <a:lnTo>
                    <a:pt x="9584" y="210"/>
                  </a:lnTo>
                  <a:lnTo>
                    <a:pt x="7962" y="115"/>
                  </a:lnTo>
                  <a:lnTo>
                    <a:pt x="6339" y="3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3213375" y="1315350"/>
              <a:ext cx="307375" cy="44900"/>
            </a:xfrm>
            <a:custGeom>
              <a:avLst/>
              <a:gdLst/>
              <a:ahLst/>
              <a:cxnLst/>
              <a:rect l="l" t="t" r="r" b="b"/>
              <a:pathLst>
                <a:path w="12295" h="1796" extrusionOk="0">
                  <a:moveTo>
                    <a:pt x="6510" y="1"/>
                  </a:moveTo>
                  <a:lnTo>
                    <a:pt x="5117" y="39"/>
                  </a:lnTo>
                  <a:lnTo>
                    <a:pt x="3723" y="77"/>
                  </a:lnTo>
                  <a:lnTo>
                    <a:pt x="2348" y="173"/>
                  </a:lnTo>
                  <a:lnTo>
                    <a:pt x="955" y="287"/>
                  </a:lnTo>
                  <a:lnTo>
                    <a:pt x="573" y="860"/>
                  </a:lnTo>
                  <a:lnTo>
                    <a:pt x="210" y="1452"/>
                  </a:lnTo>
                  <a:lnTo>
                    <a:pt x="0" y="1795"/>
                  </a:lnTo>
                  <a:lnTo>
                    <a:pt x="363" y="1757"/>
                  </a:lnTo>
                  <a:lnTo>
                    <a:pt x="1680" y="1681"/>
                  </a:lnTo>
                  <a:lnTo>
                    <a:pt x="2997" y="1605"/>
                  </a:lnTo>
                  <a:lnTo>
                    <a:pt x="4315" y="1547"/>
                  </a:lnTo>
                  <a:lnTo>
                    <a:pt x="5651" y="1509"/>
                  </a:lnTo>
                  <a:lnTo>
                    <a:pt x="6033" y="1223"/>
                  </a:lnTo>
                  <a:lnTo>
                    <a:pt x="6453" y="955"/>
                  </a:lnTo>
                  <a:lnTo>
                    <a:pt x="6873" y="745"/>
                  </a:lnTo>
                  <a:lnTo>
                    <a:pt x="7312" y="574"/>
                  </a:lnTo>
                  <a:lnTo>
                    <a:pt x="10080" y="421"/>
                  </a:lnTo>
                  <a:lnTo>
                    <a:pt x="10348" y="440"/>
                  </a:lnTo>
                  <a:lnTo>
                    <a:pt x="10596" y="440"/>
                  </a:lnTo>
                  <a:lnTo>
                    <a:pt x="10844" y="421"/>
                  </a:lnTo>
                  <a:lnTo>
                    <a:pt x="11092" y="383"/>
                  </a:lnTo>
                  <a:lnTo>
                    <a:pt x="11398" y="364"/>
                  </a:lnTo>
                  <a:lnTo>
                    <a:pt x="11703" y="325"/>
                  </a:lnTo>
                  <a:lnTo>
                    <a:pt x="12009" y="249"/>
                  </a:lnTo>
                  <a:lnTo>
                    <a:pt x="12161" y="211"/>
                  </a:lnTo>
                  <a:lnTo>
                    <a:pt x="12295" y="154"/>
                  </a:lnTo>
                  <a:lnTo>
                    <a:pt x="10844" y="77"/>
                  </a:lnTo>
                  <a:lnTo>
                    <a:pt x="9393" y="20"/>
                  </a:lnTo>
                  <a:lnTo>
                    <a:pt x="79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3165150" y="1419875"/>
              <a:ext cx="137975" cy="47775"/>
            </a:xfrm>
            <a:custGeom>
              <a:avLst/>
              <a:gdLst/>
              <a:ahLst/>
              <a:cxnLst/>
              <a:rect l="l" t="t" r="r" b="b"/>
              <a:pathLst>
                <a:path w="5519" h="1911" extrusionOk="0">
                  <a:moveTo>
                    <a:pt x="5518" y="1"/>
                  </a:moveTo>
                  <a:lnTo>
                    <a:pt x="4564" y="58"/>
                  </a:lnTo>
                  <a:lnTo>
                    <a:pt x="3628" y="135"/>
                  </a:lnTo>
                  <a:lnTo>
                    <a:pt x="2693" y="211"/>
                  </a:lnTo>
                  <a:lnTo>
                    <a:pt x="1757" y="325"/>
                  </a:lnTo>
                  <a:lnTo>
                    <a:pt x="535" y="459"/>
                  </a:lnTo>
                  <a:lnTo>
                    <a:pt x="249" y="1185"/>
                  </a:lnTo>
                  <a:lnTo>
                    <a:pt x="1" y="1910"/>
                  </a:lnTo>
                  <a:lnTo>
                    <a:pt x="1146" y="1776"/>
                  </a:lnTo>
                  <a:lnTo>
                    <a:pt x="2292" y="1681"/>
                  </a:lnTo>
                  <a:lnTo>
                    <a:pt x="3628" y="1586"/>
                  </a:lnTo>
                  <a:lnTo>
                    <a:pt x="4984" y="1509"/>
                  </a:lnTo>
                  <a:lnTo>
                    <a:pt x="5098" y="1108"/>
                  </a:lnTo>
                  <a:lnTo>
                    <a:pt x="5213" y="726"/>
                  </a:lnTo>
                  <a:lnTo>
                    <a:pt x="5365" y="364"/>
                  </a:lnTo>
                  <a:lnTo>
                    <a:pt x="55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3324575" y="1421800"/>
              <a:ext cx="242000" cy="40600"/>
            </a:xfrm>
            <a:custGeom>
              <a:avLst/>
              <a:gdLst/>
              <a:ahLst/>
              <a:cxnLst/>
              <a:rect l="l" t="t" r="r" b="b"/>
              <a:pathLst>
                <a:path w="9680" h="1624" extrusionOk="0">
                  <a:moveTo>
                    <a:pt x="4697" y="0"/>
                  </a:moveTo>
                  <a:lnTo>
                    <a:pt x="4086" y="58"/>
                  </a:lnTo>
                  <a:lnTo>
                    <a:pt x="3494" y="134"/>
                  </a:lnTo>
                  <a:lnTo>
                    <a:pt x="2902" y="248"/>
                  </a:lnTo>
                  <a:lnTo>
                    <a:pt x="2330" y="401"/>
                  </a:lnTo>
                  <a:lnTo>
                    <a:pt x="1776" y="573"/>
                  </a:lnTo>
                  <a:lnTo>
                    <a:pt x="1241" y="764"/>
                  </a:lnTo>
                  <a:lnTo>
                    <a:pt x="917" y="898"/>
                  </a:lnTo>
                  <a:lnTo>
                    <a:pt x="611" y="1050"/>
                  </a:lnTo>
                  <a:lnTo>
                    <a:pt x="287" y="1203"/>
                  </a:lnTo>
                  <a:lnTo>
                    <a:pt x="0" y="1375"/>
                  </a:lnTo>
                  <a:lnTo>
                    <a:pt x="1165" y="1337"/>
                  </a:lnTo>
                  <a:lnTo>
                    <a:pt x="2330" y="1318"/>
                  </a:lnTo>
                  <a:lnTo>
                    <a:pt x="3933" y="1337"/>
                  </a:lnTo>
                  <a:lnTo>
                    <a:pt x="5537" y="1375"/>
                  </a:lnTo>
                  <a:lnTo>
                    <a:pt x="7160" y="1432"/>
                  </a:lnTo>
                  <a:lnTo>
                    <a:pt x="8763" y="1547"/>
                  </a:lnTo>
                  <a:lnTo>
                    <a:pt x="9680" y="1623"/>
                  </a:lnTo>
                  <a:lnTo>
                    <a:pt x="9432" y="1394"/>
                  </a:lnTo>
                  <a:lnTo>
                    <a:pt x="9145" y="1184"/>
                  </a:lnTo>
                  <a:lnTo>
                    <a:pt x="8859" y="974"/>
                  </a:lnTo>
                  <a:lnTo>
                    <a:pt x="8553" y="783"/>
                  </a:lnTo>
                  <a:lnTo>
                    <a:pt x="8229" y="611"/>
                  </a:lnTo>
                  <a:lnTo>
                    <a:pt x="7904" y="459"/>
                  </a:lnTo>
                  <a:lnTo>
                    <a:pt x="7580" y="344"/>
                  </a:lnTo>
                  <a:lnTo>
                    <a:pt x="7236" y="229"/>
                  </a:lnTo>
                  <a:lnTo>
                    <a:pt x="6912" y="153"/>
                  </a:lnTo>
                  <a:lnTo>
                    <a:pt x="6568" y="96"/>
                  </a:lnTo>
                  <a:lnTo>
                    <a:pt x="6243" y="58"/>
                  </a:lnTo>
                  <a:lnTo>
                    <a:pt x="5900" y="38"/>
                  </a:lnTo>
                  <a:lnTo>
                    <a:pt x="5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3147500" y="1520125"/>
              <a:ext cx="245350" cy="51575"/>
            </a:xfrm>
            <a:custGeom>
              <a:avLst/>
              <a:gdLst/>
              <a:ahLst/>
              <a:cxnLst/>
              <a:rect l="l" t="t" r="r" b="b"/>
              <a:pathLst>
                <a:path w="9814" h="2063" extrusionOk="0">
                  <a:moveTo>
                    <a:pt x="9145" y="0"/>
                  </a:moveTo>
                  <a:lnTo>
                    <a:pt x="7465" y="38"/>
                  </a:lnTo>
                  <a:lnTo>
                    <a:pt x="5804" y="115"/>
                  </a:lnTo>
                  <a:lnTo>
                    <a:pt x="4964" y="172"/>
                  </a:lnTo>
                  <a:lnTo>
                    <a:pt x="4124" y="229"/>
                  </a:lnTo>
                  <a:lnTo>
                    <a:pt x="3284" y="306"/>
                  </a:lnTo>
                  <a:lnTo>
                    <a:pt x="2463" y="401"/>
                  </a:lnTo>
                  <a:lnTo>
                    <a:pt x="1280" y="535"/>
                  </a:lnTo>
                  <a:lnTo>
                    <a:pt x="688" y="611"/>
                  </a:lnTo>
                  <a:lnTo>
                    <a:pt x="77" y="707"/>
                  </a:lnTo>
                  <a:lnTo>
                    <a:pt x="19" y="1375"/>
                  </a:lnTo>
                  <a:lnTo>
                    <a:pt x="0" y="2062"/>
                  </a:lnTo>
                  <a:lnTo>
                    <a:pt x="1509" y="1909"/>
                  </a:lnTo>
                  <a:lnTo>
                    <a:pt x="2253" y="1833"/>
                  </a:lnTo>
                  <a:lnTo>
                    <a:pt x="2998" y="1757"/>
                  </a:lnTo>
                  <a:lnTo>
                    <a:pt x="4143" y="1680"/>
                  </a:lnTo>
                  <a:lnTo>
                    <a:pt x="5289" y="1604"/>
                  </a:lnTo>
                  <a:lnTo>
                    <a:pt x="6434" y="1566"/>
                  </a:lnTo>
                  <a:lnTo>
                    <a:pt x="7561" y="1528"/>
                  </a:lnTo>
                  <a:lnTo>
                    <a:pt x="7847" y="1203"/>
                  </a:lnTo>
                  <a:lnTo>
                    <a:pt x="8152" y="897"/>
                  </a:lnTo>
                  <a:lnTo>
                    <a:pt x="8343" y="745"/>
                  </a:lnTo>
                  <a:lnTo>
                    <a:pt x="8534" y="611"/>
                  </a:lnTo>
                  <a:lnTo>
                    <a:pt x="8725" y="477"/>
                  </a:lnTo>
                  <a:lnTo>
                    <a:pt x="8935" y="363"/>
                  </a:lnTo>
                  <a:lnTo>
                    <a:pt x="9145" y="248"/>
                  </a:lnTo>
                  <a:lnTo>
                    <a:pt x="9374" y="153"/>
                  </a:lnTo>
                  <a:lnTo>
                    <a:pt x="9584" y="77"/>
                  </a:lnTo>
                  <a:lnTo>
                    <a:pt x="98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3458200" y="1521075"/>
              <a:ext cx="155625" cy="48225"/>
            </a:xfrm>
            <a:custGeom>
              <a:avLst/>
              <a:gdLst/>
              <a:ahLst/>
              <a:cxnLst/>
              <a:rect l="l" t="t" r="r" b="b"/>
              <a:pathLst>
                <a:path w="6225" h="1929" extrusionOk="0">
                  <a:moveTo>
                    <a:pt x="1" y="0"/>
                  </a:moveTo>
                  <a:lnTo>
                    <a:pt x="326" y="134"/>
                  </a:lnTo>
                  <a:lnTo>
                    <a:pt x="650" y="325"/>
                  </a:lnTo>
                  <a:lnTo>
                    <a:pt x="784" y="439"/>
                  </a:lnTo>
                  <a:lnTo>
                    <a:pt x="936" y="554"/>
                  </a:lnTo>
                  <a:lnTo>
                    <a:pt x="1070" y="688"/>
                  </a:lnTo>
                  <a:lnTo>
                    <a:pt x="1204" y="840"/>
                  </a:lnTo>
                  <a:lnTo>
                    <a:pt x="1337" y="1012"/>
                  </a:lnTo>
                  <a:lnTo>
                    <a:pt x="1471" y="1184"/>
                  </a:lnTo>
                  <a:lnTo>
                    <a:pt x="1586" y="1375"/>
                  </a:lnTo>
                  <a:lnTo>
                    <a:pt x="1681" y="1566"/>
                  </a:lnTo>
                  <a:lnTo>
                    <a:pt x="3418" y="1661"/>
                  </a:lnTo>
                  <a:lnTo>
                    <a:pt x="4812" y="1795"/>
                  </a:lnTo>
                  <a:lnTo>
                    <a:pt x="6225" y="1929"/>
                  </a:lnTo>
                  <a:lnTo>
                    <a:pt x="6168" y="1547"/>
                  </a:lnTo>
                  <a:lnTo>
                    <a:pt x="6110" y="1146"/>
                  </a:lnTo>
                  <a:lnTo>
                    <a:pt x="6034" y="764"/>
                  </a:lnTo>
                  <a:lnTo>
                    <a:pt x="5938" y="401"/>
                  </a:lnTo>
                  <a:lnTo>
                    <a:pt x="4678" y="268"/>
                  </a:lnTo>
                  <a:lnTo>
                    <a:pt x="3418" y="172"/>
                  </a:lnTo>
                  <a:lnTo>
                    <a:pt x="1700" y="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3157525" y="1624650"/>
              <a:ext cx="155625" cy="47275"/>
            </a:xfrm>
            <a:custGeom>
              <a:avLst/>
              <a:gdLst/>
              <a:ahLst/>
              <a:cxnLst/>
              <a:rect l="l" t="t" r="r" b="b"/>
              <a:pathLst>
                <a:path w="6225" h="1891" extrusionOk="0">
                  <a:moveTo>
                    <a:pt x="6052" y="0"/>
                  </a:moveTo>
                  <a:lnTo>
                    <a:pt x="5060" y="58"/>
                  </a:lnTo>
                  <a:lnTo>
                    <a:pt x="4048" y="115"/>
                  </a:lnTo>
                  <a:lnTo>
                    <a:pt x="3055" y="210"/>
                  </a:lnTo>
                  <a:lnTo>
                    <a:pt x="2062" y="325"/>
                  </a:lnTo>
                  <a:lnTo>
                    <a:pt x="1031" y="439"/>
                  </a:lnTo>
                  <a:lnTo>
                    <a:pt x="0" y="573"/>
                  </a:lnTo>
                  <a:lnTo>
                    <a:pt x="172" y="1108"/>
                  </a:lnTo>
                  <a:lnTo>
                    <a:pt x="325" y="1489"/>
                  </a:lnTo>
                  <a:lnTo>
                    <a:pt x="497" y="1890"/>
                  </a:lnTo>
                  <a:lnTo>
                    <a:pt x="1547" y="1776"/>
                  </a:lnTo>
                  <a:lnTo>
                    <a:pt x="2597" y="1661"/>
                  </a:lnTo>
                  <a:lnTo>
                    <a:pt x="4410" y="1547"/>
                  </a:lnTo>
                  <a:lnTo>
                    <a:pt x="6224" y="1470"/>
                  </a:lnTo>
                  <a:lnTo>
                    <a:pt x="6167" y="1298"/>
                  </a:lnTo>
                  <a:lnTo>
                    <a:pt x="6110" y="1108"/>
                  </a:lnTo>
                  <a:lnTo>
                    <a:pt x="6052" y="745"/>
                  </a:lnTo>
                  <a:lnTo>
                    <a:pt x="6033" y="382"/>
                  </a:lnTo>
                  <a:lnTo>
                    <a:pt x="60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3488750" y="1625125"/>
              <a:ext cx="121750" cy="45375"/>
            </a:xfrm>
            <a:custGeom>
              <a:avLst/>
              <a:gdLst/>
              <a:ahLst/>
              <a:cxnLst/>
              <a:rect l="l" t="t" r="r" b="b"/>
              <a:pathLst>
                <a:path w="4870" h="1815" extrusionOk="0">
                  <a:moveTo>
                    <a:pt x="745" y="0"/>
                  </a:moveTo>
                  <a:lnTo>
                    <a:pt x="631" y="401"/>
                  </a:lnTo>
                  <a:lnTo>
                    <a:pt x="459" y="764"/>
                  </a:lnTo>
                  <a:lnTo>
                    <a:pt x="249" y="1127"/>
                  </a:lnTo>
                  <a:lnTo>
                    <a:pt x="135" y="1299"/>
                  </a:lnTo>
                  <a:lnTo>
                    <a:pt x="1" y="1470"/>
                  </a:lnTo>
                  <a:lnTo>
                    <a:pt x="1089" y="1528"/>
                  </a:lnTo>
                  <a:lnTo>
                    <a:pt x="2196" y="1604"/>
                  </a:lnTo>
                  <a:lnTo>
                    <a:pt x="3323" y="1700"/>
                  </a:lnTo>
                  <a:lnTo>
                    <a:pt x="4468" y="1814"/>
                  </a:lnTo>
                  <a:lnTo>
                    <a:pt x="4602" y="1451"/>
                  </a:lnTo>
                  <a:lnTo>
                    <a:pt x="4697" y="1089"/>
                  </a:lnTo>
                  <a:lnTo>
                    <a:pt x="4793" y="726"/>
                  </a:lnTo>
                  <a:lnTo>
                    <a:pt x="4869" y="344"/>
                  </a:lnTo>
                  <a:lnTo>
                    <a:pt x="3533" y="210"/>
                  </a:lnTo>
                  <a:lnTo>
                    <a:pt x="2196" y="96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3210500" y="1724875"/>
              <a:ext cx="356075" cy="42500"/>
            </a:xfrm>
            <a:custGeom>
              <a:avLst/>
              <a:gdLst/>
              <a:ahLst/>
              <a:cxnLst/>
              <a:rect l="l" t="t" r="r" b="b"/>
              <a:pathLst>
                <a:path w="14243" h="1700" extrusionOk="0">
                  <a:moveTo>
                    <a:pt x="6625" y="1"/>
                  </a:moveTo>
                  <a:lnTo>
                    <a:pt x="4964" y="39"/>
                  </a:lnTo>
                  <a:lnTo>
                    <a:pt x="3303" y="115"/>
                  </a:lnTo>
                  <a:lnTo>
                    <a:pt x="2482" y="172"/>
                  </a:lnTo>
                  <a:lnTo>
                    <a:pt x="1642" y="230"/>
                  </a:lnTo>
                  <a:lnTo>
                    <a:pt x="821" y="306"/>
                  </a:lnTo>
                  <a:lnTo>
                    <a:pt x="0" y="401"/>
                  </a:lnTo>
                  <a:lnTo>
                    <a:pt x="325" y="745"/>
                  </a:lnTo>
                  <a:lnTo>
                    <a:pt x="669" y="1089"/>
                  </a:lnTo>
                  <a:lnTo>
                    <a:pt x="1012" y="1394"/>
                  </a:lnTo>
                  <a:lnTo>
                    <a:pt x="1375" y="1700"/>
                  </a:lnTo>
                  <a:lnTo>
                    <a:pt x="2750" y="1604"/>
                  </a:lnTo>
                  <a:lnTo>
                    <a:pt x="4143" y="1547"/>
                  </a:lnTo>
                  <a:lnTo>
                    <a:pt x="5518" y="1509"/>
                  </a:lnTo>
                  <a:lnTo>
                    <a:pt x="6893" y="1490"/>
                  </a:lnTo>
                  <a:lnTo>
                    <a:pt x="8382" y="1490"/>
                  </a:lnTo>
                  <a:lnTo>
                    <a:pt x="9871" y="1528"/>
                  </a:lnTo>
                  <a:lnTo>
                    <a:pt x="11341" y="1585"/>
                  </a:lnTo>
                  <a:lnTo>
                    <a:pt x="12830" y="1681"/>
                  </a:lnTo>
                  <a:lnTo>
                    <a:pt x="13212" y="1356"/>
                  </a:lnTo>
                  <a:lnTo>
                    <a:pt x="13575" y="1012"/>
                  </a:lnTo>
                  <a:lnTo>
                    <a:pt x="13918" y="650"/>
                  </a:lnTo>
                  <a:lnTo>
                    <a:pt x="14243" y="268"/>
                  </a:lnTo>
                  <a:lnTo>
                    <a:pt x="13326" y="191"/>
                  </a:lnTo>
                  <a:lnTo>
                    <a:pt x="11646" y="96"/>
                  </a:lnTo>
                  <a:lnTo>
                    <a:pt x="9966" y="20"/>
                  </a:lnTo>
                  <a:lnTo>
                    <a:pt x="83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5" name="Google Shape;375;p5"/>
          <p:cNvSpPr/>
          <p:nvPr/>
        </p:nvSpPr>
        <p:spPr>
          <a:xfrm rot="4920286">
            <a:off x="3552972" y="3390921"/>
            <a:ext cx="1774687" cy="3619536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6" name="Google Shape;376;p5"/>
          <p:cNvGrpSpPr/>
          <p:nvPr/>
        </p:nvGrpSpPr>
        <p:grpSpPr>
          <a:xfrm>
            <a:off x="314150" y="300063"/>
            <a:ext cx="798125" cy="1094450"/>
            <a:chOff x="532675" y="3247050"/>
            <a:chExt cx="798125" cy="1094450"/>
          </a:xfrm>
        </p:grpSpPr>
        <p:sp>
          <p:nvSpPr>
            <p:cNvPr id="377" name="Google Shape;377;p5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6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83" name="Google Shape;383;p6"/>
          <p:cNvGrpSpPr/>
          <p:nvPr/>
        </p:nvGrpSpPr>
        <p:grpSpPr>
          <a:xfrm rot="-533913">
            <a:off x="196715" y="264895"/>
            <a:ext cx="446860" cy="646360"/>
            <a:chOff x="1088850" y="238125"/>
            <a:chExt cx="1221250" cy="1766475"/>
          </a:xfrm>
        </p:grpSpPr>
        <p:sp>
          <p:nvSpPr>
            <p:cNvPr id="384" name="Google Shape;384;p6"/>
            <p:cNvSpPr/>
            <p:nvPr/>
          </p:nvSpPr>
          <p:spPr>
            <a:xfrm>
              <a:off x="1088850" y="238125"/>
              <a:ext cx="1221250" cy="1766475"/>
            </a:xfrm>
            <a:custGeom>
              <a:avLst/>
              <a:gdLst/>
              <a:ahLst/>
              <a:cxnLst/>
              <a:rect l="l" t="t" r="r" b="b"/>
              <a:pathLst>
                <a:path w="48850" h="70659" extrusionOk="0">
                  <a:moveTo>
                    <a:pt x="25260" y="0"/>
                  </a:moveTo>
                  <a:lnTo>
                    <a:pt x="24371" y="27"/>
                  </a:lnTo>
                  <a:lnTo>
                    <a:pt x="23481" y="108"/>
                  </a:lnTo>
                  <a:lnTo>
                    <a:pt x="22618" y="216"/>
                  </a:lnTo>
                  <a:lnTo>
                    <a:pt x="21756" y="377"/>
                  </a:lnTo>
                  <a:lnTo>
                    <a:pt x="20920" y="566"/>
                  </a:lnTo>
                  <a:lnTo>
                    <a:pt x="20084" y="782"/>
                  </a:lnTo>
                  <a:lnTo>
                    <a:pt x="19276" y="1051"/>
                  </a:lnTo>
                  <a:lnTo>
                    <a:pt x="18467" y="1348"/>
                  </a:lnTo>
                  <a:lnTo>
                    <a:pt x="17685" y="1671"/>
                  </a:lnTo>
                  <a:lnTo>
                    <a:pt x="16930" y="2022"/>
                  </a:lnTo>
                  <a:lnTo>
                    <a:pt x="16175" y="2399"/>
                  </a:lnTo>
                  <a:lnTo>
                    <a:pt x="15474" y="2831"/>
                  </a:lnTo>
                  <a:lnTo>
                    <a:pt x="14773" y="3289"/>
                  </a:lnTo>
                  <a:lnTo>
                    <a:pt x="14073" y="3747"/>
                  </a:lnTo>
                  <a:lnTo>
                    <a:pt x="13426" y="4259"/>
                  </a:lnTo>
                  <a:lnTo>
                    <a:pt x="12779" y="4799"/>
                  </a:lnTo>
                  <a:lnTo>
                    <a:pt x="12158" y="5365"/>
                  </a:lnTo>
                  <a:lnTo>
                    <a:pt x="11565" y="5958"/>
                  </a:lnTo>
                  <a:lnTo>
                    <a:pt x="11026" y="6551"/>
                  </a:lnTo>
                  <a:lnTo>
                    <a:pt x="10487" y="7198"/>
                  </a:lnTo>
                  <a:lnTo>
                    <a:pt x="9975" y="7845"/>
                  </a:lnTo>
                  <a:lnTo>
                    <a:pt x="9490" y="8546"/>
                  </a:lnTo>
                  <a:lnTo>
                    <a:pt x="9031" y="9247"/>
                  </a:lnTo>
                  <a:lnTo>
                    <a:pt x="8627" y="9975"/>
                  </a:lnTo>
                  <a:lnTo>
                    <a:pt x="8223" y="10703"/>
                  </a:lnTo>
                  <a:lnTo>
                    <a:pt x="7872" y="11484"/>
                  </a:lnTo>
                  <a:lnTo>
                    <a:pt x="7549" y="12266"/>
                  </a:lnTo>
                  <a:lnTo>
                    <a:pt x="7252" y="13048"/>
                  </a:lnTo>
                  <a:lnTo>
                    <a:pt x="6982" y="13857"/>
                  </a:lnTo>
                  <a:lnTo>
                    <a:pt x="6767" y="14692"/>
                  </a:lnTo>
                  <a:lnTo>
                    <a:pt x="6578" y="15555"/>
                  </a:lnTo>
                  <a:lnTo>
                    <a:pt x="6416" y="16418"/>
                  </a:lnTo>
                  <a:lnTo>
                    <a:pt x="6308" y="17281"/>
                  </a:lnTo>
                  <a:lnTo>
                    <a:pt x="6228" y="18089"/>
                  </a:lnTo>
                  <a:lnTo>
                    <a:pt x="6201" y="18898"/>
                  </a:lnTo>
                  <a:lnTo>
                    <a:pt x="6201" y="19707"/>
                  </a:lnTo>
                  <a:lnTo>
                    <a:pt x="6228" y="20489"/>
                  </a:lnTo>
                  <a:lnTo>
                    <a:pt x="6308" y="21297"/>
                  </a:lnTo>
                  <a:lnTo>
                    <a:pt x="6416" y="22079"/>
                  </a:lnTo>
                  <a:lnTo>
                    <a:pt x="6551" y="22861"/>
                  </a:lnTo>
                  <a:lnTo>
                    <a:pt x="6713" y="23643"/>
                  </a:lnTo>
                  <a:lnTo>
                    <a:pt x="6902" y="24398"/>
                  </a:lnTo>
                  <a:lnTo>
                    <a:pt x="7144" y="25179"/>
                  </a:lnTo>
                  <a:lnTo>
                    <a:pt x="7414" y="25907"/>
                  </a:lnTo>
                  <a:lnTo>
                    <a:pt x="7710" y="26662"/>
                  </a:lnTo>
                  <a:lnTo>
                    <a:pt x="8034" y="27363"/>
                  </a:lnTo>
                  <a:lnTo>
                    <a:pt x="8384" y="28091"/>
                  </a:lnTo>
                  <a:lnTo>
                    <a:pt x="8789" y="28792"/>
                  </a:lnTo>
                  <a:lnTo>
                    <a:pt x="9193" y="29466"/>
                  </a:lnTo>
                  <a:lnTo>
                    <a:pt x="8600" y="29978"/>
                  </a:lnTo>
                  <a:lnTo>
                    <a:pt x="8007" y="30517"/>
                  </a:lnTo>
                  <a:lnTo>
                    <a:pt x="7441" y="31056"/>
                  </a:lnTo>
                  <a:lnTo>
                    <a:pt x="6902" y="31623"/>
                  </a:lnTo>
                  <a:lnTo>
                    <a:pt x="6362" y="32189"/>
                  </a:lnTo>
                  <a:lnTo>
                    <a:pt x="5850" y="32809"/>
                  </a:lnTo>
                  <a:lnTo>
                    <a:pt x="5365" y="33429"/>
                  </a:lnTo>
                  <a:lnTo>
                    <a:pt x="4907" y="34049"/>
                  </a:lnTo>
                  <a:lnTo>
                    <a:pt x="4448" y="34696"/>
                  </a:lnTo>
                  <a:lnTo>
                    <a:pt x="4017" y="35370"/>
                  </a:lnTo>
                  <a:lnTo>
                    <a:pt x="3640" y="36044"/>
                  </a:lnTo>
                  <a:lnTo>
                    <a:pt x="3262" y="36745"/>
                  </a:lnTo>
                  <a:lnTo>
                    <a:pt x="2912" y="37446"/>
                  </a:lnTo>
                  <a:lnTo>
                    <a:pt x="2561" y="38174"/>
                  </a:lnTo>
                  <a:lnTo>
                    <a:pt x="2265" y="38901"/>
                  </a:lnTo>
                  <a:lnTo>
                    <a:pt x="1995" y="39656"/>
                  </a:lnTo>
                  <a:lnTo>
                    <a:pt x="1726" y="40384"/>
                  </a:lnTo>
                  <a:lnTo>
                    <a:pt x="1483" y="41220"/>
                  </a:lnTo>
                  <a:lnTo>
                    <a:pt x="1240" y="41867"/>
                  </a:lnTo>
                  <a:lnTo>
                    <a:pt x="1025" y="42541"/>
                  </a:lnTo>
                  <a:lnTo>
                    <a:pt x="809" y="43215"/>
                  </a:lnTo>
                  <a:lnTo>
                    <a:pt x="647" y="43889"/>
                  </a:lnTo>
                  <a:lnTo>
                    <a:pt x="485" y="44563"/>
                  </a:lnTo>
                  <a:lnTo>
                    <a:pt x="351" y="45237"/>
                  </a:lnTo>
                  <a:lnTo>
                    <a:pt x="243" y="45911"/>
                  </a:lnTo>
                  <a:lnTo>
                    <a:pt x="135" y="46585"/>
                  </a:lnTo>
                  <a:lnTo>
                    <a:pt x="81" y="47286"/>
                  </a:lnTo>
                  <a:lnTo>
                    <a:pt x="27" y="47960"/>
                  </a:lnTo>
                  <a:lnTo>
                    <a:pt x="0" y="48634"/>
                  </a:lnTo>
                  <a:lnTo>
                    <a:pt x="0" y="49307"/>
                  </a:lnTo>
                  <a:lnTo>
                    <a:pt x="27" y="50008"/>
                  </a:lnTo>
                  <a:lnTo>
                    <a:pt x="81" y="50682"/>
                  </a:lnTo>
                  <a:lnTo>
                    <a:pt x="162" y="51356"/>
                  </a:lnTo>
                  <a:lnTo>
                    <a:pt x="243" y="52030"/>
                  </a:lnTo>
                  <a:lnTo>
                    <a:pt x="378" y="52731"/>
                  </a:lnTo>
                  <a:lnTo>
                    <a:pt x="539" y="53459"/>
                  </a:lnTo>
                  <a:lnTo>
                    <a:pt x="728" y="54187"/>
                  </a:lnTo>
                  <a:lnTo>
                    <a:pt x="944" y="54915"/>
                  </a:lnTo>
                  <a:lnTo>
                    <a:pt x="1186" y="55885"/>
                  </a:lnTo>
                  <a:lnTo>
                    <a:pt x="1483" y="56856"/>
                  </a:lnTo>
                  <a:lnTo>
                    <a:pt x="1833" y="57773"/>
                  </a:lnTo>
                  <a:lnTo>
                    <a:pt x="2211" y="58662"/>
                  </a:lnTo>
                  <a:lnTo>
                    <a:pt x="2642" y="59498"/>
                  </a:lnTo>
                  <a:lnTo>
                    <a:pt x="3100" y="60334"/>
                  </a:lnTo>
                  <a:lnTo>
                    <a:pt x="3586" y="61115"/>
                  </a:lnTo>
                  <a:lnTo>
                    <a:pt x="4125" y="61870"/>
                  </a:lnTo>
                  <a:lnTo>
                    <a:pt x="4772" y="62679"/>
                  </a:lnTo>
                  <a:lnTo>
                    <a:pt x="5446" y="63407"/>
                  </a:lnTo>
                  <a:lnTo>
                    <a:pt x="6147" y="64135"/>
                  </a:lnTo>
                  <a:lnTo>
                    <a:pt x="6902" y="64836"/>
                  </a:lnTo>
                  <a:lnTo>
                    <a:pt x="7683" y="65483"/>
                  </a:lnTo>
                  <a:lnTo>
                    <a:pt x="8519" y="66076"/>
                  </a:lnTo>
                  <a:lnTo>
                    <a:pt x="9382" y="66669"/>
                  </a:lnTo>
                  <a:lnTo>
                    <a:pt x="10271" y="67181"/>
                  </a:lnTo>
                  <a:lnTo>
                    <a:pt x="11188" y="67693"/>
                  </a:lnTo>
                  <a:lnTo>
                    <a:pt x="12132" y="68152"/>
                  </a:lnTo>
                  <a:lnTo>
                    <a:pt x="13129" y="68556"/>
                  </a:lnTo>
                  <a:lnTo>
                    <a:pt x="14126" y="68906"/>
                  </a:lnTo>
                  <a:lnTo>
                    <a:pt x="15151" y="69230"/>
                  </a:lnTo>
                  <a:lnTo>
                    <a:pt x="16175" y="69526"/>
                  </a:lnTo>
                  <a:lnTo>
                    <a:pt x="17254" y="69742"/>
                  </a:lnTo>
                  <a:lnTo>
                    <a:pt x="18332" y="69931"/>
                  </a:lnTo>
                  <a:lnTo>
                    <a:pt x="19141" y="70093"/>
                  </a:lnTo>
                  <a:lnTo>
                    <a:pt x="19950" y="70254"/>
                  </a:lnTo>
                  <a:lnTo>
                    <a:pt x="20758" y="70389"/>
                  </a:lnTo>
                  <a:lnTo>
                    <a:pt x="21594" y="70497"/>
                  </a:lnTo>
                  <a:lnTo>
                    <a:pt x="22403" y="70578"/>
                  </a:lnTo>
                  <a:lnTo>
                    <a:pt x="23212" y="70632"/>
                  </a:lnTo>
                  <a:lnTo>
                    <a:pt x="24020" y="70659"/>
                  </a:lnTo>
                  <a:lnTo>
                    <a:pt x="25773" y="70659"/>
                  </a:lnTo>
                  <a:lnTo>
                    <a:pt x="26716" y="70605"/>
                  </a:lnTo>
                  <a:lnTo>
                    <a:pt x="27660" y="70524"/>
                  </a:lnTo>
                  <a:lnTo>
                    <a:pt x="28576" y="70416"/>
                  </a:lnTo>
                  <a:lnTo>
                    <a:pt x="29493" y="70281"/>
                  </a:lnTo>
                  <a:lnTo>
                    <a:pt x="30409" y="70093"/>
                  </a:lnTo>
                  <a:lnTo>
                    <a:pt x="31299" y="69904"/>
                  </a:lnTo>
                  <a:lnTo>
                    <a:pt x="32162" y="69661"/>
                  </a:lnTo>
                  <a:lnTo>
                    <a:pt x="33024" y="69392"/>
                  </a:lnTo>
                  <a:lnTo>
                    <a:pt x="33860" y="69095"/>
                  </a:lnTo>
                  <a:lnTo>
                    <a:pt x="34696" y="68772"/>
                  </a:lnTo>
                  <a:lnTo>
                    <a:pt x="35505" y="68421"/>
                  </a:lnTo>
                  <a:lnTo>
                    <a:pt x="36286" y="68044"/>
                  </a:lnTo>
                  <a:lnTo>
                    <a:pt x="37041" y="67639"/>
                  </a:lnTo>
                  <a:lnTo>
                    <a:pt x="37796" y="67181"/>
                  </a:lnTo>
                  <a:lnTo>
                    <a:pt x="38497" y="66723"/>
                  </a:lnTo>
                  <a:lnTo>
                    <a:pt x="39414" y="66049"/>
                  </a:lnTo>
                  <a:lnTo>
                    <a:pt x="40276" y="65348"/>
                  </a:lnTo>
                  <a:lnTo>
                    <a:pt x="41112" y="64566"/>
                  </a:lnTo>
                  <a:lnTo>
                    <a:pt x="41894" y="63784"/>
                  </a:lnTo>
                  <a:lnTo>
                    <a:pt x="42649" y="62922"/>
                  </a:lnTo>
                  <a:lnTo>
                    <a:pt x="43350" y="62005"/>
                  </a:lnTo>
                  <a:lnTo>
                    <a:pt x="43997" y="61061"/>
                  </a:lnTo>
                  <a:lnTo>
                    <a:pt x="44617" y="60091"/>
                  </a:lnTo>
                  <a:lnTo>
                    <a:pt x="45237" y="59282"/>
                  </a:lnTo>
                  <a:lnTo>
                    <a:pt x="45830" y="58473"/>
                  </a:lnTo>
                  <a:lnTo>
                    <a:pt x="46342" y="57638"/>
                  </a:lnTo>
                  <a:lnTo>
                    <a:pt x="46827" y="56775"/>
                  </a:lnTo>
                  <a:lnTo>
                    <a:pt x="47232" y="55885"/>
                  </a:lnTo>
                  <a:lnTo>
                    <a:pt x="47609" y="54969"/>
                  </a:lnTo>
                  <a:lnTo>
                    <a:pt x="47960" y="54025"/>
                  </a:lnTo>
                  <a:lnTo>
                    <a:pt x="48229" y="53082"/>
                  </a:lnTo>
                  <a:lnTo>
                    <a:pt x="48445" y="52111"/>
                  </a:lnTo>
                  <a:lnTo>
                    <a:pt x="48633" y="51141"/>
                  </a:lnTo>
                  <a:lnTo>
                    <a:pt x="48741" y="50143"/>
                  </a:lnTo>
                  <a:lnTo>
                    <a:pt x="48822" y="49119"/>
                  </a:lnTo>
                  <a:lnTo>
                    <a:pt x="48849" y="48094"/>
                  </a:lnTo>
                  <a:lnTo>
                    <a:pt x="48822" y="47043"/>
                  </a:lnTo>
                  <a:lnTo>
                    <a:pt x="48741" y="46019"/>
                  </a:lnTo>
                  <a:lnTo>
                    <a:pt x="48580" y="44940"/>
                  </a:lnTo>
                  <a:lnTo>
                    <a:pt x="48391" y="43889"/>
                  </a:lnTo>
                  <a:lnTo>
                    <a:pt x="48148" y="42837"/>
                  </a:lnTo>
                  <a:lnTo>
                    <a:pt x="47879" y="41813"/>
                  </a:lnTo>
                  <a:lnTo>
                    <a:pt x="47528" y="40762"/>
                  </a:lnTo>
                  <a:lnTo>
                    <a:pt x="47151" y="39764"/>
                  </a:lnTo>
                  <a:lnTo>
                    <a:pt x="46719" y="38740"/>
                  </a:lnTo>
                  <a:lnTo>
                    <a:pt x="46234" y="37769"/>
                  </a:lnTo>
                  <a:lnTo>
                    <a:pt x="45722" y="36799"/>
                  </a:lnTo>
                  <a:lnTo>
                    <a:pt x="45156" y="35855"/>
                  </a:lnTo>
                  <a:lnTo>
                    <a:pt x="44536" y="34938"/>
                  </a:lnTo>
                  <a:lnTo>
                    <a:pt x="43916" y="34022"/>
                  </a:lnTo>
                  <a:lnTo>
                    <a:pt x="43215" y="33159"/>
                  </a:lnTo>
                  <a:lnTo>
                    <a:pt x="42514" y="32323"/>
                  </a:lnTo>
                  <a:lnTo>
                    <a:pt x="41759" y="31515"/>
                  </a:lnTo>
                  <a:lnTo>
                    <a:pt x="40977" y="30760"/>
                  </a:lnTo>
                  <a:lnTo>
                    <a:pt x="40168" y="30005"/>
                  </a:lnTo>
                  <a:lnTo>
                    <a:pt x="40681" y="29223"/>
                  </a:lnTo>
                  <a:lnTo>
                    <a:pt x="41166" y="28441"/>
                  </a:lnTo>
                  <a:lnTo>
                    <a:pt x="41624" y="27633"/>
                  </a:lnTo>
                  <a:lnTo>
                    <a:pt x="42029" y="26824"/>
                  </a:lnTo>
                  <a:lnTo>
                    <a:pt x="42379" y="25988"/>
                  </a:lnTo>
                  <a:lnTo>
                    <a:pt x="42730" y="25126"/>
                  </a:lnTo>
                  <a:lnTo>
                    <a:pt x="42999" y="24290"/>
                  </a:lnTo>
                  <a:lnTo>
                    <a:pt x="43269" y="23400"/>
                  </a:lnTo>
                  <a:lnTo>
                    <a:pt x="43457" y="22537"/>
                  </a:lnTo>
                  <a:lnTo>
                    <a:pt x="43646" y="21648"/>
                  </a:lnTo>
                  <a:lnTo>
                    <a:pt x="43754" y="20758"/>
                  </a:lnTo>
                  <a:lnTo>
                    <a:pt x="43862" y="19869"/>
                  </a:lnTo>
                  <a:lnTo>
                    <a:pt x="43889" y="18979"/>
                  </a:lnTo>
                  <a:lnTo>
                    <a:pt x="43889" y="18062"/>
                  </a:lnTo>
                  <a:lnTo>
                    <a:pt x="43862" y="17146"/>
                  </a:lnTo>
                  <a:lnTo>
                    <a:pt x="43781" y="16256"/>
                  </a:lnTo>
                  <a:lnTo>
                    <a:pt x="43646" y="15340"/>
                  </a:lnTo>
                  <a:lnTo>
                    <a:pt x="43484" y="14450"/>
                  </a:lnTo>
                  <a:lnTo>
                    <a:pt x="43269" y="13587"/>
                  </a:lnTo>
                  <a:lnTo>
                    <a:pt x="43026" y="12751"/>
                  </a:lnTo>
                  <a:lnTo>
                    <a:pt x="42730" y="11916"/>
                  </a:lnTo>
                  <a:lnTo>
                    <a:pt x="42406" y="11107"/>
                  </a:lnTo>
                  <a:lnTo>
                    <a:pt x="42029" y="10298"/>
                  </a:lnTo>
                  <a:lnTo>
                    <a:pt x="41624" y="9543"/>
                  </a:lnTo>
                  <a:lnTo>
                    <a:pt x="41193" y="8789"/>
                  </a:lnTo>
                  <a:lnTo>
                    <a:pt x="40735" y="8061"/>
                  </a:lnTo>
                  <a:lnTo>
                    <a:pt x="40222" y="7360"/>
                  </a:lnTo>
                  <a:lnTo>
                    <a:pt x="39710" y="6686"/>
                  </a:lnTo>
                  <a:lnTo>
                    <a:pt x="39144" y="6039"/>
                  </a:lnTo>
                  <a:lnTo>
                    <a:pt x="38551" y="5419"/>
                  </a:lnTo>
                  <a:lnTo>
                    <a:pt x="37931" y="4826"/>
                  </a:lnTo>
                  <a:lnTo>
                    <a:pt x="37284" y="4259"/>
                  </a:lnTo>
                  <a:lnTo>
                    <a:pt x="36637" y="3747"/>
                  </a:lnTo>
                  <a:lnTo>
                    <a:pt x="35936" y="3235"/>
                  </a:lnTo>
                  <a:lnTo>
                    <a:pt x="35235" y="2777"/>
                  </a:lnTo>
                  <a:lnTo>
                    <a:pt x="34480" y="2345"/>
                  </a:lnTo>
                  <a:lnTo>
                    <a:pt x="33725" y="1941"/>
                  </a:lnTo>
                  <a:lnTo>
                    <a:pt x="32944" y="1564"/>
                  </a:lnTo>
                  <a:lnTo>
                    <a:pt x="32162" y="1240"/>
                  </a:lnTo>
                  <a:lnTo>
                    <a:pt x="31353" y="944"/>
                  </a:lnTo>
                  <a:lnTo>
                    <a:pt x="30517" y="701"/>
                  </a:lnTo>
                  <a:lnTo>
                    <a:pt x="29682" y="458"/>
                  </a:lnTo>
                  <a:lnTo>
                    <a:pt x="28819" y="297"/>
                  </a:lnTo>
                  <a:lnTo>
                    <a:pt x="27956" y="162"/>
                  </a:lnTo>
                  <a:lnTo>
                    <a:pt x="27067" y="54"/>
                  </a:lnTo>
                  <a:lnTo>
                    <a:pt x="261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6"/>
            <p:cNvSpPr/>
            <p:nvPr/>
          </p:nvSpPr>
          <p:spPr>
            <a:xfrm>
              <a:off x="1184550" y="333825"/>
              <a:ext cx="1029850" cy="1575075"/>
            </a:xfrm>
            <a:custGeom>
              <a:avLst/>
              <a:gdLst/>
              <a:ahLst/>
              <a:cxnLst/>
              <a:rect l="l" t="t" r="r" b="b"/>
              <a:pathLst>
                <a:path w="41194" h="63003" extrusionOk="0">
                  <a:moveTo>
                    <a:pt x="21729" y="6713"/>
                  </a:moveTo>
                  <a:lnTo>
                    <a:pt x="22187" y="6740"/>
                  </a:lnTo>
                  <a:lnTo>
                    <a:pt x="22672" y="6794"/>
                  </a:lnTo>
                  <a:lnTo>
                    <a:pt x="23023" y="6848"/>
                  </a:lnTo>
                  <a:lnTo>
                    <a:pt x="23400" y="6929"/>
                  </a:lnTo>
                  <a:lnTo>
                    <a:pt x="23751" y="7036"/>
                  </a:lnTo>
                  <a:lnTo>
                    <a:pt x="24128" y="7144"/>
                  </a:lnTo>
                  <a:lnTo>
                    <a:pt x="24640" y="7333"/>
                  </a:lnTo>
                  <a:lnTo>
                    <a:pt x="25126" y="7576"/>
                  </a:lnTo>
                  <a:lnTo>
                    <a:pt x="25611" y="7845"/>
                  </a:lnTo>
                  <a:lnTo>
                    <a:pt x="26096" y="8169"/>
                  </a:lnTo>
                  <a:lnTo>
                    <a:pt x="26581" y="8519"/>
                  </a:lnTo>
                  <a:lnTo>
                    <a:pt x="27013" y="8897"/>
                  </a:lnTo>
                  <a:lnTo>
                    <a:pt x="27444" y="9328"/>
                  </a:lnTo>
                  <a:lnTo>
                    <a:pt x="27822" y="9759"/>
                  </a:lnTo>
                  <a:lnTo>
                    <a:pt x="28172" y="10217"/>
                  </a:lnTo>
                  <a:lnTo>
                    <a:pt x="28496" y="10730"/>
                  </a:lnTo>
                  <a:lnTo>
                    <a:pt x="28765" y="11215"/>
                  </a:lnTo>
                  <a:lnTo>
                    <a:pt x="28954" y="11754"/>
                  </a:lnTo>
                  <a:lnTo>
                    <a:pt x="29116" y="12293"/>
                  </a:lnTo>
                  <a:lnTo>
                    <a:pt x="29223" y="12832"/>
                  </a:lnTo>
                  <a:lnTo>
                    <a:pt x="29250" y="13102"/>
                  </a:lnTo>
                  <a:lnTo>
                    <a:pt x="29250" y="13372"/>
                  </a:lnTo>
                  <a:lnTo>
                    <a:pt x="29250" y="13668"/>
                  </a:lnTo>
                  <a:lnTo>
                    <a:pt x="29223" y="13938"/>
                  </a:lnTo>
                  <a:lnTo>
                    <a:pt x="29196" y="14207"/>
                  </a:lnTo>
                  <a:lnTo>
                    <a:pt x="29143" y="14504"/>
                  </a:lnTo>
                  <a:lnTo>
                    <a:pt x="29062" y="14774"/>
                  </a:lnTo>
                  <a:lnTo>
                    <a:pt x="28954" y="15070"/>
                  </a:lnTo>
                  <a:lnTo>
                    <a:pt x="28846" y="15340"/>
                  </a:lnTo>
                  <a:lnTo>
                    <a:pt x="28711" y="15609"/>
                  </a:lnTo>
                  <a:lnTo>
                    <a:pt x="28549" y="15879"/>
                  </a:lnTo>
                  <a:lnTo>
                    <a:pt x="28361" y="16175"/>
                  </a:lnTo>
                  <a:lnTo>
                    <a:pt x="28145" y="16472"/>
                  </a:lnTo>
                  <a:lnTo>
                    <a:pt x="27875" y="16795"/>
                  </a:lnTo>
                  <a:lnTo>
                    <a:pt x="27633" y="17092"/>
                  </a:lnTo>
                  <a:lnTo>
                    <a:pt x="27336" y="17389"/>
                  </a:lnTo>
                  <a:lnTo>
                    <a:pt x="27067" y="17658"/>
                  </a:lnTo>
                  <a:lnTo>
                    <a:pt x="26743" y="17928"/>
                  </a:lnTo>
                  <a:lnTo>
                    <a:pt x="26447" y="18197"/>
                  </a:lnTo>
                  <a:lnTo>
                    <a:pt x="26123" y="18440"/>
                  </a:lnTo>
                  <a:lnTo>
                    <a:pt x="25665" y="18763"/>
                  </a:lnTo>
                  <a:lnTo>
                    <a:pt x="25180" y="19060"/>
                  </a:lnTo>
                  <a:lnTo>
                    <a:pt x="24694" y="19330"/>
                  </a:lnTo>
                  <a:lnTo>
                    <a:pt x="24209" y="19572"/>
                  </a:lnTo>
                  <a:lnTo>
                    <a:pt x="23697" y="19788"/>
                  </a:lnTo>
                  <a:lnTo>
                    <a:pt x="23185" y="19950"/>
                  </a:lnTo>
                  <a:lnTo>
                    <a:pt x="22646" y="20111"/>
                  </a:lnTo>
                  <a:lnTo>
                    <a:pt x="22133" y="20219"/>
                  </a:lnTo>
                  <a:lnTo>
                    <a:pt x="21567" y="20300"/>
                  </a:lnTo>
                  <a:lnTo>
                    <a:pt x="21001" y="20327"/>
                  </a:lnTo>
                  <a:lnTo>
                    <a:pt x="20435" y="20327"/>
                  </a:lnTo>
                  <a:lnTo>
                    <a:pt x="19869" y="20273"/>
                  </a:lnTo>
                  <a:lnTo>
                    <a:pt x="19330" y="20192"/>
                  </a:lnTo>
                  <a:lnTo>
                    <a:pt x="18763" y="20030"/>
                  </a:lnTo>
                  <a:lnTo>
                    <a:pt x="18224" y="19815"/>
                  </a:lnTo>
                  <a:lnTo>
                    <a:pt x="17712" y="19572"/>
                  </a:lnTo>
                  <a:lnTo>
                    <a:pt x="17200" y="19249"/>
                  </a:lnTo>
                  <a:lnTo>
                    <a:pt x="16715" y="18898"/>
                  </a:lnTo>
                  <a:lnTo>
                    <a:pt x="16283" y="18521"/>
                  </a:lnTo>
                  <a:lnTo>
                    <a:pt x="15906" y="18116"/>
                  </a:lnTo>
                  <a:lnTo>
                    <a:pt x="15555" y="17685"/>
                  </a:lnTo>
                  <a:lnTo>
                    <a:pt x="15259" y="17254"/>
                  </a:lnTo>
                  <a:lnTo>
                    <a:pt x="15016" y="16822"/>
                  </a:lnTo>
                  <a:lnTo>
                    <a:pt x="14774" y="16337"/>
                  </a:lnTo>
                  <a:lnTo>
                    <a:pt x="14585" y="15852"/>
                  </a:lnTo>
                  <a:lnTo>
                    <a:pt x="14423" y="15367"/>
                  </a:lnTo>
                  <a:lnTo>
                    <a:pt x="14315" y="14854"/>
                  </a:lnTo>
                  <a:lnTo>
                    <a:pt x="14234" y="14342"/>
                  </a:lnTo>
                  <a:lnTo>
                    <a:pt x="14181" y="13803"/>
                  </a:lnTo>
                  <a:lnTo>
                    <a:pt x="14181" y="13291"/>
                  </a:lnTo>
                  <a:lnTo>
                    <a:pt x="14207" y="12752"/>
                  </a:lnTo>
                  <a:lnTo>
                    <a:pt x="14288" y="12239"/>
                  </a:lnTo>
                  <a:lnTo>
                    <a:pt x="14396" y="11700"/>
                  </a:lnTo>
                  <a:lnTo>
                    <a:pt x="14531" y="11188"/>
                  </a:lnTo>
                  <a:lnTo>
                    <a:pt x="14720" y="10676"/>
                  </a:lnTo>
                  <a:lnTo>
                    <a:pt x="14935" y="10164"/>
                  </a:lnTo>
                  <a:lnTo>
                    <a:pt x="15394" y="9678"/>
                  </a:lnTo>
                  <a:lnTo>
                    <a:pt x="15852" y="9247"/>
                  </a:lnTo>
                  <a:lnTo>
                    <a:pt x="16229" y="8923"/>
                  </a:lnTo>
                  <a:lnTo>
                    <a:pt x="16607" y="8600"/>
                  </a:lnTo>
                  <a:lnTo>
                    <a:pt x="16984" y="8330"/>
                  </a:lnTo>
                  <a:lnTo>
                    <a:pt x="17362" y="8061"/>
                  </a:lnTo>
                  <a:lnTo>
                    <a:pt x="17766" y="7818"/>
                  </a:lnTo>
                  <a:lnTo>
                    <a:pt x="18170" y="7602"/>
                  </a:lnTo>
                  <a:lnTo>
                    <a:pt x="18602" y="7387"/>
                  </a:lnTo>
                  <a:lnTo>
                    <a:pt x="19006" y="7225"/>
                  </a:lnTo>
                  <a:lnTo>
                    <a:pt x="19464" y="7063"/>
                  </a:lnTo>
                  <a:lnTo>
                    <a:pt x="19896" y="6929"/>
                  </a:lnTo>
                  <a:lnTo>
                    <a:pt x="20327" y="6848"/>
                  </a:lnTo>
                  <a:lnTo>
                    <a:pt x="20785" y="6767"/>
                  </a:lnTo>
                  <a:lnTo>
                    <a:pt x="21244" y="6740"/>
                  </a:lnTo>
                  <a:lnTo>
                    <a:pt x="21729" y="6713"/>
                  </a:lnTo>
                  <a:close/>
                  <a:moveTo>
                    <a:pt x="18871" y="34319"/>
                  </a:moveTo>
                  <a:lnTo>
                    <a:pt x="19357" y="34372"/>
                  </a:lnTo>
                  <a:lnTo>
                    <a:pt x="19869" y="34426"/>
                  </a:lnTo>
                  <a:lnTo>
                    <a:pt x="20381" y="34507"/>
                  </a:lnTo>
                  <a:lnTo>
                    <a:pt x="20812" y="34588"/>
                  </a:lnTo>
                  <a:lnTo>
                    <a:pt x="21217" y="34696"/>
                  </a:lnTo>
                  <a:lnTo>
                    <a:pt x="21648" y="34804"/>
                  </a:lnTo>
                  <a:lnTo>
                    <a:pt x="22052" y="34939"/>
                  </a:lnTo>
                  <a:lnTo>
                    <a:pt x="22726" y="35208"/>
                  </a:lnTo>
                  <a:lnTo>
                    <a:pt x="23400" y="35505"/>
                  </a:lnTo>
                  <a:lnTo>
                    <a:pt x="24020" y="35855"/>
                  </a:lnTo>
                  <a:lnTo>
                    <a:pt x="24640" y="36260"/>
                  </a:lnTo>
                  <a:lnTo>
                    <a:pt x="25234" y="36664"/>
                  </a:lnTo>
                  <a:lnTo>
                    <a:pt x="25773" y="37122"/>
                  </a:lnTo>
                  <a:lnTo>
                    <a:pt x="26312" y="37608"/>
                  </a:lnTo>
                  <a:lnTo>
                    <a:pt x="26797" y="38120"/>
                  </a:lnTo>
                  <a:lnTo>
                    <a:pt x="27094" y="38470"/>
                  </a:lnTo>
                  <a:lnTo>
                    <a:pt x="27390" y="38821"/>
                  </a:lnTo>
                  <a:lnTo>
                    <a:pt x="27660" y="39171"/>
                  </a:lnTo>
                  <a:lnTo>
                    <a:pt x="27902" y="39549"/>
                  </a:lnTo>
                  <a:lnTo>
                    <a:pt x="28145" y="39926"/>
                  </a:lnTo>
                  <a:lnTo>
                    <a:pt x="28388" y="40303"/>
                  </a:lnTo>
                  <a:lnTo>
                    <a:pt x="28603" y="40681"/>
                  </a:lnTo>
                  <a:lnTo>
                    <a:pt x="28792" y="41085"/>
                  </a:lnTo>
                  <a:lnTo>
                    <a:pt x="28981" y="41490"/>
                  </a:lnTo>
                  <a:lnTo>
                    <a:pt x="29143" y="41894"/>
                  </a:lnTo>
                  <a:lnTo>
                    <a:pt x="29277" y="42298"/>
                  </a:lnTo>
                  <a:lnTo>
                    <a:pt x="29412" y="42703"/>
                  </a:lnTo>
                  <a:lnTo>
                    <a:pt x="29520" y="43134"/>
                  </a:lnTo>
                  <a:lnTo>
                    <a:pt x="29601" y="43565"/>
                  </a:lnTo>
                  <a:lnTo>
                    <a:pt x="29682" y="43997"/>
                  </a:lnTo>
                  <a:lnTo>
                    <a:pt x="29736" y="44401"/>
                  </a:lnTo>
                  <a:lnTo>
                    <a:pt x="29763" y="44832"/>
                  </a:lnTo>
                  <a:lnTo>
                    <a:pt x="29763" y="45264"/>
                  </a:lnTo>
                  <a:lnTo>
                    <a:pt x="29763" y="45695"/>
                  </a:lnTo>
                  <a:lnTo>
                    <a:pt x="29736" y="46126"/>
                  </a:lnTo>
                  <a:lnTo>
                    <a:pt x="29682" y="46558"/>
                  </a:lnTo>
                  <a:lnTo>
                    <a:pt x="29601" y="46989"/>
                  </a:lnTo>
                  <a:lnTo>
                    <a:pt x="29520" y="47420"/>
                  </a:lnTo>
                  <a:lnTo>
                    <a:pt x="29385" y="47852"/>
                  </a:lnTo>
                  <a:lnTo>
                    <a:pt x="29250" y="48256"/>
                  </a:lnTo>
                  <a:lnTo>
                    <a:pt x="29089" y="48688"/>
                  </a:lnTo>
                  <a:lnTo>
                    <a:pt x="28900" y="49092"/>
                  </a:lnTo>
                  <a:lnTo>
                    <a:pt x="28684" y="49496"/>
                  </a:lnTo>
                  <a:lnTo>
                    <a:pt x="28442" y="49901"/>
                  </a:lnTo>
                  <a:lnTo>
                    <a:pt x="28172" y="50305"/>
                  </a:lnTo>
                  <a:lnTo>
                    <a:pt x="27875" y="50682"/>
                  </a:lnTo>
                  <a:lnTo>
                    <a:pt x="27579" y="51087"/>
                  </a:lnTo>
                  <a:lnTo>
                    <a:pt x="27202" y="51464"/>
                  </a:lnTo>
                  <a:lnTo>
                    <a:pt x="26770" y="51896"/>
                  </a:lnTo>
                  <a:lnTo>
                    <a:pt x="26312" y="52273"/>
                  </a:lnTo>
                  <a:lnTo>
                    <a:pt x="25827" y="52624"/>
                  </a:lnTo>
                  <a:lnTo>
                    <a:pt x="25314" y="52920"/>
                  </a:lnTo>
                  <a:lnTo>
                    <a:pt x="24775" y="53190"/>
                  </a:lnTo>
                  <a:lnTo>
                    <a:pt x="24236" y="53432"/>
                  </a:lnTo>
                  <a:lnTo>
                    <a:pt x="23670" y="53648"/>
                  </a:lnTo>
                  <a:lnTo>
                    <a:pt x="23104" y="53810"/>
                  </a:lnTo>
                  <a:lnTo>
                    <a:pt x="22430" y="53971"/>
                  </a:lnTo>
                  <a:lnTo>
                    <a:pt x="21756" y="54106"/>
                  </a:lnTo>
                  <a:lnTo>
                    <a:pt x="21055" y="54187"/>
                  </a:lnTo>
                  <a:lnTo>
                    <a:pt x="20354" y="54241"/>
                  </a:lnTo>
                  <a:lnTo>
                    <a:pt x="19653" y="54268"/>
                  </a:lnTo>
                  <a:lnTo>
                    <a:pt x="18952" y="54268"/>
                  </a:lnTo>
                  <a:lnTo>
                    <a:pt x="18278" y="54214"/>
                  </a:lnTo>
                  <a:lnTo>
                    <a:pt x="17577" y="54160"/>
                  </a:lnTo>
                  <a:lnTo>
                    <a:pt x="16876" y="54079"/>
                  </a:lnTo>
                  <a:lnTo>
                    <a:pt x="16148" y="53945"/>
                  </a:lnTo>
                  <a:lnTo>
                    <a:pt x="15690" y="53864"/>
                  </a:lnTo>
                  <a:lnTo>
                    <a:pt x="15232" y="53729"/>
                  </a:lnTo>
                  <a:lnTo>
                    <a:pt x="14801" y="53594"/>
                  </a:lnTo>
                  <a:lnTo>
                    <a:pt x="14369" y="53459"/>
                  </a:lnTo>
                  <a:lnTo>
                    <a:pt x="13965" y="53297"/>
                  </a:lnTo>
                  <a:lnTo>
                    <a:pt x="13560" y="53109"/>
                  </a:lnTo>
                  <a:lnTo>
                    <a:pt x="13183" y="52893"/>
                  </a:lnTo>
                  <a:lnTo>
                    <a:pt x="12806" y="52677"/>
                  </a:lnTo>
                  <a:lnTo>
                    <a:pt x="12428" y="52462"/>
                  </a:lnTo>
                  <a:lnTo>
                    <a:pt x="12051" y="52192"/>
                  </a:lnTo>
                  <a:lnTo>
                    <a:pt x="11700" y="51923"/>
                  </a:lnTo>
                  <a:lnTo>
                    <a:pt x="11377" y="51626"/>
                  </a:lnTo>
                  <a:lnTo>
                    <a:pt x="11053" y="51330"/>
                  </a:lnTo>
                  <a:lnTo>
                    <a:pt x="10757" y="51006"/>
                  </a:lnTo>
                  <a:lnTo>
                    <a:pt x="10487" y="50656"/>
                  </a:lnTo>
                  <a:lnTo>
                    <a:pt x="10218" y="50305"/>
                  </a:lnTo>
                  <a:lnTo>
                    <a:pt x="9975" y="49928"/>
                  </a:lnTo>
                  <a:lnTo>
                    <a:pt x="9732" y="49523"/>
                  </a:lnTo>
                  <a:lnTo>
                    <a:pt x="9544" y="49119"/>
                  </a:lnTo>
                  <a:lnTo>
                    <a:pt x="9355" y="48688"/>
                  </a:lnTo>
                  <a:lnTo>
                    <a:pt x="9166" y="48256"/>
                  </a:lnTo>
                  <a:lnTo>
                    <a:pt x="9031" y="47798"/>
                  </a:lnTo>
                  <a:lnTo>
                    <a:pt x="8897" y="47340"/>
                  </a:lnTo>
                  <a:lnTo>
                    <a:pt x="8762" y="46854"/>
                  </a:lnTo>
                  <a:lnTo>
                    <a:pt x="8681" y="46261"/>
                  </a:lnTo>
                  <a:lnTo>
                    <a:pt x="8600" y="45668"/>
                  </a:lnTo>
                  <a:lnTo>
                    <a:pt x="8546" y="45075"/>
                  </a:lnTo>
                  <a:lnTo>
                    <a:pt x="8519" y="44482"/>
                  </a:lnTo>
                  <a:lnTo>
                    <a:pt x="8546" y="43889"/>
                  </a:lnTo>
                  <a:lnTo>
                    <a:pt x="8573" y="43296"/>
                  </a:lnTo>
                  <a:lnTo>
                    <a:pt x="8654" y="42703"/>
                  </a:lnTo>
                  <a:lnTo>
                    <a:pt x="8762" y="42110"/>
                  </a:lnTo>
                  <a:lnTo>
                    <a:pt x="8870" y="41517"/>
                  </a:lnTo>
                  <a:lnTo>
                    <a:pt x="9031" y="40950"/>
                  </a:lnTo>
                  <a:lnTo>
                    <a:pt x="9193" y="40357"/>
                  </a:lnTo>
                  <a:lnTo>
                    <a:pt x="9382" y="39791"/>
                  </a:lnTo>
                  <a:lnTo>
                    <a:pt x="9625" y="39225"/>
                  </a:lnTo>
                  <a:lnTo>
                    <a:pt x="9867" y="38686"/>
                  </a:lnTo>
                  <a:lnTo>
                    <a:pt x="10137" y="38147"/>
                  </a:lnTo>
                  <a:lnTo>
                    <a:pt x="10433" y="37608"/>
                  </a:lnTo>
                  <a:lnTo>
                    <a:pt x="10757" y="37284"/>
                  </a:lnTo>
                  <a:lnTo>
                    <a:pt x="11134" y="36987"/>
                  </a:lnTo>
                  <a:lnTo>
                    <a:pt x="11512" y="36664"/>
                  </a:lnTo>
                  <a:lnTo>
                    <a:pt x="11889" y="36394"/>
                  </a:lnTo>
                  <a:lnTo>
                    <a:pt x="12401" y="36044"/>
                  </a:lnTo>
                  <a:lnTo>
                    <a:pt x="12940" y="35720"/>
                  </a:lnTo>
                  <a:lnTo>
                    <a:pt x="13480" y="35451"/>
                  </a:lnTo>
                  <a:lnTo>
                    <a:pt x="14046" y="35181"/>
                  </a:lnTo>
                  <a:lnTo>
                    <a:pt x="14612" y="34966"/>
                  </a:lnTo>
                  <a:lnTo>
                    <a:pt x="15205" y="34777"/>
                  </a:lnTo>
                  <a:lnTo>
                    <a:pt x="15825" y="34615"/>
                  </a:lnTo>
                  <a:lnTo>
                    <a:pt x="16445" y="34480"/>
                  </a:lnTo>
                  <a:lnTo>
                    <a:pt x="16903" y="34426"/>
                  </a:lnTo>
                  <a:lnTo>
                    <a:pt x="17389" y="34372"/>
                  </a:lnTo>
                  <a:lnTo>
                    <a:pt x="17874" y="34319"/>
                  </a:lnTo>
                  <a:close/>
                  <a:moveTo>
                    <a:pt x="21405" y="0"/>
                  </a:moveTo>
                  <a:lnTo>
                    <a:pt x="20785" y="27"/>
                  </a:lnTo>
                  <a:lnTo>
                    <a:pt x="20138" y="81"/>
                  </a:lnTo>
                  <a:lnTo>
                    <a:pt x="19518" y="162"/>
                  </a:lnTo>
                  <a:lnTo>
                    <a:pt x="18898" y="270"/>
                  </a:lnTo>
                  <a:lnTo>
                    <a:pt x="18305" y="378"/>
                  </a:lnTo>
                  <a:lnTo>
                    <a:pt x="17685" y="539"/>
                  </a:lnTo>
                  <a:lnTo>
                    <a:pt x="17092" y="701"/>
                  </a:lnTo>
                  <a:lnTo>
                    <a:pt x="16526" y="917"/>
                  </a:lnTo>
                  <a:lnTo>
                    <a:pt x="15960" y="1132"/>
                  </a:lnTo>
                  <a:lnTo>
                    <a:pt x="15097" y="1483"/>
                  </a:lnTo>
                  <a:lnTo>
                    <a:pt x="14288" y="1914"/>
                  </a:lnTo>
                  <a:lnTo>
                    <a:pt x="13480" y="2373"/>
                  </a:lnTo>
                  <a:lnTo>
                    <a:pt x="12725" y="2885"/>
                  </a:lnTo>
                  <a:lnTo>
                    <a:pt x="12078" y="3370"/>
                  </a:lnTo>
                  <a:lnTo>
                    <a:pt x="11458" y="3882"/>
                  </a:lnTo>
                  <a:lnTo>
                    <a:pt x="10865" y="4421"/>
                  </a:lnTo>
                  <a:lnTo>
                    <a:pt x="10298" y="5014"/>
                  </a:lnTo>
                  <a:lnTo>
                    <a:pt x="9759" y="5608"/>
                  </a:lnTo>
                  <a:lnTo>
                    <a:pt x="9274" y="6255"/>
                  </a:lnTo>
                  <a:lnTo>
                    <a:pt x="8816" y="6902"/>
                  </a:lnTo>
                  <a:lnTo>
                    <a:pt x="8384" y="7602"/>
                  </a:lnTo>
                  <a:lnTo>
                    <a:pt x="7980" y="8303"/>
                  </a:lnTo>
                  <a:lnTo>
                    <a:pt x="7603" y="9031"/>
                  </a:lnTo>
                  <a:lnTo>
                    <a:pt x="7279" y="9786"/>
                  </a:lnTo>
                  <a:lnTo>
                    <a:pt x="7010" y="10568"/>
                  </a:lnTo>
                  <a:lnTo>
                    <a:pt x="6767" y="11377"/>
                  </a:lnTo>
                  <a:lnTo>
                    <a:pt x="6551" y="12185"/>
                  </a:lnTo>
                  <a:lnTo>
                    <a:pt x="6389" y="13021"/>
                  </a:lnTo>
                  <a:lnTo>
                    <a:pt x="6282" y="13857"/>
                  </a:lnTo>
                  <a:lnTo>
                    <a:pt x="6228" y="14774"/>
                  </a:lnTo>
                  <a:lnTo>
                    <a:pt x="6201" y="15690"/>
                  </a:lnTo>
                  <a:lnTo>
                    <a:pt x="6255" y="16580"/>
                  </a:lnTo>
                  <a:lnTo>
                    <a:pt x="6336" y="17442"/>
                  </a:lnTo>
                  <a:lnTo>
                    <a:pt x="6470" y="18332"/>
                  </a:lnTo>
                  <a:lnTo>
                    <a:pt x="6686" y="19168"/>
                  </a:lnTo>
                  <a:lnTo>
                    <a:pt x="6929" y="20003"/>
                  </a:lnTo>
                  <a:lnTo>
                    <a:pt x="7198" y="20812"/>
                  </a:lnTo>
                  <a:lnTo>
                    <a:pt x="7549" y="21621"/>
                  </a:lnTo>
                  <a:lnTo>
                    <a:pt x="7926" y="22376"/>
                  </a:lnTo>
                  <a:lnTo>
                    <a:pt x="8330" y="23131"/>
                  </a:lnTo>
                  <a:lnTo>
                    <a:pt x="8816" y="23859"/>
                  </a:lnTo>
                  <a:lnTo>
                    <a:pt x="9301" y="24560"/>
                  </a:lnTo>
                  <a:lnTo>
                    <a:pt x="9840" y="25233"/>
                  </a:lnTo>
                  <a:lnTo>
                    <a:pt x="10433" y="25880"/>
                  </a:lnTo>
                  <a:lnTo>
                    <a:pt x="11026" y="26501"/>
                  </a:lnTo>
                  <a:lnTo>
                    <a:pt x="10352" y="26851"/>
                  </a:lnTo>
                  <a:lnTo>
                    <a:pt x="9678" y="27255"/>
                  </a:lnTo>
                  <a:lnTo>
                    <a:pt x="9031" y="27687"/>
                  </a:lnTo>
                  <a:lnTo>
                    <a:pt x="8411" y="28145"/>
                  </a:lnTo>
                  <a:lnTo>
                    <a:pt x="7791" y="28603"/>
                  </a:lnTo>
                  <a:lnTo>
                    <a:pt x="7198" y="29116"/>
                  </a:lnTo>
                  <a:lnTo>
                    <a:pt x="6632" y="29628"/>
                  </a:lnTo>
                  <a:lnTo>
                    <a:pt x="6066" y="30194"/>
                  </a:lnTo>
                  <a:lnTo>
                    <a:pt x="5392" y="30922"/>
                  </a:lnTo>
                  <a:lnTo>
                    <a:pt x="4745" y="31677"/>
                  </a:lnTo>
                  <a:lnTo>
                    <a:pt x="4152" y="32485"/>
                  </a:lnTo>
                  <a:lnTo>
                    <a:pt x="3586" y="33348"/>
                  </a:lnTo>
                  <a:lnTo>
                    <a:pt x="3074" y="34238"/>
                  </a:lnTo>
                  <a:lnTo>
                    <a:pt x="2588" y="35154"/>
                  </a:lnTo>
                  <a:lnTo>
                    <a:pt x="2157" y="36125"/>
                  </a:lnTo>
                  <a:lnTo>
                    <a:pt x="1753" y="37122"/>
                  </a:lnTo>
                  <a:lnTo>
                    <a:pt x="1726" y="37284"/>
                  </a:lnTo>
                  <a:lnTo>
                    <a:pt x="1483" y="37931"/>
                  </a:lnTo>
                  <a:lnTo>
                    <a:pt x="1294" y="38605"/>
                  </a:lnTo>
                  <a:lnTo>
                    <a:pt x="1079" y="39144"/>
                  </a:lnTo>
                  <a:lnTo>
                    <a:pt x="890" y="39683"/>
                  </a:lnTo>
                  <a:lnTo>
                    <a:pt x="728" y="40249"/>
                  </a:lnTo>
                  <a:lnTo>
                    <a:pt x="566" y="40789"/>
                  </a:lnTo>
                  <a:lnTo>
                    <a:pt x="432" y="41355"/>
                  </a:lnTo>
                  <a:lnTo>
                    <a:pt x="324" y="41921"/>
                  </a:lnTo>
                  <a:lnTo>
                    <a:pt x="216" y="42487"/>
                  </a:lnTo>
                  <a:lnTo>
                    <a:pt x="135" y="43053"/>
                  </a:lnTo>
                  <a:lnTo>
                    <a:pt x="81" y="43619"/>
                  </a:lnTo>
                  <a:lnTo>
                    <a:pt x="27" y="44185"/>
                  </a:lnTo>
                  <a:lnTo>
                    <a:pt x="27" y="44752"/>
                  </a:lnTo>
                  <a:lnTo>
                    <a:pt x="0" y="45318"/>
                  </a:lnTo>
                  <a:lnTo>
                    <a:pt x="27" y="45884"/>
                  </a:lnTo>
                  <a:lnTo>
                    <a:pt x="54" y="46450"/>
                  </a:lnTo>
                  <a:lnTo>
                    <a:pt x="135" y="47043"/>
                  </a:lnTo>
                  <a:lnTo>
                    <a:pt x="189" y="47609"/>
                  </a:lnTo>
                  <a:lnTo>
                    <a:pt x="324" y="48229"/>
                  </a:lnTo>
                  <a:lnTo>
                    <a:pt x="459" y="48849"/>
                  </a:lnTo>
                  <a:lnTo>
                    <a:pt x="620" y="49469"/>
                  </a:lnTo>
                  <a:lnTo>
                    <a:pt x="809" y="50062"/>
                  </a:lnTo>
                  <a:lnTo>
                    <a:pt x="971" y="50709"/>
                  </a:lnTo>
                  <a:lnTo>
                    <a:pt x="1133" y="51330"/>
                  </a:lnTo>
                  <a:lnTo>
                    <a:pt x="1348" y="51950"/>
                  </a:lnTo>
                  <a:lnTo>
                    <a:pt x="1591" y="52570"/>
                  </a:lnTo>
                  <a:lnTo>
                    <a:pt x="1833" y="53163"/>
                  </a:lnTo>
                  <a:lnTo>
                    <a:pt x="2130" y="53756"/>
                  </a:lnTo>
                  <a:lnTo>
                    <a:pt x="2427" y="54322"/>
                  </a:lnTo>
                  <a:lnTo>
                    <a:pt x="2777" y="54888"/>
                  </a:lnTo>
                  <a:lnTo>
                    <a:pt x="3047" y="55319"/>
                  </a:lnTo>
                  <a:lnTo>
                    <a:pt x="3370" y="55751"/>
                  </a:lnTo>
                  <a:lnTo>
                    <a:pt x="3828" y="56344"/>
                  </a:lnTo>
                  <a:lnTo>
                    <a:pt x="4341" y="56910"/>
                  </a:lnTo>
                  <a:lnTo>
                    <a:pt x="4853" y="57449"/>
                  </a:lnTo>
                  <a:lnTo>
                    <a:pt x="5419" y="57961"/>
                  </a:lnTo>
                  <a:lnTo>
                    <a:pt x="5985" y="58447"/>
                  </a:lnTo>
                  <a:lnTo>
                    <a:pt x="6578" y="58905"/>
                  </a:lnTo>
                  <a:lnTo>
                    <a:pt x="7198" y="59336"/>
                  </a:lnTo>
                  <a:lnTo>
                    <a:pt x="7818" y="59741"/>
                  </a:lnTo>
                  <a:lnTo>
                    <a:pt x="8519" y="60145"/>
                  </a:lnTo>
                  <a:lnTo>
                    <a:pt x="9220" y="60495"/>
                  </a:lnTo>
                  <a:lnTo>
                    <a:pt x="9921" y="60846"/>
                  </a:lnTo>
                  <a:lnTo>
                    <a:pt x="10649" y="61142"/>
                  </a:lnTo>
                  <a:lnTo>
                    <a:pt x="11377" y="61412"/>
                  </a:lnTo>
                  <a:lnTo>
                    <a:pt x="12132" y="61655"/>
                  </a:lnTo>
                  <a:lnTo>
                    <a:pt x="12913" y="61870"/>
                  </a:lnTo>
                  <a:lnTo>
                    <a:pt x="13668" y="62059"/>
                  </a:lnTo>
                  <a:lnTo>
                    <a:pt x="14423" y="62221"/>
                  </a:lnTo>
                  <a:lnTo>
                    <a:pt x="15205" y="62329"/>
                  </a:lnTo>
                  <a:lnTo>
                    <a:pt x="15960" y="62490"/>
                  </a:lnTo>
                  <a:lnTo>
                    <a:pt x="16742" y="62652"/>
                  </a:lnTo>
                  <a:lnTo>
                    <a:pt x="17523" y="62760"/>
                  </a:lnTo>
                  <a:lnTo>
                    <a:pt x="18305" y="62868"/>
                  </a:lnTo>
                  <a:lnTo>
                    <a:pt x="19033" y="62922"/>
                  </a:lnTo>
                  <a:lnTo>
                    <a:pt x="19734" y="62976"/>
                  </a:lnTo>
                  <a:lnTo>
                    <a:pt x="20435" y="63003"/>
                  </a:lnTo>
                  <a:lnTo>
                    <a:pt x="21837" y="63003"/>
                  </a:lnTo>
                  <a:lnTo>
                    <a:pt x="22565" y="62949"/>
                  </a:lnTo>
                  <a:lnTo>
                    <a:pt x="23266" y="62895"/>
                  </a:lnTo>
                  <a:lnTo>
                    <a:pt x="23966" y="62814"/>
                  </a:lnTo>
                  <a:lnTo>
                    <a:pt x="25099" y="62652"/>
                  </a:lnTo>
                  <a:lnTo>
                    <a:pt x="26231" y="62436"/>
                  </a:lnTo>
                  <a:lnTo>
                    <a:pt x="27336" y="62140"/>
                  </a:lnTo>
                  <a:lnTo>
                    <a:pt x="27875" y="61978"/>
                  </a:lnTo>
                  <a:lnTo>
                    <a:pt x="28415" y="61789"/>
                  </a:lnTo>
                  <a:lnTo>
                    <a:pt x="28954" y="61601"/>
                  </a:lnTo>
                  <a:lnTo>
                    <a:pt x="29493" y="61385"/>
                  </a:lnTo>
                  <a:lnTo>
                    <a:pt x="30032" y="61142"/>
                  </a:lnTo>
                  <a:lnTo>
                    <a:pt x="30544" y="60900"/>
                  </a:lnTo>
                  <a:lnTo>
                    <a:pt x="31057" y="60630"/>
                  </a:lnTo>
                  <a:lnTo>
                    <a:pt x="31542" y="60361"/>
                  </a:lnTo>
                  <a:lnTo>
                    <a:pt x="32027" y="60064"/>
                  </a:lnTo>
                  <a:lnTo>
                    <a:pt x="32512" y="59741"/>
                  </a:lnTo>
                  <a:lnTo>
                    <a:pt x="33132" y="59282"/>
                  </a:lnTo>
                  <a:lnTo>
                    <a:pt x="33752" y="58770"/>
                  </a:lnTo>
                  <a:lnTo>
                    <a:pt x="34319" y="58258"/>
                  </a:lnTo>
                  <a:lnTo>
                    <a:pt x="34885" y="57719"/>
                  </a:lnTo>
                  <a:lnTo>
                    <a:pt x="35424" y="57153"/>
                  </a:lnTo>
                  <a:lnTo>
                    <a:pt x="35909" y="56586"/>
                  </a:lnTo>
                  <a:lnTo>
                    <a:pt x="36394" y="55966"/>
                  </a:lnTo>
                  <a:lnTo>
                    <a:pt x="36826" y="55346"/>
                  </a:lnTo>
                  <a:lnTo>
                    <a:pt x="37257" y="54699"/>
                  </a:lnTo>
                  <a:lnTo>
                    <a:pt x="37661" y="54052"/>
                  </a:lnTo>
                  <a:lnTo>
                    <a:pt x="37958" y="53675"/>
                  </a:lnTo>
                  <a:lnTo>
                    <a:pt x="38416" y="53082"/>
                  </a:lnTo>
                  <a:lnTo>
                    <a:pt x="38848" y="52462"/>
                  </a:lnTo>
                  <a:lnTo>
                    <a:pt x="39225" y="51842"/>
                  </a:lnTo>
                  <a:lnTo>
                    <a:pt x="39576" y="51195"/>
                  </a:lnTo>
                  <a:lnTo>
                    <a:pt x="39899" y="50548"/>
                  </a:lnTo>
                  <a:lnTo>
                    <a:pt x="40169" y="49901"/>
                  </a:lnTo>
                  <a:lnTo>
                    <a:pt x="40411" y="49227"/>
                  </a:lnTo>
                  <a:lnTo>
                    <a:pt x="40627" y="48553"/>
                  </a:lnTo>
                  <a:lnTo>
                    <a:pt x="40789" y="47879"/>
                  </a:lnTo>
                  <a:lnTo>
                    <a:pt x="40950" y="47178"/>
                  </a:lnTo>
                  <a:lnTo>
                    <a:pt x="41058" y="46477"/>
                  </a:lnTo>
                  <a:lnTo>
                    <a:pt x="41112" y="45776"/>
                  </a:lnTo>
                  <a:lnTo>
                    <a:pt x="41166" y="45075"/>
                  </a:lnTo>
                  <a:lnTo>
                    <a:pt x="41193" y="44374"/>
                  </a:lnTo>
                  <a:lnTo>
                    <a:pt x="41166" y="43646"/>
                  </a:lnTo>
                  <a:lnTo>
                    <a:pt x="41112" y="42945"/>
                  </a:lnTo>
                  <a:lnTo>
                    <a:pt x="41058" y="42244"/>
                  </a:lnTo>
                  <a:lnTo>
                    <a:pt x="40950" y="41517"/>
                  </a:lnTo>
                  <a:lnTo>
                    <a:pt x="40816" y="40816"/>
                  </a:lnTo>
                  <a:lnTo>
                    <a:pt x="40654" y="40115"/>
                  </a:lnTo>
                  <a:lnTo>
                    <a:pt x="40465" y="39414"/>
                  </a:lnTo>
                  <a:lnTo>
                    <a:pt x="40249" y="38713"/>
                  </a:lnTo>
                  <a:lnTo>
                    <a:pt x="40007" y="38012"/>
                  </a:lnTo>
                  <a:lnTo>
                    <a:pt x="39737" y="37338"/>
                  </a:lnTo>
                  <a:lnTo>
                    <a:pt x="39468" y="36664"/>
                  </a:lnTo>
                  <a:lnTo>
                    <a:pt x="39144" y="35990"/>
                  </a:lnTo>
                  <a:lnTo>
                    <a:pt x="38794" y="35316"/>
                  </a:lnTo>
                  <a:lnTo>
                    <a:pt x="38443" y="34669"/>
                  </a:lnTo>
                  <a:lnTo>
                    <a:pt x="38066" y="34022"/>
                  </a:lnTo>
                  <a:lnTo>
                    <a:pt x="37661" y="33402"/>
                  </a:lnTo>
                  <a:lnTo>
                    <a:pt x="37230" y="32782"/>
                  </a:lnTo>
                  <a:lnTo>
                    <a:pt x="36772" y="32189"/>
                  </a:lnTo>
                  <a:lnTo>
                    <a:pt x="36287" y="31569"/>
                  </a:lnTo>
                  <a:lnTo>
                    <a:pt x="35747" y="30976"/>
                  </a:lnTo>
                  <a:lnTo>
                    <a:pt x="35208" y="30383"/>
                  </a:lnTo>
                  <a:lnTo>
                    <a:pt x="34642" y="29816"/>
                  </a:lnTo>
                  <a:lnTo>
                    <a:pt x="34076" y="29277"/>
                  </a:lnTo>
                  <a:lnTo>
                    <a:pt x="33456" y="28765"/>
                  </a:lnTo>
                  <a:lnTo>
                    <a:pt x="32836" y="28280"/>
                  </a:lnTo>
                  <a:lnTo>
                    <a:pt x="32189" y="27795"/>
                  </a:lnTo>
                  <a:lnTo>
                    <a:pt x="31677" y="27444"/>
                  </a:lnTo>
                  <a:lnTo>
                    <a:pt x="31111" y="27094"/>
                  </a:lnTo>
                  <a:lnTo>
                    <a:pt x="30706" y="26851"/>
                  </a:lnTo>
                  <a:lnTo>
                    <a:pt x="31488" y="26069"/>
                  </a:lnTo>
                  <a:lnTo>
                    <a:pt x="31865" y="25665"/>
                  </a:lnTo>
                  <a:lnTo>
                    <a:pt x="32216" y="25233"/>
                  </a:lnTo>
                  <a:lnTo>
                    <a:pt x="32674" y="24667"/>
                  </a:lnTo>
                  <a:lnTo>
                    <a:pt x="33105" y="24101"/>
                  </a:lnTo>
                  <a:lnTo>
                    <a:pt x="33510" y="23508"/>
                  </a:lnTo>
                  <a:lnTo>
                    <a:pt x="33887" y="22915"/>
                  </a:lnTo>
                  <a:lnTo>
                    <a:pt x="34265" y="22268"/>
                  </a:lnTo>
                  <a:lnTo>
                    <a:pt x="34588" y="21648"/>
                  </a:lnTo>
                  <a:lnTo>
                    <a:pt x="34885" y="21001"/>
                  </a:lnTo>
                  <a:lnTo>
                    <a:pt x="35154" y="20327"/>
                  </a:lnTo>
                  <a:lnTo>
                    <a:pt x="35424" y="19653"/>
                  </a:lnTo>
                  <a:lnTo>
                    <a:pt x="35640" y="18979"/>
                  </a:lnTo>
                  <a:lnTo>
                    <a:pt x="35801" y="18278"/>
                  </a:lnTo>
                  <a:lnTo>
                    <a:pt x="35963" y="17577"/>
                  </a:lnTo>
                  <a:lnTo>
                    <a:pt x="36098" y="16849"/>
                  </a:lnTo>
                  <a:lnTo>
                    <a:pt x="36179" y="16121"/>
                  </a:lnTo>
                  <a:lnTo>
                    <a:pt x="36233" y="15394"/>
                  </a:lnTo>
                  <a:lnTo>
                    <a:pt x="36233" y="14666"/>
                  </a:lnTo>
                  <a:lnTo>
                    <a:pt x="36233" y="14207"/>
                  </a:lnTo>
                  <a:lnTo>
                    <a:pt x="36206" y="13533"/>
                  </a:lnTo>
                  <a:lnTo>
                    <a:pt x="36152" y="12859"/>
                  </a:lnTo>
                  <a:lnTo>
                    <a:pt x="36071" y="12320"/>
                  </a:lnTo>
                  <a:lnTo>
                    <a:pt x="35963" y="11808"/>
                  </a:lnTo>
                  <a:lnTo>
                    <a:pt x="35855" y="11296"/>
                  </a:lnTo>
                  <a:lnTo>
                    <a:pt x="35747" y="10784"/>
                  </a:lnTo>
                  <a:lnTo>
                    <a:pt x="35586" y="10271"/>
                  </a:lnTo>
                  <a:lnTo>
                    <a:pt x="35424" y="9786"/>
                  </a:lnTo>
                  <a:lnTo>
                    <a:pt x="35262" y="9301"/>
                  </a:lnTo>
                  <a:lnTo>
                    <a:pt x="35073" y="8816"/>
                  </a:lnTo>
                  <a:lnTo>
                    <a:pt x="34858" y="8357"/>
                  </a:lnTo>
                  <a:lnTo>
                    <a:pt x="34615" y="7899"/>
                  </a:lnTo>
                  <a:lnTo>
                    <a:pt x="34399" y="7441"/>
                  </a:lnTo>
                  <a:lnTo>
                    <a:pt x="34130" y="7009"/>
                  </a:lnTo>
                  <a:lnTo>
                    <a:pt x="33860" y="6578"/>
                  </a:lnTo>
                  <a:lnTo>
                    <a:pt x="33564" y="6147"/>
                  </a:lnTo>
                  <a:lnTo>
                    <a:pt x="33267" y="5742"/>
                  </a:lnTo>
                  <a:lnTo>
                    <a:pt x="32971" y="5338"/>
                  </a:lnTo>
                  <a:lnTo>
                    <a:pt x="32620" y="4961"/>
                  </a:lnTo>
                  <a:lnTo>
                    <a:pt x="32270" y="4556"/>
                  </a:lnTo>
                  <a:lnTo>
                    <a:pt x="31919" y="4179"/>
                  </a:lnTo>
                  <a:lnTo>
                    <a:pt x="31542" y="3828"/>
                  </a:lnTo>
                  <a:lnTo>
                    <a:pt x="31137" y="3478"/>
                  </a:lnTo>
                  <a:lnTo>
                    <a:pt x="30733" y="3154"/>
                  </a:lnTo>
                  <a:lnTo>
                    <a:pt x="30329" y="2831"/>
                  </a:lnTo>
                  <a:lnTo>
                    <a:pt x="29897" y="2534"/>
                  </a:lnTo>
                  <a:lnTo>
                    <a:pt x="29466" y="2238"/>
                  </a:lnTo>
                  <a:lnTo>
                    <a:pt x="29008" y="1968"/>
                  </a:lnTo>
                  <a:lnTo>
                    <a:pt x="28549" y="1725"/>
                  </a:lnTo>
                  <a:lnTo>
                    <a:pt x="28091" y="1483"/>
                  </a:lnTo>
                  <a:lnTo>
                    <a:pt x="27606" y="1240"/>
                  </a:lnTo>
                  <a:lnTo>
                    <a:pt x="27121" y="1052"/>
                  </a:lnTo>
                  <a:lnTo>
                    <a:pt x="26635" y="863"/>
                  </a:lnTo>
                  <a:lnTo>
                    <a:pt x="26123" y="701"/>
                  </a:lnTo>
                  <a:lnTo>
                    <a:pt x="25449" y="485"/>
                  </a:lnTo>
                  <a:lnTo>
                    <a:pt x="24721" y="324"/>
                  </a:lnTo>
                  <a:lnTo>
                    <a:pt x="23993" y="189"/>
                  </a:lnTo>
                  <a:lnTo>
                    <a:pt x="23266" y="81"/>
                  </a:lnTo>
                  <a:lnTo>
                    <a:pt x="22646" y="27"/>
                  </a:lnTo>
                  <a:lnTo>
                    <a:pt x="220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6"/>
            <p:cNvSpPr/>
            <p:nvPr/>
          </p:nvSpPr>
          <p:spPr>
            <a:xfrm>
              <a:off x="1227675" y="1088650"/>
              <a:ext cx="152350" cy="738700"/>
            </a:xfrm>
            <a:custGeom>
              <a:avLst/>
              <a:gdLst/>
              <a:ahLst/>
              <a:cxnLst/>
              <a:rect l="l" t="t" r="r" b="b"/>
              <a:pathLst>
                <a:path w="6094" h="29548" extrusionOk="0">
                  <a:moveTo>
                    <a:pt x="4341" y="1"/>
                  </a:moveTo>
                  <a:lnTo>
                    <a:pt x="3667" y="729"/>
                  </a:lnTo>
                  <a:lnTo>
                    <a:pt x="3020" y="1484"/>
                  </a:lnTo>
                  <a:lnTo>
                    <a:pt x="2427" y="2292"/>
                  </a:lnTo>
                  <a:lnTo>
                    <a:pt x="1861" y="3155"/>
                  </a:lnTo>
                  <a:lnTo>
                    <a:pt x="1349" y="4045"/>
                  </a:lnTo>
                  <a:lnTo>
                    <a:pt x="863" y="4961"/>
                  </a:lnTo>
                  <a:lnTo>
                    <a:pt x="432" y="5932"/>
                  </a:lnTo>
                  <a:lnTo>
                    <a:pt x="28" y="6929"/>
                  </a:lnTo>
                  <a:lnTo>
                    <a:pt x="1" y="7091"/>
                  </a:lnTo>
                  <a:lnTo>
                    <a:pt x="55" y="9275"/>
                  </a:lnTo>
                  <a:lnTo>
                    <a:pt x="162" y="11485"/>
                  </a:lnTo>
                  <a:lnTo>
                    <a:pt x="405" y="15907"/>
                  </a:lnTo>
                  <a:lnTo>
                    <a:pt x="702" y="20301"/>
                  </a:lnTo>
                  <a:lnTo>
                    <a:pt x="1052" y="24695"/>
                  </a:lnTo>
                  <a:lnTo>
                    <a:pt x="1322" y="25126"/>
                  </a:lnTo>
                  <a:lnTo>
                    <a:pt x="1645" y="25558"/>
                  </a:lnTo>
                  <a:lnTo>
                    <a:pt x="2103" y="26151"/>
                  </a:lnTo>
                  <a:lnTo>
                    <a:pt x="2616" y="26717"/>
                  </a:lnTo>
                  <a:lnTo>
                    <a:pt x="3128" y="27256"/>
                  </a:lnTo>
                  <a:lnTo>
                    <a:pt x="3694" y="27768"/>
                  </a:lnTo>
                  <a:lnTo>
                    <a:pt x="4260" y="28254"/>
                  </a:lnTo>
                  <a:lnTo>
                    <a:pt x="4853" y="28712"/>
                  </a:lnTo>
                  <a:lnTo>
                    <a:pt x="5473" y="29143"/>
                  </a:lnTo>
                  <a:lnTo>
                    <a:pt x="6093" y="29548"/>
                  </a:lnTo>
                  <a:lnTo>
                    <a:pt x="5824" y="26205"/>
                  </a:lnTo>
                  <a:lnTo>
                    <a:pt x="5554" y="22862"/>
                  </a:lnTo>
                  <a:lnTo>
                    <a:pt x="5311" y="19492"/>
                  </a:lnTo>
                  <a:lnTo>
                    <a:pt x="5096" y="16149"/>
                  </a:lnTo>
                  <a:lnTo>
                    <a:pt x="4907" y="12779"/>
                  </a:lnTo>
                  <a:lnTo>
                    <a:pt x="4745" y="9409"/>
                  </a:lnTo>
                  <a:lnTo>
                    <a:pt x="4584" y="6067"/>
                  </a:lnTo>
                  <a:lnTo>
                    <a:pt x="4449" y="2697"/>
                  </a:lnTo>
                  <a:lnTo>
                    <a:pt x="4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6"/>
            <p:cNvSpPr/>
            <p:nvPr/>
          </p:nvSpPr>
          <p:spPr>
            <a:xfrm>
              <a:off x="1479075" y="362125"/>
              <a:ext cx="116625" cy="881575"/>
            </a:xfrm>
            <a:custGeom>
              <a:avLst/>
              <a:gdLst/>
              <a:ahLst/>
              <a:cxnLst/>
              <a:rect l="l" t="t" r="r" b="b"/>
              <a:pathLst>
                <a:path w="4665" h="35263" extrusionOk="0">
                  <a:moveTo>
                    <a:pt x="4179" y="0"/>
                  </a:moveTo>
                  <a:lnTo>
                    <a:pt x="3316" y="351"/>
                  </a:lnTo>
                  <a:lnTo>
                    <a:pt x="2507" y="782"/>
                  </a:lnTo>
                  <a:lnTo>
                    <a:pt x="1699" y="1241"/>
                  </a:lnTo>
                  <a:lnTo>
                    <a:pt x="944" y="1753"/>
                  </a:lnTo>
                  <a:lnTo>
                    <a:pt x="836" y="3128"/>
                  </a:lnTo>
                  <a:lnTo>
                    <a:pt x="755" y="4529"/>
                  </a:lnTo>
                  <a:lnTo>
                    <a:pt x="620" y="7306"/>
                  </a:lnTo>
                  <a:lnTo>
                    <a:pt x="512" y="10056"/>
                  </a:lnTo>
                  <a:lnTo>
                    <a:pt x="405" y="12752"/>
                  </a:lnTo>
                  <a:lnTo>
                    <a:pt x="297" y="15151"/>
                  </a:lnTo>
                  <a:lnTo>
                    <a:pt x="189" y="17524"/>
                  </a:lnTo>
                  <a:lnTo>
                    <a:pt x="108" y="19896"/>
                  </a:lnTo>
                  <a:lnTo>
                    <a:pt x="54" y="22268"/>
                  </a:lnTo>
                  <a:lnTo>
                    <a:pt x="0" y="24641"/>
                  </a:lnTo>
                  <a:lnTo>
                    <a:pt x="0" y="27013"/>
                  </a:lnTo>
                  <a:lnTo>
                    <a:pt x="0" y="29385"/>
                  </a:lnTo>
                  <a:lnTo>
                    <a:pt x="27" y="31758"/>
                  </a:lnTo>
                  <a:lnTo>
                    <a:pt x="108" y="35262"/>
                  </a:lnTo>
                  <a:lnTo>
                    <a:pt x="620" y="34912"/>
                  </a:lnTo>
                  <a:lnTo>
                    <a:pt x="1159" y="34588"/>
                  </a:lnTo>
                  <a:lnTo>
                    <a:pt x="1699" y="34319"/>
                  </a:lnTo>
                  <a:lnTo>
                    <a:pt x="2265" y="34049"/>
                  </a:lnTo>
                  <a:lnTo>
                    <a:pt x="2831" y="33834"/>
                  </a:lnTo>
                  <a:lnTo>
                    <a:pt x="3424" y="33645"/>
                  </a:lnTo>
                  <a:lnTo>
                    <a:pt x="4044" y="33483"/>
                  </a:lnTo>
                  <a:lnTo>
                    <a:pt x="4664" y="33348"/>
                  </a:lnTo>
                  <a:lnTo>
                    <a:pt x="4583" y="31758"/>
                  </a:lnTo>
                  <a:lnTo>
                    <a:pt x="4341" y="24371"/>
                  </a:lnTo>
                  <a:lnTo>
                    <a:pt x="4206" y="20678"/>
                  </a:lnTo>
                  <a:lnTo>
                    <a:pt x="4125" y="16984"/>
                  </a:lnTo>
                  <a:lnTo>
                    <a:pt x="3774" y="16553"/>
                  </a:lnTo>
                  <a:lnTo>
                    <a:pt x="3478" y="16122"/>
                  </a:lnTo>
                  <a:lnTo>
                    <a:pt x="3235" y="15690"/>
                  </a:lnTo>
                  <a:lnTo>
                    <a:pt x="2993" y="15205"/>
                  </a:lnTo>
                  <a:lnTo>
                    <a:pt x="2804" y="14720"/>
                  </a:lnTo>
                  <a:lnTo>
                    <a:pt x="2642" y="14235"/>
                  </a:lnTo>
                  <a:lnTo>
                    <a:pt x="2534" y="13722"/>
                  </a:lnTo>
                  <a:lnTo>
                    <a:pt x="2453" y="13210"/>
                  </a:lnTo>
                  <a:lnTo>
                    <a:pt x="2400" y="12671"/>
                  </a:lnTo>
                  <a:lnTo>
                    <a:pt x="2400" y="12159"/>
                  </a:lnTo>
                  <a:lnTo>
                    <a:pt x="2426" y="11620"/>
                  </a:lnTo>
                  <a:lnTo>
                    <a:pt x="2507" y="11107"/>
                  </a:lnTo>
                  <a:lnTo>
                    <a:pt x="2615" y="10568"/>
                  </a:lnTo>
                  <a:lnTo>
                    <a:pt x="2750" y="10056"/>
                  </a:lnTo>
                  <a:lnTo>
                    <a:pt x="2939" y="9544"/>
                  </a:lnTo>
                  <a:lnTo>
                    <a:pt x="3154" y="9032"/>
                  </a:lnTo>
                  <a:lnTo>
                    <a:pt x="3613" y="8546"/>
                  </a:lnTo>
                  <a:lnTo>
                    <a:pt x="4071" y="8115"/>
                  </a:lnTo>
                  <a:lnTo>
                    <a:pt x="4179" y="4044"/>
                  </a:lnTo>
                  <a:lnTo>
                    <a:pt x="4179" y="2022"/>
                  </a:lnTo>
                  <a:lnTo>
                    <a:pt x="41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6"/>
            <p:cNvSpPr/>
            <p:nvPr/>
          </p:nvSpPr>
          <p:spPr>
            <a:xfrm>
              <a:off x="1504675" y="1650750"/>
              <a:ext cx="137525" cy="254775"/>
            </a:xfrm>
            <a:custGeom>
              <a:avLst/>
              <a:gdLst/>
              <a:ahLst/>
              <a:cxnLst/>
              <a:rect l="l" t="t" r="r" b="b"/>
              <a:pathLst>
                <a:path w="5501" h="10191" extrusionOk="0">
                  <a:moveTo>
                    <a:pt x="1" y="0"/>
                  </a:moveTo>
                  <a:lnTo>
                    <a:pt x="189" y="2346"/>
                  </a:lnTo>
                  <a:lnTo>
                    <a:pt x="405" y="4691"/>
                  </a:lnTo>
                  <a:lnTo>
                    <a:pt x="621" y="7037"/>
                  </a:lnTo>
                  <a:lnTo>
                    <a:pt x="863" y="9382"/>
                  </a:lnTo>
                  <a:lnTo>
                    <a:pt x="1618" y="9544"/>
                  </a:lnTo>
                  <a:lnTo>
                    <a:pt x="2400" y="9652"/>
                  </a:lnTo>
                  <a:lnTo>
                    <a:pt x="3155" y="9813"/>
                  </a:lnTo>
                  <a:lnTo>
                    <a:pt x="3937" y="9975"/>
                  </a:lnTo>
                  <a:lnTo>
                    <a:pt x="4718" y="10083"/>
                  </a:lnTo>
                  <a:lnTo>
                    <a:pt x="5500" y="10191"/>
                  </a:lnTo>
                  <a:lnTo>
                    <a:pt x="5123" y="5850"/>
                  </a:lnTo>
                  <a:lnTo>
                    <a:pt x="4772" y="1483"/>
                  </a:lnTo>
                  <a:lnTo>
                    <a:pt x="4071" y="1402"/>
                  </a:lnTo>
                  <a:lnTo>
                    <a:pt x="3343" y="1268"/>
                  </a:lnTo>
                  <a:lnTo>
                    <a:pt x="2885" y="1187"/>
                  </a:lnTo>
                  <a:lnTo>
                    <a:pt x="2427" y="1052"/>
                  </a:lnTo>
                  <a:lnTo>
                    <a:pt x="1996" y="917"/>
                  </a:lnTo>
                  <a:lnTo>
                    <a:pt x="1564" y="782"/>
                  </a:lnTo>
                  <a:lnTo>
                    <a:pt x="1160" y="620"/>
                  </a:lnTo>
                  <a:lnTo>
                    <a:pt x="755" y="432"/>
                  </a:lnTo>
                  <a:lnTo>
                    <a:pt x="378" y="2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6"/>
            <p:cNvSpPr/>
            <p:nvPr/>
          </p:nvSpPr>
          <p:spPr>
            <a:xfrm>
              <a:off x="1751350" y="335850"/>
              <a:ext cx="87650" cy="202200"/>
            </a:xfrm>
            <a:custGeom>
              <a:avLst/>
              <a:gdLst/>
              <a:ahLst/>
              <a:cxnLst/>
              <a:rect l="l" t="t" r="r" b="b"/>
              <a:pathLst>
                <a:path w="3506" h="8088" extrusionOk="0">
                  <a:moveTo>
                    <a:pt x="594" y="0"/>
                  </a:moveTo>
                  <a:lnTo>
                    <a:pt x="378" y="1671"/>
                  </a:lnTo>
                  <a:lnTo>
                    <a:pt x="216" y="3343"/>
                  </a:lnTo>
                  <a:lnTo>
                    <a:pt x="108" y="5014"/>
                  </a:lnTo>
                  <a:lnTo>
                    <a:pt x="0" y="6713"/>
                  </a:lnTo>
                  <a:lnTo>
                    <a:pt x="351" y="6767"/>
                  </a:lnTo>
                  <a:lnTo>
                    <a:pt x="728" y="6848"/>
                  </a:lnTo>
                  <a:lnTo>
                    <a:pt x="1079" y="6955"/>
                  </a:lnTo>
                  <a:lnTo>
                    <a:pt x="1456" y="7063"/>
                  </a:lnTo>
                  <a:lnTo>
                    <a:pt x="1968" y="7252"/>
                  </a:lnTo>
                  <a:lnTo>
                    <a:pt x="2454" y="7495"/>
                  </a:lnTo>
                  <a:lnTo>
                    <a:pt x="2939" y="7764"/>
                  </a:lnTo>
                  <a:lnTo>
                    <a:pt x="3424" y="8088"/>
                  </a:lnTo>
                  <a:lnTo>
                    <a:pt x="3478" y="6201"/>
                  </a:lnTo>
                  <a:lnTo>
                    <a:pt x="3505" y="4340"/>
                  </a:lnTo>
                  <a:lnTo>
                    <a:pt x="3505" y="2480"/>
                  </a:lnTo>
                  <a:lnTo>
                    <a:pt x="3451" y="620"/>
                  </a:lnTo>
                  <a:lnTo>
                    <a:pt x="2777" y="404"/>
                  </a:lnTo>
                  <a:lnTo>
                    <a:pt x="2049" y="243"/>
                  </a:lnTo>
                  <a:lnTo>
                    <a:pt x="1321" y="108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6"/>
            <p:cNvSpPr/>
            <p:nvPr/>
          </p:nvSpPr>
          <p:spPr>
            <a:xfrm>
              <a:off x="1733825" y="794800"/>
              <a:ext cx="120675" cy="492025"/>
            </a:xfrm>
            <a:custGeom>
              <a:avLst/>
              <a:gdLst/>
              <a:ahLst/>
              <a:cxnLst/>
              <a:rect l="l" t="t" r="r" b="b"/>
              <a:pathLst>
                <a:path w="4827" h="19681" extrusionOk="0">
                  <a:moveTo>
                    <a:pt x="4152" y="1"/>
                  </a:moveTo>
                  <a:lnTo>
                    <a:pt x="3694" y="324"/>
                  </a:lnTo>
                  <a:lnTo>
                    <a:pt x="3209" y="621"/>
                  </a:lnTo>
                  <a:lnTo>
                    <a:pt x="2723" y="891"/>
                  </a:lnTo>
                  <a:lnTo>
                    <a:pt x="2238" y="1133"/>
                  </a:lnTo>
                  <a:lnTo>
                    <a:pt x="1726" y="1349"/>
                  </a:lnTo>
                  <a:lnTo>
                    <a:pt x="1214" y="1511"/>
                  </a:lnTo>
                  <a:lnTo>
                    <a:pt x="675" y="1672"/>
                  </a:lnTo>
                  <a:lnTo>
                    <a:pt x="162" y="1780"/>
                  </a:lnTo>
                  <a:lnTo>
                    <a:pt x="54" y="4934"/>
                  </a:lnTo>
                  <a:lnTo>
                    <a:pt x="28" y="8115"/>
                  </a:lnTo>
                  <a:lnTo>
                    <a:pt x="1" y="11297"/>
                  </a:lnTo>
                  <a:lnTo>
                    <a:pt x="54" y="14451"/>
                  </a:lnTo>
                  <a:lnTo>
                    <a:pt x="81" y="16500"/>
                  </a:lnTo>
                  <a:lnTo>
                    <a:pt x="755" y="16769"/>
                  </a:lnTo>
                  <a:lnTo>
                    <a:pt x="1429" y="17066"/>
                  </a:lnTo>
                  <a:lnTo>
                    <a:pt x="2049" y="17416"/>
                  </a:lnTo>
                  <a:lnTo>
                    <a:pt x="2669" y="17821"/>
                  </a:lnTo>
                  <a:lnTo>
                    <a:pt x="3263" y="18225"/>
                  </a:lnTo>
                  <a:lnTo>
                    <a:pt x="3802" y="18683"/>
                  </a:lnTo>
                  <a:lnTo>
                    <a:pt x="4341" y="19169"/>
                  </a:lnTo>
                  <a:lnTo>
                    <a:pt x="4826" y="19681"/>
                  </a:lnTo>
                  <a:lnTo>
                    <a:pt x="4610" y="14451"/>
                  </a:lnTo>
                  <a:lnTo>
                    <a:pt x="4341" y="7226"/>
                  </a:lnTo>
                  <a:lnTo>
                    <a:pt x="4233" y="3613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6"/>
            <p:cNvSpPr/>
            <p:nvPr/>
          </p:nvSpPr>
          <p:spPr>
            <a:xfrm>
              <a:off x="1762125" y="1610975"/>
              <a:ext cx="132800" cy="293200"/>
            </a:xfrm>
            <a:custGeom>
              <a:avLst/>
              <a:gdLst/>
              <a:ahLst/>
              <a:cxnLst/>
              <a:rect l="l" t="t" r="r" b="b"/>
              <a:pathLst>
                <a:path w="5312" h="11728" extrusionOk="0">
                  <a:moveTo>
                    <a:pt x="4476" y="1"/>
                  </a:moveTo>
                  <a:lnTo>
                    <a:pt x="4099" y="378"/>
                  </a:lnTo>
                  <a:lnTo>
                    <a:pt x="3667" y="810"/>
                  </a:lnTo>
                  <a:lnTo>
                    <a:pt x="3209" y="1187"/>
                  </a:lnTo>
                  <a:lnTo>
                    <a:pt x="2724" y="1538"/>
                  </a:lnTo>
                  <a:lnTo>
                    <a:pt x="2211" y="1834"/>
                  </a:lnTo>
                  <a:lnTo>
                    <a:pt x="1672" y="2104"/>
                  </a:lnTo>
                  <a:lnTo>
                    <a:pt x="1133" y="2346"/>
                  </a:lnTo>
                  <a:lnTo>
                    <a:pt x="567" y="2562"/>
                  </a:lnTo>
                  <a:lnTo>
                    <a:pt x="1" y="2724"/>
                  </a:lnTo>
                  <a:lnTo>
                    <a:pt x="190" y="4988"/>
                  </a:lnTo>
                  <a:lnTo>
                    <a:pt x="405" y="7226"/>
                  </a:lnTo>
                  <a:lnTo>
                    <a:pt x="863" y="11728"/>
                  </a:lnTo>
                  <a:lnTo>
                    <a:pt x="1996" y="11566"/>
                  </a:lnTo>
                  <a:lnTo>
                    <a:pt x="3128" y="11350"/>
                  </a:lnTo>
                  <a:lnTo>
                    <a:pt x="4233" y="11054"/>
                  </a:lnTo>
                  <a:lnTo>
                    <a:pt x="4772" y="10892"/>
                  </a:lnTo>
                  <a:lnTo>
                    <a:pt x="5312" y="10703"/>
                  </a:lnTo>
                  <a:lnTo>
                    <a:pt x="4853" y="5339"/>
                  </a:lnTo>
                  <a:lnTo>
                    <a:pt x="4665" y="2670"/>
                  </a:lnTo>
                  <a:lnTo>
                    <a:pt x="44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6"/>
            <p:cNvSpPr/>
            <p:nvPr/>
          </p:nvSpPr>
          <p:spPr>
            <a:xfrm>
              <a:off x="1989925" y="467250"/>
              <a:ext cx="100450" cy="497425"/>
            </a:xfrm>
            <a:custGeom>
              <a:avLst/>
              <a:gdLst/>
              <a:ahLst/>
              <a:cxnLst/>
              <a:rect l="l" t="t" r="r" b="b"/>
              <a:pathLst>
                <a:path w="4018" h="19897" extrusionOk="0">
                  <a:moveTo>
                    <a:pt x="756" y="1"/>
                  </a:moveTo>
                  <a:lnTo>
                    <a:pt x="648" y="2185"/>
                  </a:lnTo>
                  <a:lnTo>
                    <a:pt x="567" y="4341"/>
                  </a:lnTo>
                  <a:lnTo>
                    <a:pt x="486" y="6471"/>
                  </a:lnTo>
                  <a:lnTo>
                    <a:pt x="378" y="8547"/>
                  </a:lnTo>
                  <a:lnTo>
                    <a:pt x="243" y="11404"/>
                  </a:lnTo>
                  <a:lnTo>
                    <a:pt x="136" y="14235"/>
                  </a:lnTo>
                  <a:lnTo>
                    <a:pt x="55" y="17066"/>
                  </a:lnTo>
                  <a:lnTo>
                    <a:pt x="1" y="19896"/>
                  </a:lnTo>
                  <a:lnTo>
                    <a:pt x="459" y="19330"/>
                  </a:lnTo>
                  <a:lnTo>
                    <a:pt x="890" y="18764"/>
                  </a:lnTo>
                  <a:lnTo>
                    <a:pt x="1295" y="18171"/>
                  </a:lnTo>
                  <a:lnTo>
                    <a:pt x="1672" y="17578"/>
                  </a:lnTo>
                  <a:lnTo>
                    <a:pt x="2050" y="16931"/>
                  </a:lnTo>
                  <a:lnTo>
                    <a:pt x="2373" y="16311"/>
                  </a:lnTo>
                  <a:lnTo>
                    <a:pt x="2670" y="15664"/>
                  </a:lnTo>
                  <a:lnTo>
                    <a:pt x="2939" y="14990"/>
                  </a:lnTo>
                  <a:lnTo>
                    <a:pt x="3209" y="14316"/>
                  </a:lnTo>
                  <a:lnTo>
                    <a:pt x="3425" y="13642"/>
                  </a:lnTo>
                  <a:lnTo>
                    <a:pt x="3586" y="12941"/>
                  </a:lnTo>
                  <a:lnTo>
                    <a:pt x="3748" y="12240"/>
                  </a:lnTo>
                  <a:lnTo>
                    <a:pt x="3883" y="11512"/>
                  </a:lnTo>
                  <a:lnTo>
                    <a:pt x="3964" y="10784"/>
                  </a:lnTo>
                  <a:lnTo>
                    <a:pt x="4018" y="10057"/>
                  </a:lnTo>
                  <a:lnTo>
                    <a:pt x="4018" y="9329"/>
                  </a:lnTo>
                  <a:lnTo>
                    <a:pt x="4018" y="8870"/>
                  </a:lnTo>
                  <a:lnTo>
                    <a:pt x="3991" y="8196"/>
                  </a:lnTo>
                  <a:lnTo>
                    <a:pt x="3937" y="7522"/>
                  </a:lnTo>
                  <a:lnTo>
                    <a:pt x="3856" y="6983"/>
                  </a:lnTo>
                  <a:lnTo>
                    <a:pt x="3748" y="6471"/>
                  </a:lnTo>
                  <a:lnTo>
                    <a:pt x="3640" y="5959"/>
                  </a:lnTo>
                  <a:lnTo>
                    <a:pt x="3532" y="5447"/>
                  </a:lnTo>
                  <a:lnTo>
                    <a:pt x="3371" y="4934"/>
                  </a:lnTo>
                  <a:lnTo>
                    <a:pt x="3209" y="4449"/>
                  </a:lnTo>
                  <a:lnTo>
                    <a:pt x="3047" y="3964"/>
                  </a:lnTo>
                  <a:lnTo>
                    <a:pt x="2858" y="3479"/>
                  </a:lnTo>
                  <a:lnTo>
                    <a:pt x="2643" y="3020"/>
                  </a:lnTo>
                  <a:lnTo>
                    <a:pt x="2400" y="2562"/>
                  </a:lnTo>
                  <a:lnTo>
                    <a:pt x="2184" y="2104"/>
                  </a:lnTo>
                  <a:lnTo>
                    <a:pt x="1915" y="1672"/>
                  </a:lnTo>
                  <a:lnTo>
                    <a:pt x="1645" y="1241"/>
                  </a:lnTo>
                  <a:lnTo>
                    <a:pt x="1349" y="810"/>
                  </a:lnTo>
                  <a:lnTo>
                    <a:pt x="1052" y="405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6"/>
            <p:cNvSpPr/>
            <p:nvPr/>
          </p:nvSpPr>
          <p:spPr>
            <a:xfrm>
              <a:off x="1989250" y="1028675"/>
              <a:ext cx="144250" cy="774425"/>
            </a:xfrm>
            <a:custGeom>
              <a:avLst/>
              <a:gdLst/>
              <a:ahLst/>
              <a:cxnLst/>
              <a:rect l="l" t="t" r="r" b="b"/>
              <a:pathLst>
                <a:path w="5770" h="30977" extrusionOk="0">
                  <a:moveTo>
                    <a:pt x="1" y="1"/>
                  </a:moveTo>
                  <a:lnTo>
                    <a:pt x="1" y="2562"/>
                  </a:lnTo>
                  <a:lnTo>
                    <a:pt x="28" y="5096"/>
                  </a:lnTo>
                  <a:lnTo>
                    <a:pt x="109" y="8358"/>
                  </a:lnTo>
                  <a:lnTo>
                    <a:pt x="217" y="11593"/>
                  </a:lnTo>
                  <a:lnTo>
                    <a:pt x="378" y="14828"/>
                  </a:lnTo>
                  <a:lnTo>
                    <a:pt x="540" y="18063"/>
                  </a:lnTo>
                  <a:lnTo>
                    <a:pt x="756" y="21298"/>
                  </a:lnTo>
                  <a:lnTo>
                    <a:pt x="998" y="24533"/>
                  </a:lnTo>
                  <a:lnTo>
                    <a:pt x="1268" y="27768"/>
                  </a:lnTo>
                  <a:lnTo>
                    <a:pt x="1564" y="30976"/>
                  </a:lnTo>
                  <a:lnTo>
                    <a:pt x="2131" y="30464"/>
                  </a:lnTo>
                  <a:lnTo>
                    <a:pt x="2697" y="29925"/>
                  </a:lnTo>
                  <a:lnTo>
                    <a:pt x="3236" y="29359"/>
                  </a:lnTo>
                  <a:lnTo>
                    <a:pt x="3721" y="28792"/>
                  </a:lnTo>
                  <a:lnTo>
                    <a:pt x="4206" y="28172"/>
                  </a:lnTo>
                  <a:lnTo>
                    <a:pt x="4638" y="27552"/>
                  </a:lnTo>
                  <a:lnTo>
                    <a:pt x="5069" y="26905"/>
                  </a:lnTo>
                  <a:lnTo>
                    <a:pt x="5473" y="26258"/>
                  </a:lnTo>
                  <a:lnTo>
                    <a:pt x="5770" y="25881"/>
                  </a:lnTo>
                  <a:lnTo>
                    <a:pt x="5420" y="20678"/>
                  </a:lnTo>
                  <a:lnTo>
                    <a:pt x="5096" y="15502"/>
                  </a:lnTo>
                  <a:lnTo>
                    <a:pt x="4826" y="10299"/>
                  </a:lnTo>
                  <a:lnTo>
                    <a:pt x="4611" y="5096"/>
                  </a:lnTo>
                  <a:lnTo>
                    <a:pt x="4584" y="4395"/>
                  </a:lnTo>
                  <a:lnTo>
                    <a:pt x="4099" y="3775"/>
                  </a:lnTo>
                  <a:lnTo>
                    <a:pt x="3559" y="3182"/>
                  </a:lnTo>
                  <a:lnTo>
                    <a:pt x="3020" y="2589"/>
                  </a:lnTo>
                  <a:lnTo>
                    <a:pt x="2454" y="2022"/>
                  </a:lnTo>
                  <a:lnTo>
                    <a:pt x="1888" y="1483"/>
                  </a:lnTo>
                  <a:lnTo>
                    <a:pt x="1268" y="971"/>
                  </a:lnTo>
                  <a:lnTo>
                    <a:pt x="648" y="4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4" name="Google Shape;394;p6"/>
          <p:cNvSpPr/>
          <p:nvPr/>
        </p:nvSpPr>
        <p:spPr>
          <a:xfrm rot="-2046458">
            <a:off x="711599" y="287184"/>
            <a:ext cx="427314" cy="443726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5" name="Google Shape;395;p6"/>
          <p:cNvGrpSpPr/>
          <p:nvPr/>
        </p:nvGrpSpPr>
        <p:grpSpPr>
          <a:xfrm rot="-534048">
            <a:off x="1270554" y="163884"/>
            <a:ext cx="387003" cy="521632"/>
            <a:chOff x="3000200" y="318325"/>
            <a:chExt cx="1296075" cy="1746950"/>
          </a:xfrm>
        </p:grpSpPr>
        <p:sp>
          <p:nvSpPr>
            <p:cNvPr id="396" name="Google Shape;396;p6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6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6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6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6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6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6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3" name="Google Shape;403;p6"/>
          <p:cNvGrpSpPr/>
          <p:nvPr/>
        </p:nvGrpSpPr>
        <p:grpSpPr>
          <a:xfrm rot="10800000" flipH="1">
            <a:off x="6988003" y="1723"/>
            <a:ext cx="3851452" cy="1263131"/>
            <a:chOff x="238125" y="548775"/>
            <a:chExt cx="2842400" cy="932200"/>
          </a:xfrm>
        </p:grpSpPr>
        <p:sp>
          <p:nvSpPr>
            <p:cNvPr id="404" name="Google Shape;404;p6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6" name="Google Shape;406;p6"/>
          <p:cNvSpPr/>
          <p:nvPr/>
        </p:nvSpPr>
        <p:spPr>
          <a:xfrm rot="8100000">
            <a:off x="-435372" y="3358394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7"/>
          <p:cNvSpPr txBox="1">
            <a:spLocks noGrp="1"/>
          </p:cNvSpPr>
          <p:nvPr>
            <p:ph type="title"/>
          </p:nvPr>
        </p:nvSpPr>
        <p:spPr>
          <a:xfrm>
            <a:off x="713232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10" name="Google Shape;410;p7"/>
          <p:cNvSpPr txBox="1">
            <a:spLocks noGrp="1"/>
          </p:cNvSpPr>
          <p:nvPr>
            <p:ph type="subTitle" idx="1"/>
          </p:nvPr>
        </p:nvSpPr>
        <p:spPr>
          <a:xfrm>
            <a:off x="3311522" y="2251650"/>
            <a:ext cx="37878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411" name="Google Shape;411;p7"/>
          <p:cNvGrpSpPr/>
          <p:nvPr/>
        </p:nvGrpSpPr>
        <p:grpSpPr>
          <a:xfrm flipH="1">
            <a:off x="-1" y="3880364"/>
            <a:ext cx="3851452" cy="1263131"/>
            <a:chOff x="238125" y="548775"/>
            <a:chExt cx="2842400" cy="932200"/>
          </a:xfrm>
        </p:grpSpPr>
        <p:sp>
          <p:nvSpPr>
            <p:cNvPr id="412" name="Google Shape;412;p7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4" name="Google Shape;414;p7"/>
          <p:cNvSpPr/>
          <p:nvPr/>
        </p:nvSpPr>
        <p:spPr>
          <a:xfrm rot="-4892589" flipH="1">
            <a:off x="3689007" y="3120100"/>
            <a:ext cx="1516033" cy="3092002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5" name="Google Shape;415;p7"/>
          <p:cNvGrpSpPr/>
          <p:nvPr/>
        </p:nvGrpSpPr>
        <p:grpSpPr>
          <a:xfrm rot="-648422">
            <a:off x="8159027" y="267307"/>
            <a:ext cx="610455" cy="790297"/>
            <a:chOff x="2251625" y="1144975"/>
            <a:chExt cx="550825" cy="713100"/>
          </a:xfrm>
        </p:grpSpPr>
        <p:sp>
          <p:nvSpPr>
            <p:cNvPr id="416" name="Google Shape;416;p7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8" name="Google Shape;428;p7"/>
          <p:cNvGrpSpPr/>
          <p:nvPr/>
        </p:nvGrpSpPr>
        <p:grpSpPr>
          <a:xfrm>
            <a:off x="8041375" y="1294013"/>
            <a:ext cx="995300" cy="700150"/>
            <a:chOff x="2038000" y="2627075"/>
            <a:chExt cx="995300" cy="700150"/>
          </a:xfrm>
        </p:grpSpPr>
        <p:sp>
          <p:nvSpPr>
            <p:cNvPr id="429" name="Google Shape;429;p7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7" name="Google Shape;437;p7"/>
          <p:cNvGrpSpPr/>
          <p:nvPr/>
        </p:nvGrpSpPr>
        <p:grpSpPr>
          <a:xfrm rot="-949166">
            <a:off x="435882" y="238635"/>
            <a:ext cx="441819" cy="815168"/>
            <a:chOff x="1400150" y="238125"/>
            <a:chExt cx="388525" cy="716900"/>
          </a:xfrm>
        </p:grpSpPr>
        <p:sp>
          <p:nvSpPr>
            <p:cNvPr id="438" name="Google Shape;438;p7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4" name="Google Shape;444;p7"/>
          <p:cNvGrpSpPr/>
          <p:nvPr/>
        </p:nvGrpSpPr>
        <p:grpSpPr>
          <a:xfrm>
            <a:off x="363813" y="1203500"/>
            <a:ext cx="548725" cy="598600"/>
            <a:chOff x="5261300" y="4859875"/>
            <a:chExt cx="548725" cy="598600"/>
          </a:xfrm>
        </p:grpSpPr>
        <p:sp>
          <p:nvSpPr>
            <p:cNvPr id="445" name="Google Shape;445;p7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9"/>
          <p:cNvSpPr txBox="1">
            <a:spLocks noGrp="1"/>
          </p:cNvSpPr>
          <p:nvPr>
            <p:ph type="title"/>
          </p:nvPr>
        </p:nvSpPr>
        <p:spPr>
          <a:xfrm>
            <a:off x="3083100" y="1949212"/>
            <a:ext cx="2977800" cy="5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5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66" name="Google Shape;566;p9"/>
          <p:cNvSpPr txBox="1">
            <a:spLocks noGrp="1"/>
          </p:cNvSpPr>
          <p:nvPr>
            <p:ph type="subTitle" idx="1"/>
          </p:nvPr>
        </p:nvSpPr>
        <p:spPr>
          <a:xfrm>
            <a:off x="2148900" y="2673188"/>
            <a:ext cx="4846200" cy="5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567" name="Google Shape;567;p9"/>
          <p:cNvGrpSpPr/>
          <p:nvPr/>
        </p:nvGrpSpPr>
        <p:grpSpPr>
          <a:xfrm rot="10800000" flipH="1">
            <a:off x="-19051" y="-9536"/>
            <a:ext cx="3851452" cy="1263131"/>
            <a:chOff x="238125" y="548775"/>
            <a:chExt cx="2842400" cy="932200"/>
          </a:xfrm>
        </p:grpSpPr>
        <p:sp>
          <p:nvSpPr>
            <p:cNvPr id="568" name="Google Shape;568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0" name="Google Shape;570;p9"/>
          <p:cNvGrpSpPr/>
          <p:nvPr/>
        </p:nvGrpSpPr>
        <p:grpSpPr>
          <a:xfrm flipH="1">
            <a:off x="5292549" y="3880364"/>
            <a:ext cx="3851452" cy="1263131"/>
            <a:chOff x="238125" y="548775"/>
            <a:chExt cx="2842400" cy="932200"/>
          </a:xfrm>
        </p:grpSpPr>
        <p:sp>
          <p:nvSpPr>
            <p:cNvPr id="571" name="Google Shape;571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3" name="Google Shape;573;p9"/>
          <p:cNvGrpSpPr/>
          <p:nvPr/>
        </p:nvGrpSpPr>
        <p:grpSpPr>
          <a:xfrm>
            <a:off x="3711025" y="3870800"/>
            <a:ext cx="1721950" cy="1631825"/>
            <a:chOff x="3711025" y="4328000"/>
            <a:chExt cx="1721950" cy="1631825"/>
          </a:xfrm>
        </p:grpSpPr>
        <p:sp>
          <p:nvSpPr>
            <p:cNvPr id="574" name="Google Shape;574;p9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9" name="Google Shape;599;p9"/>
          <p:cNvGrpSpPr/>
          <p:nvPr/>
        </p:nvGrpSpPr>
        <p:grpSpPr>
          <a:xfrm rot="583086">
            <a:off x="8308200" y="1368293"/>
            <a:ext cx="529791" cy="714265"/>
            <a:chOff x="3000200" y="318325"/>
            <a:chExt cx="1296075" cy="1746950"/>
          </a:xfrm>
        </p:grpSpPr>
        <p:sp>
          <p:nvSpPr>
            <p:cNvPr id="600" name="Google Shape;600;p9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7" name="Google Shape;607;p9"/>
          <p:cNvGrpSpPr/>
          <p:nvPr/>
        </p:nvGrpSpPr>
        <p:grpSpPr>
          <a:xfrm>
            <a:off x="8174696" y="2353453"/>
            <a:ext cx="719749" cy="714243"/>
            <a:chOff x="4990425" y="4016375"/>
            <a:chExt cx="1232025" cy="1222600"/>
          </a:xfrm>
        </p:grpSpPr>
        <p:sp>
          <p:nvSpPr>
            <p:cNvPr id="608" name="Google Shape;608;p9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1" name="Google Shape;611;p9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2" name="Google Shape;612;p9"/>
          <p:cNvGrpSpPr/>
          <p:nvPr/>
        </p:nvGrpSpPr>
        <p:grpSpPr>
          <a:xfrm>
            <a:off x="8213200" y="308175"/>
            <a:ext cx="719750" cy="789225"/>
            <a:chOff x="641925" y="383000"/>
            <a:chExt cx="719750" cy="789225"/>
          </a:xfrm>
        </p:grpSpPr>
        <p:sp>
          <p:nvSpPr>
            <p:cNvPr id="613" name="Google Shape;613;p9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9" name="Google Shape;629;p9"/>
          <p:cNvGrpSpPr/>
          <p:nvPr/>
        </p:nvGrpSpPr>
        <p:grpSpPr>
          <a:xfrm rot="-669090">
            <a:off x="232411" y="4181764"/>
            <a:ext cx="543964" cy="660337"/>
            <a:chOff x="3703100" y="2534450"/>
            <a:chExt cx="543975" cy="660350"/>
          </a:xfrm>
        </p:grpSpPr>
        <p:sp>
          <p:nvSpPr>
            <p:cNvPr id="630" name="Google Shape;630;p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8" name="Google Shape;658;p9"/>
          <p:cNvGrpSpPr/>
          <p:nvPr/>
        </p:nvGrpSpPr>
        <p:grpSpPr>
          <a:xfrm>
            <a:off x="4079900" y="246938"/>
            <a:ext cx="995300" cy="700150"/>
            <a:chOff x="2038000" y="2627075"/>
            <a:chExt cx="995300" cy="700150"/>
          </a:xfrm>
        </p:grpSpPr>
        <p:sp>
          <p:nvSpPr>
            <p:cNvPr id="659" name="Google Shape;659;p9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" name="Google Shape;83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13"/>
          <p:cNvSpPr txBox="1">
            <a:spLocks noGrp="1"/>
          </p:cNvSpPr>
          <p:nvPr>
            <p:ph type="subTitle" idx="1"/>
          </p:nvPr>
        </p:nvSpPr>
        <p:spPr>
          <a:xfrm>
            <a:off x="2000801" y="1518015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3" name="Google Shape;833;p13"/>
          <p:cNvSpPr txBox="1">
            <a:spLocks noGrp="1"/>
          </p:cNvSpPr>
          <p:nvPr>
            <p:ph type="subTitle" idx="2"/>
          </p:nvPr>
        </p:nvSpPr>
        <p:spPr>
          <a:xfrm>
            <a:off x="2000801" y="1885913"/>
            <a:ext cx="2255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4" name="Google Shape;834;p13"/>
          <p:cNvSpPr txBox="1">
            <a:spLocks noGrp="1"/>
          </p:cNvSpPr>
          <p:nvPr>
            <p:ph type="subTitle" idx="3"/>
          </p:nvPr>
        </p:nvSpPr>
        <p:spPr>
          <a:xfrm>
            <a:off x="2000800" y="3000028"/>
            <a:ext cx="2255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5" name="Google Shape;835;p13"/>
          <p:cNvSpPr txBox="1">
            <a:spLocks noGrp="1"/>
          </p:cNvSpPr>
          <p:nvPr>
            <p:ph type="subTitle" idx="4"/>
          </p:nvPr>
        </p:nvSpPr>
        <p:spPr>
          <a:xfrm>
            <a:off x="2000801" y="3364455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13"/>
          <p:cNvSpPr txBox="1">
            <a:spLocks noGrp="1"/>
          </p:cNvSpPr>
          <p:nvPr>
            <p:ph type="title" hasCustomPrompt="1"/>
          </p:nvPr>
        </p:nvSpPr>
        <p:spPr>
          <a:xfrm>
            <a:off x="867074" y="1726150"/>
            <a:ext cx="993300" cy="3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837" name="Google Shape;837;p13"/>
          <p:cNvSpPr txBox="1">
            <a:spLocks noGrp="1"/>
          </p:cNvSpPr>
          <p:nvPr>
            <p:ph type="title" idx="5" hasCustomPrompt="1"/>
          </p:nvPr>
        </p:nvSpPr>
        <p:spPr>
          <a:xfrm>
            <a:off x="965924" y="3239125"/>
            <a:ext cx="7956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838" name="Google Shape;838;p13"/>
          <p:cNvSpPr txBox="1">
            <a:spLocks noGrp="1"/>
          </p:cNvSpPr>
          <p:nvPr>
            <p:ph type="title" idx="6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9" name="Google Shape;839;p13"/>
          <p:cNvSpPr txBox="1">
            <a:spLocks noGrp="1"/>
          </p:cNvSpPr>
          <p:nvPr>
            <p:ph type="subTitle" idx="7"/>
          </p:nvPr>
        </p:nvSpPr>
        <p:spPr>
          <a:xfrm>
            <a:off x="6033253" y="1518015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0" name="Google Shape;840;p13"/>
          <p:cNvSpPr txBox="1">
            <a:spLocks noGrp="1"/>
          </p:cNvSpPr>
          <p:nvPr>
            <p:ph type="subTitle" idx="8"/>
          </p:nvPr>
        </p:nvSpPr>
        <p:spPr>
          <a:xfrm>
            <a:off x="6033253" y="1885913"/>
            <a:ext cx="2255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1" name="Google Shape;841;p13"/>
          <p:cNvSpPr txBox="1">
            <a:spLocks noGrp="1"/>
          </p:cNvSpPr>
          <p:nvPr>
            <p:ph type="subTitle" idx="9"/>
          </p:nvPr>
        </p:nvSpPr>
        <p:spPr>
          <a:xfrm>
            <a:off x="6033253" y="3000020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13"/>
          <p:cNvSpPr txBox="1">
            <a:spLocks noGrp="1"/>
          </p:cNvSpPr>
          <p:nvPr>
            <p:ph type="subTitle" idx="13"/>
          </p:nvPr>
        </p:nvSpPr>
        <p:spPr>
          <a:xfrm>
            <a:off x="6033253" y="3364455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3" name="Google Shape;843;p13"/>
          <p:cNvSpPr txBox="1">
            <a:spLocks noGrp="1"/>
          </p:cNvSpPr>
          <p:nvPr>
            <p:ph type="title" idx="14" hasCustomPrompt="1"/>
          </p:nvPr>
        </p:nvSpPr>
        <p:spPr>
          <a:xfrm>
            <a:off x="5002122" y="1761700"/>
            <a:ext cx="7971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844" name="Google Shape;844;p13"/>
          <p:cNvSpPr txBox="1">
            <a:spLocks noGrp="1"/>
          </p:cNvSpPr>
          <p:nvPr>
            <p:ph type="title" idx="15" hasCustomPrompt="1"/>
          </p:nvPr>
        </p:nvSpPr>
        <p:spPr>
          <a:xfrm>
            <a:off x="5001222" y="3239125"/>
            <a:ext cx="7989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grpSp>
        <p:nvGrpSpPr>
          <p:cNvPr id="845" name="Google Shape;845;p13"/>
          <p:cNvGrpSpPr/>
          <p:nvPr/>
        </p:nvGrpSpPr>
        <p:grpSpPr>
          <a:xfrm rot="-395414">
            <a:off x="331764" y="276468"/>
            <a:ext cx="514207" cy="791925"/>
            <a:chOff x="3189975" y="2019850"/>
            <a:chExt cx="463950" cy="714525"/>
          </a:xfrm>
        </p:grpSpPr>
        <p:sp>
          <p:nvSpPr>
            <p:cNvPr id="846" name="Google Shape;846;p1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4" name="Google Shape;854;p13"/>
          <p:cNvGrpSpPr/>
          <p:nvPr/>
        </p:nvGrpSpPr>
        <p:grpSpPr>
          <a:xfrm rot="-648422">
            <a:off x="8159027" y="267307"/>
            <a:ext cx="610455" cy="790297"/>
            <a:chOff x="2251625" y="1144975"/>
            <a:chExt cx="550825" cy="713100"/>
          </a:xfrm>
        </p:grpSpPr>
        <p:sp>
          <p:nvSpPr>
            <p:cNvPr id="855" name="Google Shape;855;p13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7" name="Google Shape;867;p13"/>
          <p:cNvSpPr/>
          <p:nvPr/>
        </p:nvSpPr>
        <p:spPr>
          <a:xfrm rot="341940">
            <a:off x="8144847" y="3129740"/>
            <a:ext cx="1515774" cy="3091474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8" name="Google Shape;868;p13"/>
          <p:cNvGrpSpPr/>
          <p:nvPr/>
        </p:nvGrpSpPr>
        <p:grpSpPr>
          <a:xfrm>
            <a:off x="-1219201" y="3872317"/>
            <a:ext cx="3851452" cy="1263131"/>
            <a:chOff x="238125" y="548775"/>
            <a:chExt cx="2842400" cy="932200"/>
          </a:xfrm>
        </p:grpSpPr>
        <p:sp>
          <p:nvSpPr>
            <p:cNvPr id="869" name="Google Shape;869;p1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1" name="Google Shape;871;p13"/>
          <p:cNvGrpSpPr/>
          <p:nvPr/>
        </p:nvGrpSpPr>
        <p:grpSpPr>
          <a:xfrm>
            <a:off x="353338" y="4109275"/>
            <a:ext cx="719750" cy="789225"/>
            <a:chOff x="641925" y="383000"/>
            <a:chExt cx="719750" cy="789225"/>
          </a:xfrm>
        </p:grpSpPr>
        <p:sp>
          <p:nvSpPr>
            <p:cNvPr id="872" name="Google Shape;872;p13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3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3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3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3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3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3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3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3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3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3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8533638" y="1937338"/>
            <a:ext cx="447775" cy="447175"/>
            <a:chOff x="5760700" y="2457850"/>
            <a:chExt cx="447775" cy="447175"/>
          </a:xfrm>
        </p:grpSpPr>
        <p:sp>
          <p:nvSpPr>
            <p:cNvPr id="889" name="Google Shape;889;p1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82168"/>
            <a:ext cx="77175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fa Slab One"/>
              <a:buNone/>
              <a:defRPr sz="28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8" r:id="rId8"/>
    <p:sldLayoutId id="2147483659" r:id="rId9"/>
    <p:sldLayoutId id="2147483669" r:id="rId10"/>
    <p:sldLayoutId id="2147483677" r:id="rId11"/>
    <p:sldLayoutId id="214748367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tmp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tm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" name="Google Shape;2137;p37"/>
          <p:cNvSpPr/>
          <p:nvPr/>
        </p:nvSpPr>
        <p:spPr>
          <a:xfrm>
            <a:off x="6873750" y="266554"/>
            <a:ext cx="1894034" cy="406901"/>
          </a:xfrm>
          <a:custGeom>
            <a:avLst/>
            <a:gdLst/>
            <a:ahLst/>
            <a:cxnLst/>
            <a:rect l="l" t="t" r="r" b="b"/>
            <a:pathLst>
              <a:path w="92437" h="15429" extrusionOk="0">
                <a:moveTo>
                  <a:pt x="0" y="1"/>
                </a:moveTo>
                <a:lnTo>
                  <a:pt x="7544" y="7715"/>
                </a:lnTo>
                <a:lnTo>
                  <a:pt x="0" y="15429"/>
                </a:lnTo>
                <a:lnTo>
                  <a:pt x="92436" y="15429"/>
                </a:lnTo>
                <a:lnTo>
                  <a:pt x="84893" y="7715"/>
                </a:lnTo>
                <a:lnTo>
                  <a:pt x="92436" y="1"/>
                </a:ln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8" name="Google Shape;2138;p37"/>
          <p:cNvSpPr/>
          <p:nvPr/>
        </p:nvSpPr>
        <p:spPr>
          <a:xfrm>
            <a:off x="2174167" y="3753426"/>
            <a:ext cx="4603500" cy="448200"/>
          </a:xfrm>
          <a:prstGeom prst="roundRect">
            <a:avLst>
              <a:gd name="adj" fmla="val 43507"/>
            </a:avLst>
          </a:pr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9" name="Google Shape;2139;p37"/>
          <p:cNvSpPr txBox="1">
            <a:spLocks noGrp="1"/>
          </p:cNvSpPr>
          <p:nvPr>
            <p:ph type="ctrTitle"/>
          </p:nvPr>
        </p:nvSpPr>
        <p:spPr>
          <a:xfrm>
            <a:off x="1305732" y="1407915"/>
            <a:ext cx="6188372" cy="16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4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69. </a:t>
            </a:r>
            <a:r>
              <a:rPr lang="ru-RU" sz="4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Десетични дроби упражнение</a:t>
            </a:r>
            <a:endParaRPr sz="3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40" name="Google Shape;2140;p37"/>
          <p:cNvSpPr txBox="1">
            <a:spLocks noGrp="1"/>
          </p:cNvSpPr>
          <p:nvPr>
            <p:ph type="subTitle" idx="1"/>
          </p:nvPr>
        </p:nvSpPr>
        <p:spPr>
          <a:xfrm>
            <a:off x="2174167" y="3876276"/>
            <a:ext cx="5025600" cy="2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>
                <a:solidFill>
                  <a:schemeClr val="dk1"/>
                </a:solidFill>
              </a:rPr>
              <a:t>Десетични дроби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141" name="Google Shape;2141;p37"/>
          <p:cNvSpPr txBox="1">
            <a:spLocks noGrp="1"/>
          </p:cNvSpPr>
          <p:nvPr>
            <p:ph type="ctrTitle"/>
          </p:nvPr>
        </p:nvSpPr>
        <p:spPr>
          <a:xfrm>
            <a:off x="6777667" y="245904"/>
            <a:ext cx="20862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chemeClr val="lt1"/>
                </a:solidFill>
              </a:rPr>
              <a:t>V </a:t>
            </a:r>
            <a:r>
              <a:rPr lang="bg-BG" sz="1800" dirty="0" smtClean="0">
                <a:solidFill>
                  <a:schemeClr val="lt1"/>
                </a:solidFill>
              </a:rPr>
              <a:t>клас</a:t>
            </a:r>
            <a:endParaRPr sz="1800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3" name="Google Shape;2163;p40"/>
          <p:cNvSpPr/>
          <p:nvPr/>
        </p:nvSpPr>
        <p:spPr>
          <a:xfrm>
            <a:off x="919574" y="2941225"/>
            <a:ext cx="888300" cy="888300"/>
          </a:xfrm>
          <a:prstGeom prst="ellipse">
            <a:avLst/>
          </a:prstGeom>
          <a:solidFill>
            <a:schemeClr val="accent4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4" name="Google Shape;2164;p40"/>
          <p:cNvSpPr/>
          <p:nvPr/>
        </p:nvSpPr>
        <p:spPr>
          <a:xfrm>
            <a:off x="4956522" y="2941225"/>
            <a:ext cx="888300" cy="888300"/>
          </a:xfrm>
          <a:prstGeom prst="ellipse">
            <a:avLst/>
          </a:prstGeom>
          <a:solidFill>
            <a:schemeClr val="dk2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5" name="Google Shape;2165;p40"/>
          <p:cNvSpPr/>
          <p:nvPr/>
        </p:nvSpPr>
        <p:spPr>
          <a:xfrm>
            <a:off x="4956522" y="1463800"/>
            <a:ext cx="888300" cy="888300"/>
          </a:xfrm>
          <a:prstGeom prst="ellipse">
            <a:avLst/>
          </a:prstGeom>
          <a:solidFill>
            <a:schemeClr val="accent3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6" name="Google Shape;2166;p40"/>
          <p:cNvSpPr/>
          <p:nvPr/>
        </p:nvSpPr>
        <p:spPr>
          <a:xfrm>
            <a:off x="919574" y="1463800"/>
            <a:ext cx="888300" cy="888300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8" name="Google Shape;2168;p40"/>
          <p:cNvSpPr txBox="1">
            <a:spLocks noGrp="1"/>
          </p:cNvSpPr>
          <p:nvPr>
            <p:ph type="subTitle" idx="2"/>
          </p:nvPr>
        </p:nvSpPr>
        <p:spPr>
          <a:xfrm>
            <a:off x="2014495" y="1569341"/>
            <a:ext cx="2255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sz="2000" dirty="0"/>
              <a:t>кога една десетична дроб не се променя;</a:t>
            </a:r>
            <a:endParaRPr sz="2000" dirty="0"/>
          </a:p>
        </p:txBody>
      </p:sp>
      <p:sp>
        <p:nvSpPr>
          <p:cNvPr id="2170" name="Google Shape;2170;p40"/>
          <p:cNvSpPr txBox="1">
            <a:spLocks noGrp="1"/>
          </p:cNvSpPr>
          <p:nvPr>
            <p:ph type="subTitle" idx="4"/>
          </p:nvPr>
        </p:nvSpPr>
        <p:spPr>
          <a:xfrm>
            <a:off x="1949955" y="2993127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sz="2000" dirty="0"/>
              <a:t>как се сравняват десетични дроби;</a:t>
            </a:r>
            <a:endParaRPr sz="2000" dirty="0"/>
          </a:p>
        </p:txBody>
      </p:sp>
      <p:sp>
        <p:nvSpPr>
          <p:cNvPr id="2171" name="Google Shape;2171;p40"/>
          <p:cNvSpPr txBox="1">
            <a:spLocks noGrp="1"/>
          </p:cNvSpPr>
          <p:nvPr>
            <p:ph type="title"/>
          </p:nvPr>
        </p:nvSpPr>
        <p:spPr>
          <a:xfrm>
            <a:off x="867074" y="1726150"/>
            <a:ext cx="993300" cy="3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172" name="Google Shape;2172;p40"/>
          <p:cNvSpPr txBox="1">
            <a:spLocks noGrp="1"/>
          </p:cNvSpPr>
          <p:nvPr>
            <p:ph type="title" idx="5"/>
          </p:nvPr>
        </p:nvSpPr>
        <p:spPr>
          <a:xfrm>
            <a:off x="965924" y="3239125"/>
            <a:ext cx="7956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174" name="Google Shape;2174;p40"/>
          <p:cNvSpPr txBox="1">
            <a:spLocks noGrp="1"/>
          </p:cNvSpPr>
          <p:nvPr>
            <p:ph type="subTitle" idx="8"/>
          </p:nvPr>
        </p:nvSpPr>
        <p:spPr>
          <a:xfrm>
            <a:off x="5718325" y="1656100"/>
            <a:ext cx="2489731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2000" dirty="0"/>
              <a:t>как се изобразяват десетичните дроби върху числов лъч.</a:t>
            </a:r>
          </a:p>
        </p:txBody>
      </p:sp>
      <p:sp>
        <p:nvSpPr>
          <p:cNvPr id="2175" name="Google Shape;2175;p40"/>
          <p:cNvSpPr txBox="1">
            <a:spLocks noGrp="1"/>
          </p:cNvSpPr>
          <p:nvPr>
            <p:ph type="subTitle" idx="13"/>
          </p:nvPr>
        </p:nvSpPr>
        <p:spPr>
          <a:xfrm>
            <a:off x="5952356" y="3037975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000" dirty="0" smtClean="0"/>
              <a:t>някои трикове за по-лесно сравняване </a:t>
            </a:r>
            <a:r>
              <a:rPr lang="bg-BG" sz="2000" dirty="0" smtClean="0">
                <a:sym typeface="Wingdings" panose="05000000000000000000" pitchFamily="2" charset="2"/>
              </a:rPr>
              <a:t></a:t>
            </a:r>
            <a:endParaRPr sz="2000" dirty="0"/>
          </a:p>
        </p:txBody>
      </p:sp>
      <p:sp>
        <p:nvSpPr>
          <p:cNvPr id="2176" name="Google Shape;2176;p40"/>
          <p:cNvSpPr txBox="1">
            <a:spLocks noGrp="1"/>
          </p:cNvSpPr>
          <p:nvPr>
            <p:ph type="title" idx="14"/>
          </p:nvPr>
        </p:nvSpPr>
        <p:spPr>
          <a:xfrm>
            <a:off x="5002122" y="1761700"/>
            <a:ext cx="7971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177" name="Google Shape;2177;p40"/>
          <p:cNvSpPr txBox="1">
            <a:spLocks noGrp="1"/>
          </p:cNvSpPr>
          <p:nvPr>
            <p:ph type="title" idx="15"/>
          </p:nvPr>
        </p:nvSpPr>
        <p:spPr>
          <a:xfrm>
            <a:off x="5001222" y="3239125"/>
            <a:ext cx="7989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178" name="Google Shape;2178;p40"/>
          <p:cNvSpPr txBox="1">
            <a:spLocks noGrp="1"/>
          </p:cNvSpPr>
          <p:nvPr>
            <p:ph type="title" idx="6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В този урок ще затвърдите</a:t>
            </a:r>
            <a:endParaRPr dirty="0"/>
          </a:p>
        </p:txBody>
      </p:sp>
      <p:sp>
        <p:nvSpPr>
          <p:cNvPr id="2180" name="Google Shape;2180;p40"/>
          <p:cNvSpPr/>
          <p:nvPr/>
        </p:nvSpPr>
        <p:spPr>
          <a:xfrm rot="1702118">
            <a:off x="8271078" y="673651"/>
            <a:ext cx="1262595" cy="1116856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83359" y="1102379"/>
            <a:ext cx="482237" cy="50075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50" y="197417"/>
            <a:ext cx="6202350" cy="208610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50" y="2283517"/>
            <a:ext cx="6202350" cy="27189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2587414" y="1100315"/>
                <a:ext cx="941493" cy="958777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bg-BG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g-BG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bg-BG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bg-BG" dirty="0" smtClean="0"/>
                  <a:t>;  0,4</a:t>
                </a:r>
              </a:p>
              <a:p>
                <a:pPr algn="ctr"/>
                <a:endParaRPr lang="bg-BG" dirty="0" smtClean="0"/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bg-BG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g-BG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bg-BG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bg-BG" dirty="0"/>
                  <a:t>;  </a:t>
                </a:r>
                <a:r>
                  <a:rPr lang="bg-BG" dirty="0" smtClean="0"/>
                  <a:t>0,6</a:t>
                </a:r>
                <a:endParaRPr lang="bg-BG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7414" y="1100315"/>
                <a:ext cx="941493" cy="95877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>
              <a:xfrm>
                <a:off x="3627121" y="1086871"/>
                <a:ext cx="941493" cy="958777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g-BG" dirty="0" smtClean="0"/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g-BG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bg-BG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bg-BG" dirty="0" smtClean="0"/>
                  <a:t>;  2,3</a:t>
                </a:r>
              </a:p>
              <a:p>
                <a:pPr algn="ctr"/>
                <a:endParaRPr lang="bg-BG" dirty="0" smtClean="0"/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bg-BG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g-BG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bg-BG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bg-BG" dirty="0"/>
                  <a:t>;  </a:t>
                </a:r>
                <a:r>
                  <a:rPr lang="bg-BG" dirty="0" smtClean="0"/>
                  <a:t>0,7</a:t>
                </a:r>
                <a:endParaRPr lang="bg-BG" dirty="0"/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7121" y="1086871"/>
                <a:ext cx="941493" cy="95877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/>
              <p:cNvSpPr/>
              <p:nvPr/>
            </p:nvSpPr>
            <p:spPr>
              <a:xfrm>
                <a:off x="5872480" y="2766555"/>
                <a:ext cx="941493" cy="958777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bg-BG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g-BG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bg-BG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bg-BG" dirty="0" smtClean="0"/>
                  <a:t>;  1</a:t>
                </a:r>
              </a:p>
              <a:p>
                <a:pPr algn="ctr"/>
                <a:endParaRPr lang="bg-BG" dirty="0" smtClean="0"/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bg-BG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g-BG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bg-BG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bg-BG" dirty="0"/>
                  <a:t>;  0</a:t>
                </a:r>
              </a:p>
            </p:txBody>
          </p:sp>
        </mc:Choice>
        <mc:Fallback xmlns="">
          <p:sp>
            <p:nvSpPr>
              <p:cNvPr id="15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480" y="2766555"/>
                <a:ext cx="941493" cy="95877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ounded Rectangle 15"/>
              <p:cNvSpPr/>
              <p:nvPr/>
            </p:nvSpPr>
            <p:spPr>
              <a:xfrm>
                <a:off x="4290907" y="3890228"/>
                <a:ext cx="1093893" cy="958777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bg-BG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g-BG" b="0" i="1" smtClean="0">
                            <a:latin typeface="Cambria Math" panose="02040503050406030204" pitchFamily="18" charset="0"/>
                          </a:rPr>
                          <m:t>46</m:t>
                        </m:r>
                      </m:num>
                      <m:den>
                        <m:r>
                          <a:rPr lang="bg-BG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bg-BG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bg-BG" dirty="0" smtClean="0"/>
                  <a:t>;  0,46</a:t>
                </a:r>
              </a:p>
              <a:p>
                <a:pPr algn="ctr"/>
                <a:endParaRPr lang="bg-BG" dirty="0" smtClean="0"/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bg-BG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g-BG" b="0" i="1" smtClean="0">
                            <a:latin typeface="Cambria Math" panose="02040503050406030204" pitchFamily="18" charset="0"/>
                          </a:rPr>
                          <m:t>54</m:t>
                        </m:r>
                      </m:num>
                      <m:den>
                        <m:r>
                          <a:rPr lang="bg-BG" i="1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bg-BG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bg-BG" dirty="0"/>
                  <a:t>;  </a:t>
                </a:r>
                <a:r>
                  <a:rPr lang="bg-BG" dirty="0" smtClean="0"/>
                  <a:t>0,54</a:t>
                </a:r>
                <a:endParaRPr lang="bg-BG" dirty="0"/>
              </a:p>
            </p:txBody>
          </p:sp>
        </mc:Choice>
        <mc:Fallback>
          <p:sp>
            <p:nvSpPr>
              <p:cNvPr id="16" name="Rounded 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0907" y="3890228"/>
                <a:ext cx="1093893" cy="95877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64" y="1047358"/>
            <a:ext cx="8675023" cy="124248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043679" y="712952"/>
            <a:ext cx="528320" cy="29802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0,7</a:t>
            </a:r>
            <a:endParaRPr lang="bg-BG" dirty="0"/>
          </a:p>
        </p:txBody>
      </p:sp>
      <p:sp>
        <p:nvSpPr>
          <p:cNvPr id="11" name="Rounded Rectangle 10"/>
          <p:cNvSpPr/>
          <p:nvPr/>
        </p:nvSpPr>
        <p:spPr>
          <a:xfrm>
            <a:off x="4749813" y="712953"/>
            <a:ext cx="596062" cy="29802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5,18</a:t>
            </a:r>
            <a:endParaRPr lang="bg-BG" dirty="0"/>
          </a:p>
        </p:txBody>
      </p:sp>
      <p:sp>
        <p:nvSpPr>
          <p:cNvPr id="12" name="Rounded Rectangle 11"/>
          <p:cNvSpPr/>
          <p:nvPr/>
        </p:nvSpPr>
        <p:spPr>
          <a:xfrm>
            <a:off x="5552371" y="712954"/>
            <a:ext cx="789121" cy="29802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20,03</a:t>
            </a:r>
            <a:endParaRPr lang="bg-BG" dirty="0"/>
          </a:p>
        </p:txBody>
      </p:sp>
      <p:sp>
        <p:nvSpPr>
          <p:cNvPr id="14" name="Rounded Rectangle 13"/>
          <p:cNvSpPr/>
          <p:nvPr/>
        </p:nvSpPr>
        <p:spPr>
          <a:xfrm>
            <a:off x="6519306" y="712955"/>
            <a:ext cx="792480" cy="29802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38,900</a:t>
            </a:r>
            <a:endParaRPr lang="bg-BG" dirty="0"/>
          </a:p>
        </p:txBody>
      </p:sp>
      <p:sp>
        <p:nvSpPr>
          <p:cNvPr id="15" name="Rounded Rectangle 14"/>
          <p:cNvSpPr/>
          <p:nvPr/>
        </p:nvSpPr>
        <p:spPr>
          <a:xfrm>
            <a:off x="7514923" y="714704"/>
            <a:ext cx="697654" cy="29802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0,035</a:t>
            </a:r>
            <a:endParaRPr lang="bg-BG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71" y="2324473"/>
            <a:ext cx="8262556" cy="2077814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896730" y="3054451"/>
            <a:ext cx="6066257" cy="33221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7" name="Rounded Rectangle 16"/>
          <p:cNvSpPr/>
          <p:nvPr/>
        </p:nvSpPr>
        <p:spPr>
          <a:xfrm>
            <a:off x="7010400" y="2324474"/>
            <a:ext cx="1923627" cy="3103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8" name="Oval 17"/>
          <p:cNvSpPr/>
          <p:nvPr/>
        </p:nvSpPr>
        <p:spPr>
          <a:xfrm>
            <a:off x="2526454" y="3573549"/>
            <a:ext cx="310340" cy="31434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9" name="Rounded Rectangle 18"/>
          <p:cNvSpPr/>
          <p:nvPr/>
        </p:nvSpPr>
        <p:spPr>
          <a:xfrm>
            <a:off x="1584868" y="4464809"/>
            <a:ext cx="941585" cy="29802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5+6=</a:t>
            </a:r>
            <a:r>
              <a:rPr lang="bg-BG" dirty="0" smtClean="0"/>
              <a:t>11</a:t>
            </a:r>
            <a:endParaRPr lang="bg-BG" dirty="0"/>
          </a:p>
        </p:txBody>
      </p:sp>
      <p:sp>
        <p:nvSpPr>
          <p:cNvPr id="20" name="Rounded Rectangle 19"/>
          <p:cNvSpPr/>
          <p:nvPr/>
        </p:nvSpPr>
        <p:spPr>
          <a:xfrm>
            <a:off x="4536259" y="4464809"/>
            <a:ext cx="1016112" cy="29802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9+7=</a:t>
            </a:r>
            <a:r>
              <a:rPr lang="bg-BG" dirty="0" smtClean="0"/>
              <a:t>16</a:t>
            </a:r>
            <a:endParaRPr lang="bg-BG" dirty="0"/>
          </a:p>
        </p:txBody>
      </p:sp>
      <p:sp>
        <p:nvSpPr>
          <p:cNvPr id="21" name="Rounded Rectangle 20"/>
          <p:cNvSpPr/>
          <p:nvPr/>
        </p:nvSpPr>
        <p:spPr>
          <a:xfrm>
            <a:off x="7365909" y="4465991"/>
            <a:ext cx="846667" cy="29802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3+3=</a:t>
            </a:r>
            <a:r>
              <a:rPr lang="bg-BG" dirty="0" smtClean="0"/>
              <a:t>6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7" y="918062"/>
            <a:ext cx="8673700" cy="322721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54863" y="2627731"/>
            <a:ext cx="8430150" cy="151754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" name="Rounded Rectangle 2"/>
          <p:cNvSpPr/>
          <p:nvPr/>
        </p:nvSpPr>
        <p:spPr>
          <a:xfrm>
            <a:off x="7037494" y="596053"/>
            <a:ext cx="1266613" cy="97536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0,5000</a:t>
            </a:r>
          </a:p>
          <a:p>
            <a:pPr algn="ctr"/>
            <a:r>
              <a:rPr lang="bg-BG" dirty="0" smtClean="0"/>
              <a:t>0,0500</a:t>
            </a:r>
          </a:p>
          <a:p>
            <a:pPr algn="ctr"/>
            <a:r>
              <a:rPr lang="bg-BG" dirty="0" smtClean="0"/>
              <a:t>0,0050</a:t>
            </a:r>
          </a:p>
          <a:p>
            <a:pPr algn="ctr"/>
            <a:r>
              <a:rPr lang="bg-BG" dirty="0" smtClean="0"/>
              <a:t>0,0005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2" name="Google Shape;2192;p42"/>
          <p:cNvSpPr/>
          <p:nvPr/>
        </p:nvSpPr>
        <p:spPr>
          <a:xfrm>
            <a:off x="7554910" y="3965604"/>
            <a:ext cx="1060200" cy="1060200"/>
          </a:xfrm>
          <a:prstGeom prst="ellipse">
            <a:avLst/>
          </a:prstGeom>
          <a:solidFill>
            <a:schemeClr val="accent4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3" name="Google Shape;2193;p42"/>
          <p:cNvSpPr/>
          <p:nvPr/>
        </p:nvSpPr>
        <p:spPr>
          <a:xfrm>
            <a:off x="1251160" y="4182339"/>
            <a:ext cx="922223" cy="843465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99" name="Google Shape;2199;p42"/>
          <p:cNvGrpSpPr/>
          <p:nvPr/>
        </p:nvGrpSpPr>
        <p:grpSpPr>
          <a:xfrm>
            <a:off x="7853145" y="4182339"/>
            <a:ext cx="463730" cy="626730"/>
            <a:chOff x="4043175" y="2600975"/>
            <a:chExt cx="294525" cy="398050"/>
          </a:xfrm>
        </p:grpSpPr>
        <p:sp>
          <p:nvSpPr>
            <p:cNvPr id="2200" name="Google Shape;2200;p42"/>
            <p:cNvSpPr/>
            <p:nvPr/>
          </p:nvSpPr>
          <p:spPr>
            <a:xfrm>
              <a:off x="4043175" y="2600975"/>
              <a:ext cx="294525" cy="398050"/>
            </a:xfrm>
            <a:custGeom>
              <a:avLst/>
              <a:gdLst/>
              <a:ahLst/>
              <a:cxnLst/>
              <a:rect l="l" t="t" r="r" b="b"/>
              <a:pathLst>
                <a:path w="11781" h="15922" extrusionOk="0">
                  <a:moveTo>
                    <a:pt x="1125" y="1"/>
                  </a:moveTo>
                  <a:lnTo>
                    <a:pt x="895" y="26"/>
                  </a:lnTo>
                  <a:lnTo>
                    <a:pt x="690" y="103"/>
                  </a:lnTo>
                  <a:lnTo>
                    <a:pt x="511" y="205"/>
                  </a:lnTo>
                  <a:lnTo>
                    <a:pt x="333" y="333"/>
                  </a:lnTo>
                  <a:lnTo>
                    <a:pt x="179" y="512"/>
                  </a:lnTo>
                  <a:lnTo>
                    <a:pt x="77" y="716"/>
                  </a:lnTo>
                  <a:lnTo>
                    <a:pt x="26" y="921"/>
                  </a:lnTo>
                  <a:lnTo>
                    <a:pt x="0" y="1151"/>
                  </a:lnTo>
                  <a:lnTo>
                    <a:pt x="0" y="14797"/>
                  </a:lnTo>
                  <a:lnTo>
                    <a:pt x="26" y="15027"/>
                  </a:lnTo>
                  <a:lnTo>
                    <a:pt x="77" y="15231"/>
                  </a:lnTo>
                  <a:lnTo>
                    <a:pt x="179" y="15436"/>
                  </a:lnTo>
                  <a:lnTo>
                    <a:pt x="333" y="15589"/>
                  </a:lnTo>
                  <a:lnTo>
                    <a:pt x="511" y="15742"/>
                  </a:lnTo>
                  <a:lnTo>
                    <a:pt x="690" y="15845"/>
                  </a:lnTo>
                  <a:lnTo>
                    <a:pt x="895" y="15896"/>
                  </a:lnTo>
                  <a:lnTo>
                    <a:pt x="1125" y="15921"/>
                  </a:lnTo>
                  <a:lnTo>
                    <a:pt x="10657" y="15921"/>
                  </a:lnTo>
                  <a:lnTo>
                    <a:pt x="10887" y="15896"/>
                  </a:lnTo>
                  <a:lnTo>
                    <a:pt x="11091" y="15845"/>
                  </a:lnTo>
                  <a:lnTo>
                    <a:pt x="11270" y="15742"/>
                  </a:lnTo>
                  <a:lnTo>
                    <a:pt x="11449" y="15589"/>
                  </a:lnTo>
                  <a:lnTo>
                    <a:pt x="11602" y="15436"/>
                  </a:lnTo>
                  <a:lnTo>
                    <a:pt x="11704" y="15231"/>
                  </a:lnTo>
                  <a:lnTo>
                    <a:pt x="11755" y="15027"/>
                  </a:lnTo>
                  <a:lnTo>
                    <a:pt x="11781" y="14797"/>
                  </a:lnTo>
                  <a:lnTo>
                    <a:pt x="11781" y="1151"/>
                  </a:lnTo>
                  <a:lnTo>
                    <a:pt x="11755" y="921"/>
                  </a:lnTo>
                  <a:lnTo>
                    <a:pt x="11704" y="716"/>
                  </a:lnTo>
                  <a:lnTo>
                    <a:pt x="11602" y="512"/>
                  </a:lnTo>
                  <a:lnTo>
                    <a:pt x="11449" y="333"/>
                  </a:lnTo>
                  <a:lnTo>
                    <a:pt x="11270" y="205"/>
                  </a:lnTo>
                  <a:lnTo>
                    <a:pt x="11091" y="103"/>
                  </a:lnTo>
                  <a:lnTo>
                    <a:pt x="10887" y="26"/>
                  </a:lnTo>
                  <a:lnTo>
                    <a:pt x="106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42"/>
            <p:cNvSpPr/>
            <p:nvPr/>
          </p:nvSpPr>
          <p:spPr>
            <a:xfrm>
              <a:off x="4085975" y="273195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95" y="1"/>
                  </a:moveTo>
                  <a:lnTo>
                    <a:pt x="716" y="26"/>
                  </a:lnTo>
                  <a:lnTo>
                    <a:pt x="537" y="77"/>
                  </a:lnTo>
                  <a:lnTo>
                    <a:pt x="384" y="154"/>
                  </a:lnTo>
                  <a:lnTo>
                    <a:pt x="256" y="256"/>
                  </a:lnTo>
                  <a:lnTo>
                    <a:pt x="154" y="409"/>
                  </a:lnTo>
                  <a:lnTo>
                    <a:pt x="77" y="537"/>
                  </a:lnTo>
                  <a:lnTo>
                    <a:pt x="26" y="716"/>
                  </a:lnTo>
                  <a:lnTo>
                    <a:pt x="1" y="895"/>
                  </a:lnTo>
                  <a:lnTo>
                    <a:pt x="26" y="1074"/>
                  </a:lnTo>
                  <a:lnTo>
                    <a:pt x="77" y="1227"/>
                  </a:lnTo>
                  <a:lnTo>
                    <a:pt x="154" y="1381"/>
                  </a:lnTo>
                  <a:lnTo>
                    <a:pt x="256" y="1508"/>
                  </a:lnTo>
                  <a:lnTo>
                    <a:pt x="384" y="1610"/>
                  </a:lnTo>
                  <a:lnTo>
                    <a:pt x="537" y="1713"/>
                  </a:lnTo>
                  <a:lnTo>
                    <a:pt x="716" y="1764"/>
                  </a:lnTo>
                  <a:lnTo>
                    <a:pt x="1048" y="1764"/>
                  </a:lnTo>
                  <a:lnTo>
                    <a:pt x="1227" y="1713"/>
                  </a:lnTo>
                  <a:lnTo>
                    <a:pt x="1380" y="1610"/>
                  </a:lnTo>
                  <a:lnTo>
                    <a:pt x="1508" y="1508"/>
                  </a:lnTo>
                  <a:lnTo>
                    <a:pt x="1610" y="1381"/>
                  </a:lnTo>
                  <a:lnTo>
                    <a:pt x="1687" y="1227"/>
                  </a:lnTo>
                  <a:lnTo>
                    <a:pt x="1738" y="1074"/>
                  </a:lnTo>
                  <a:lnTo>
                    <a:pt x="1764" y="895"/>
                  </a:lnTo>
                  <a:lnTo>
                    <a:pt x="1738" y="716"/>
                  </a:lnTo>
                  <a:lnTo>
                    <a:pt x="1687" y="537"/>
                  </a:lnTo>
                  <a:lnTo>
                    <a:pt x="1610" y="409"/>
                  </a:lnTo>
                  <a:lnTo>
                    <a:pt x="1508" y="256"/>
                  </a:lnTo>
                  <a:lnTo>
                    <a:pt x="1380" y="154"/>
                  </a:lnTo>
                  <a:lnTo>
                    <a:pt x="1227" y="77"/>
                  </a:lnTo>
                  <a:lnTo>
                    <a:pt x="1048" y="26"/>
                  </a:lnTo>
                  <a:lnTo>
                    <a:pt x="89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42"/>
            <p:cNvSpPr/>
            <p:nvPr/>
          </p:nvSpPr>
          <p:spPr>
            <a:xfrm>
              <a:off x="4085975" y="2811175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716" y="0"/>
                  </a:moveTo>
                  <a:lnTo>
                    <a:pt x="537" y="51"/>
                  </a:lnTo>
                  <a:lnTo>
                    <a:pt x="384" y="128"/>
                  </a:lnTo>
                  <a:lnTo>
                    <a:pt x="256" y="256"/>
                  </a:lnTo>
                  <a:lnTo>
                    <a:pt x="154" y="384"/>
                  </a:lnTo>
                  <a:lnTo>
                    <a:pt x="77" y="537"/>
                  </a:lnTo>
                  <a:lnTo>
                    <a:pt x="26" y="690"/>
                  </a:lnTo>
                  <a:lnTo>
                    <a:pt x="1" y="869"/>
                  </a:lnTo>
                  <a:lnTo>
                    <a:pt x="26" y="1048"/>
                  </a:lnTo>
                  <a:lnTo>
                    <a:pt x="77" y="1201"/>
                  </a:lnTo>
                  <a:lnTo>
                    <a:pt x="154" y="1355"/>
                  </a:lnTo>
                  <a:lnTo>
                    <a:pt x="256" y="1482"/>
                  </a:lnTo>
                  <a:lnTo>
                    <a:pt x="384" y="1610"/>
                  </a:lnTo>
                  <a:lnTo>
                    <a:pt x="537" y="1687"/>
                  </a:lnTo>
                  <a:lnTo>
                    <a:pt x="716" y="1738"/>
                  </a:lnTo>
                  <a:lnTo>
                    <a:pt x="895" y="1764"/>
                  </a:lnTo>
                  <a:lnTo>
                    <a:pt x="1048" y="1738"/>
                  </a:lnTo>
                  <a:lnTo>
                    <a:pt x="1227" y="1687"/>
                  </a:lnTo>
                  <a:lnTo>
                    <a:pt x="1380" y="1610"/>
                  </a:lnTo>
                  <a:lnTo>
                    <a:pt x="1508" y="1482"/>
                  </a:lnTo>
                  <a:lnTo>
                    <a:pt x="1610" y="1355"/>
                  </a:lnTo>
                  <a:lnTo>
                    <a:pt x="1687" y="1201"/>
                  </a:lnTo>
                  <a:lnTo>
                    <a:pt x="1738" y="1048"/>
                  </a:lnTo>
                  <a:lnTo>
                    <a:pt x="1764" y="869"/>
                  </a:lnTo>
                  <a:lnTo>
                    <a:pt x="1738" y="690"/>
                  </a:lnTo>
                  <a:lnTo>
                    <a:pt x="1687" y="537"/>
                  </a:lnTo>
                  <a:lnTo>
                    <a:pt x="1610" y="384"/>
                  </a:lnTo>
                  <a:lnTo>
                    <a:pt x="1508" y="256"/>
                  </a:lnTo>
                  <a:lnTo>
                    <a:pt x="1380" y="128"/>
                  </a:lnTo>
                  <a:lnTo>
                    <a:pt x="1227" y="51"/>
                  </a:lnTo>
                  <a:lnTo>
                    <a:pt x="10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42"/>
            <p:cNvSpPr/>
            <p:nvPr/>
          </p:nvSpPr>
          <p:spPr>
            <a:xfrm>
              <a:off x="4085975" y="288975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716" y="1"/>
                  </a:moveTo>
                  <a:lnTo>
                    <a:pt x="537" y="52"/>
                  </a:lnTo>
                  <a:lnTo>
                    <a:pt x="384" y="154"/>
                  </a:lnTo>
                  <a:lnTo>
                    <a:pt x="256" y="256"/>
                  </a:lnTo>
                  <a:lnTo>
                    <a:pt x="154" y="384"/>
                  </a:lnTo>
                  <a:lnTo>
                    <a:pt x="77" y="537"/>
                  </a:lnTo>
                  <a:lnTo>
                    <a:pt x="26" y="690"/>
                  </a:lnTo>
                  <a:lnTo>
                    <a:pt x="1" y="869"/>
                  </a:lnTo>
                  <a:lnTo>
                    <a:pt x="26" y="1048"/>
                  </a:lnTo>
                  <a:lnTo>
                    <a:pt x="77" y="1227"/>
                  </a:lnTo>
                  <a:lnTo>
                    <a:pt x="154" y="1380"/>
                  </a:lnTo>
                  <a:lnTo>
                    <a:pt x="256" y="1508"/>
                  </a:lnTo>
                  <a:lnTo>
                    <a:pt x="384" y="1610"/>
                  </a:lnTo>
                  <a:lnTo>
                    <a:pt x="537" y="1687"/>
                  </a:lnTo>
                  <a:lnTo>
                    <a:pt x="716" y="1738"/>
                  </a:lnTo>
                  <a:lnTo>
                    <a:pt x="895" y="1764"/>
                  </a:lnTo>
                  <a:lnTo>
                    <a:pt x="1048" y="1738"/>
                  </a:lnTo>
                  <a:lnTo>
                    <a:pt x="1227" y="1687"/>
                  </a:lnTo>
                  <a:lnTo>
                    <a:pt x="1380" y="1610"/>
                  </a:lnTo>
                  <a:lnTo>
                    <a:pt x="1508" y="1508"/>
                  </a:lnTo>
                  <a:lnTo>
                    <a:pt x="1610" y="1380"/>
                  </a:lnTo>
                  <a:lnTo>
                    <a:pt x="1687" y="1227"/>
                  </a:lnTo>
                  <a:lnTo>
                    <a:pt x="1738" y="1048"/>
                  </a:lnTo>
                  <a:lnTo>
                    <a:pt x="1764" y="869"/>
                  </a:lnTo>
                  <a:lnTo>
                    <a:pt x="1738" y="690"/>
                  </a:lnTo>
                  <a:lnTo>
                    <a:pt x="1687" y="537"/>
                  </a:lnTo>
                  <a:lnTo>
                    <a:pt x="1610" y="384"/>
                  </a:lnTo>
                  <a:lnTo>
                    <a:pt x="1508" y="256"/>
                  </a:lnTo>
                  <a:lnTo>
                    <a:pt x="1380" y="154"/>
                  </a:lnTo>
                  <a:lnTo>
                    <a:pt x="1227" y="52"/>
                  </a:lnTo>
                  <a:lnTo>
                    <a:pt x="10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42"/>
            <p:cNvSpPr/>
            <p:nvPr/>
          </p:nvSpPr>
          <p:spPr>
            <a:xfrm>
              <a:off x="4105150" y="2641875"/>
              <a:ext cx="31325" cy="42825"/>
            </a:xfrm>
            <a:custGeom>
              <a:avLst/>
              <a:gdLst/>
              <a:ahLst/>
              <a:cxnLst/>
              <a:rect l="l" t="t" r="r" b="b"/>
              <a:pathLst>
                <a:path w="1253" h="1713" extrusionOk="0">
                  <a:moveTo>
                    <a:pt x="153" y="0"/>
                  </a:moveTo>
                  <a:lnTo>
                    <a:pt x="102" y="26"/>
                  </a:lnTo>
                  <a:lnTo>
                    <a:pt x="51" y="51"/>
                  </a:lnTo>
                  <a:lnTo>
                    <a:pt x="26" y="103"/>
                  </a:lnTo>
                  <a:lnTo>
                    <a:pt x="0" y="154"/>
                  </a:lnTo>
                  <a:lnTo>
                    <a:pt x="0" y="1559"/>
                  </a:lnTo>
                  <a:lnTo>
                    <a:pt x="26" y="1610"/>
                  </a:lnTo>
                  <a:lnTo>
                    <a:pt x="51" y="1661"/>
                  </a:lnTo>
                  <a:lnTo>
                    <a:pt x="102" y="1687"/>
                  </a:lnTo>
                  <a:lnTo>
                    <a:pt x="153" y="1713"/>
                  </a:lnTo>
                  <a:lnTo>
                    <a:pt x="1099" y="1713"/>
                  </a:lnTo>
                  <a:lnTo>
                    <a:pt x="1176" y="1687"/>
                  </a:lnTo>
                  <a:lnTo>
                    <a:pt x="1201" y="1661"/>
                  </a:lnTo>
                  <a:lnTo>
                    <a:pt x="1252" y="1610"/>
                  </a:lnTo>
                  <a:lnTo>
                    <a:pt x="1252" y="1559"/>
                  </a:lnTo>
                  <a:lnTo>
                    <a:pt x="1252" y="1508"/>
                  </a:lnTo>
                  <a:lnTo>
                    <a:pt x="1201" y="1457"/>
                  </a:lnTo>
                  <a:lnTo>
                    <a:pt x="1176" y="1431"/>
                  </a:lnTo>
                  <a:lnTo>
                    <a:pt x="1099" y="1406"/>
                  </a:lnTo>
                  <a:lnTo>
                    <a:pt x="307" y="1406"/>
                  </a:lnTo>
                  <a:lnTo>
                    <a:pt x="307" y="1048"/>
                  </a:lnTo>
                  <a:lnTo>
                    <a:pt x="1022" y="1048"/>
                  </a:lnTo>
                  <a:lnTo>
                    <a:pt x="1073" y="997"/>
                  </a:lnTo>
                  <a:lnTo>
                    <a:pt x="1099" y="971"/>
                  </a:lnTo>
                  <a:lnTo>
                    <a:pt x="1099" y="895"/>
                  </a:lnTo>
                  <a:lnTo>
                    <a:pt x="1099" y="844"/>
                  </a:lnTo>
                  <a:lnTo>
                    <a:pt x="1073" y="793"/>
                  </a:lnTo>
                  <a:lnTo>
                    <a:pt x="1022" y="767"/>
                  </a:lnTo>
                  <a:lnTo>
                    <a:pt x="307" y="767"/>
                  </a:lnTo>
                  <a:lnTo>
                    <a:pt x="307" y="307"/>
                  </a:lnTo>
                  <a:lnTo>
                    <a:pt x="1099" y="307"/>
                  </a:lnTo>
                  <a:lnTo>
                    <a:pt x="1176" y="281"/>
                  </a:lnTo>
                  <a:lnTo>
                    <a:pt x="1201" y="256"/>
                  </a:lnTo>
                  <a:lnTo>
                    <a:pt x="1252" y="205"/>
                  </a:lnTo>
                  <a:lnTo>
                    <a:pt x="1252" y="154"/>
                  </a:lnTo>
                  <a:lnTo>
                    <a:pt x="1252" y="103"/>
                  </a:lnTo>
                  <a:lnTo>
                    <a:pt x="1201" y="51"/>
                  </a:lnTo>
                  <a:lnTo>
                    <a:pt x="1176" y="26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42"/>
            <p:cNvSpPr/>
            <p:nvPr/>
          </p:nvSpPr>
          <p:spPr>
            <a:xfrm>
              <a:off x="4143475" y="2641875"/>
              <a:ext cx="39000" cy="42825"/>
            </a:xfrm>
            <a:custGeom>
              <a:avLst/>
              <a:gdLst/>
              <a:ahLst/>
              <a:cxnLst/>
              <a:rect l="l" t="t" r="r" b="b"/>
              <a:pathLst>
                <a:path w="1560" h="1713" extrusionOk="0">
                  <a:moveTo>
                    <a:pt x="103" y="0"/>
                  </a:moveTo>
                  <a:lnTo>
                    <a:pt x="52" y="51"/>
                  </a:lnTo>
                  <a:lnTo>
                    <a:pt x="0" y="77"/>
                  </a:lnTo>
                  <a:lnTo>
                    <a:pt x="0" y="154"/>
                  </a:lnTo>
                  <a:lnTo>
                    <a:pt x="0" y="205"/>
                  </a:lnTo>
                  <a:lnTo>
                    <a:pt x="26" y="256"/>
                  </a:lnTo>
                  <a:lnTo>
                    <a:pt x="563" y="844"/>
                  </a:lnTo>
                  <a:lnTo>
                    <a:pt x="26" y="1457"/>
                  </a:lnTo>
                  <a:lnTo>
                    <a:pt x="0" y="1508"/>
                  </a:lnTo>
                  <a:lnTo>
                    <a:pt x="0" y="1559"/>
                  </a:lnTo>
                  <a:lnTo>
                    <a:pt x="0" y="1636"/>
                  </a:lnTo>
                  <a:lnTo>
                    <a:pt x="52" y="1661"/>
                  </a:lnTo>
                  <a:lnTo>
                    <a:pt x="103" y="1713"/>
                  </a:lnTo>
                  <a:lnTo>
                    <a:pt x="154" y="1713"/>
                  </a:lnTo>
                  <a:lnTo>
                    <a:pt x="205" y="1687"/>
                  </a:lnTo>
                  <a:lnTo>
                    <a:pt x="256" y="1661"/>
                  </a:lnTo>
                  <a:lnTo>
                    <a:pt x="767" y="1074"/>
                  </a:lnTo>
                  <a:lnTo>
                    <a:pt x="1278" y="1661"/>
                  </a:lnTo>
                  <a:lnTo>
                    <a:pt x="1329" y="1687"/>
                  </a:lnTo>
                  <a:lnTo>
                    <a:pt x="1380" y="1713"/>
                  </a:lnTo>
                  <a:lnTo>
                    <a:pt x="1457" y="1713"/>
                  </a:lnTo>
                  <a:lnTo>
                    <a:pt x="1508" y="1661"/>
                  </a:lnTo>
                  <a:lnTo>
                    <a:pt x="1534" y="1636"/>
                  </a:lnTo>
                  <a:lnTo>
                    <a:pt x="1559" y="1559"/>
                  </a:lnTo>
                  <a:lnTo>
                    <a:pt x="1534" y="1508"/>
                  </a:lnTo>
                  <a:lnTo>
                    <a:pt x="1508" y="1457"/>
                  </a:lnTo>
                  <a:lnTo>
                    <a:pt x="972" y="844"/>
                  </a:lnTo>
                  <a:lnTo>
                    <a:pt x="1508" y="256"/>
                  </a:lnTo>
                  <a:lnTo>
                    <a:pt x="1534" y="205"/>
                  </a:lnTo>
                  <a:lnTo>
                    <a:pt x="1559" y="154"/>
                  </a:lnTo>
                  <a:lnTo>
                    <a:pt x="1534" y="77"/>
                  </a:lnTo>
                  <a:lnTo>
                    <a:pt x="1508" y="51"/>
                  </a:lnTo>
                  <a:lnTo>
                    <a:pt x="1457" y="0"/>
                  </a:lnTo>
                  <a:lnTo>
                    <a:pt x="1380" y="0"/>
                  </a:lnTo>
                  <a:lnTo>
                    <a:pt x="1329" y="26"/>
                  </a:lnTo>
                  <a:lnTo>
                    <a:pt x="1278" y="51"/>
                  </a:lnTo>
                  <a:lnTo>
                    <a:pt x="767" y="639"/>
                  </a:lnTo>
                  <a:lnTo>
                    <a:pt x="256" y="51"/>
                  </a:lnTo>
                  <a:lnTo>
                    <a:pt x="205" y="26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42"/>
            <p:cNvSpPr/>
            <p:nvPr/>
          </p:nvSpPr>
          <p:spPr>
            <a:xfrm>
              <a:off x="4187550" y="2641875"/>
              <a:ext cx="39000" cy="42825"/>
            </a:xfrm>
            <a:custGeom>
              <a:avLst/>
              <a:gdLst/>
              <a:ahLst/>
              <a:cxnLst/>
              <a:rect l="l" t="t" r="r" b="b"/>
              <a:pathLst>
                <a:path w="1560" h="1713" extrusionOk="0">
                  <a:moveTo>
                    <a:pt x="767" y="511"/>
                  </a:moveTo>
                  <a:lnTo>
                    <a:pt x="997" y="1023"/>
                  </a:lnTo>
                  <a:lnTo>
                    <a:pt x="537" y="1023"/>
                  </a:lnTo>
                  <a:lnTo>
                    <a:pt x="767" y="511"/>
                  </a:lnTo>
                  <a:close/>
                  <a:moveTo>
                    <a:pt x="767" y="0"/>
                  </a:moveTo>
                  <a:lnTo>
                    <a:pt x="691" y="26"/>
                  </a:lnTo>
                  <a:lnTo>
                    <a:pt x="640" y="77"/>
                  </a:lnTo>
                  <a:lnTo>
                    <a:pt x="1" y="1483"/>
                  </a:lnTo>
                  <a:lnTo>
                    <a:pt x="1" y="1559"/>
                  </a:lnTo>
                  <a:lnTo>
                    <a:pt x="1" y="1610"/>
                  </a:lnTo>
                  <a:lnTo>
                    <a:pt x="26" y="1661"/>
                  </a:lnTo>
                  <a:lnTo>
                    <a:pt x="77" y="1687"/>
                  </a:lnTo>
                  <a:lnTo>
                    <a:pt x="128" y="1713"/>
                  </a:lnTo>
                  <a:lnTo>
                    <a:pt x="205" y="1687"/>
                  </a:lnTo>
                  <a:lnTo>
                    <a:pt x="256" y="1661"/>
                  </a:lnTo>
                  <a:lnTo>
                    <a:pt x="282" y="1610"/>
                  </a:lnTo>
                  <a:lnTo>
                    <a:pt x="410" y="1329"/>
                  </a:lnTo>
                  <a:lnTo>
                    <a:pt x="1125" y="1329"/>
                  </a:lnTo>
                  <a:lnTo>
                    <a:pt x="1253" y="1610"/>
                  </a:lnTo>
                  <a:lnTo>
                    <a:pt x="1278" y="1661"/>
                  </a:lnTo>
                  <a:lnTo>
                    <a:pt x="1330" y="1687"/>
                  </a:lnTo>
                  <a:lnTo>
                    <a:pt x="1406" y="1713"/>
                  </a:lnTo>
                  <a:lnTo>
                    <a:pt x="1457" y="1687"/>
                  </a:lnTo>
                  <a:lnTo>
                    <a:pt x="1508" y="1661"/>
                  </a:lnTo>
                  <a:lnTo>
                    <a:pt x="1534" y="1610"/>
                  </a:lnTo>
                  <a:lnTo>
                    <a:pt x="1560" y="1559"/>
                  </a:lnTo>
                  <a:lnTo>
                    <a:pt x="1534" y="1483"/>
                  </a:lnTo>
                  <a:lnTo>
                    <a:pt x="921" y="77"/>
                  </a:lnTo>
                  <a:lnTo>
                    <a:pt x="844" y="2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42"/>
            <p:cNvSpPr/>
            <p:nvPr/>
          </p:nvSpPr>
          <p:spPr>
            <a:xfrm>
              <a:off x="4232925" y="2641875"/>
              <a:ext cx="42825" cy="42825"/>
            </a:xfrm>
            <a:custGeom>
              <a:avLst/>
              <a:gdLst/>
              <a:ahLst/>
              <a:cxnLst/>
              <a:rect l="l" t="t" r="r" b="b"/>
              <a:pathLst>
                <a:path w="1713" h="1713" extrusionOk="0">
                  <a:moveTo>
                    <a:pt x="153" y="0"/>
                  </a:moveTo>
                  <a:lnTo>
                    <a:pt x="102" y="26"/>
                  </a:lnTo>
                  <a:lnTo>
                    <a:pt x="51" y="51"/>
                  </a:lnTo>
                  <a:lnTo>
                    <a:pt x="26" y="103"/>
                  </a:lnTo>
                  <a:lnTo>
                    <a:pt x="0" y="154"/>
                  </a:lnTo>
                  <a:lnTo>
                    <a:pt x="0" y="1559"/>
                  </a:lnTo>
                  <a:lnTo>
                    <a:pt x="26" y="1610"/>
                  </a:lnTo>
                  <a:lnTo>
                    <a:pt x="51" y="1661"/>
                  </a:lnTo>
                  <a:lnTo>
                    <a:pt x="102" y="1687"/>
                  </a:lnTo>
                  <a:lnTo>
                    <a:pt x="153" y="1713"/>
                  </a:lnTo>
                  <a:lnTo>
                    <a:pt x="230" y="1687"/>
                  </a:lnTo>
                  <a:lnTo>
                    <a:pt x="256" y="1661"/>
                  </a:lnTo>
                  <a:lnTo>
                    <a:pt x="307" y="1610"/>
                  </a:lnTo>
                  <a:lnTo>
                    <a:pt x="307" y="1559"/>
                  </a:lnTo>
                  <a:lnTo>
                    <a:pt x="307" y="563"/>
                  </a:lnTo>
                  <a:lnTo>
                    <a:pt x="690" y="1048"/>
                  </a:lnTo>
                  <a:lnTo>
                    <a:pt x="767" y="1125"/>
                  </a:lnTo>
                  <a:lnTo>
                    <a:pt x="843" y="1150"/>
                  </a:lnTo>
                  <a:lnTo>
                    <a:pt x="920" y="1125"/>
                  </a:lnTo>
                  <a:lnTo>
                    <a:pt x="1022" y="1048"/>
                  </a:lnTo>
                  <a:lnTo>
                    <a:pt x="1406" y="563"/>
                  </a:lnTo>
                  <a:lnTo>
                    <a:pt x="1406" y="1559"/>
                  </a:lnTo>
                  <a:lnTo>
                    <a:pt x="1406" y="1610"/>
                  </a:lnTo>
                  <a:lnTo>
                    <a:pt x="1431" y="1661"/>
                  </a:lnTo>
                  <a:lnTo>
                    <a:pt x="1482" y="1687"/>
                  </a:lnTo>
                  <a:lnTo>
                    <a:pt x="1559" y="1713"/>
                  </a:lnTo>
                  <a:lnTo>
                    <a:pt x="1610" y="1687"/>
                  </a:lnTo>
                  <a:lnTo>
                    <a:pt x="1661" y="1661"/>
                  </a:lnTo>
                  <a:lnTo>
                    <a:pt x="1687" y="1610"/>
                  </a:lnTo>
                  <a:lnTo>
                    <a:pt x="1712" y="1559"/>
                  </a:lnTo>
                  <a:lnTo>
                    <a:pt x="1712" y="154"/>
                  </a:lnTo>
                  <a:lnTo>
                    <a:pt x="1687" y="103"/>
                  </a:lnTo>
                  <a:lnTo>
                    <a:pt x="1661" y="51"/>
                  </a:lnTo>
                  <a:lnTo>
                    <a:pt x="1610" y="26"/>
                  </a:lnTo>
                  <a:lnTo>
                    <a:pt x="1559" y="0"/>
                  </a:lnTo>
                  <a:lnTo>
                    <a:pt x="1482" y="26"/>
                  </a:lnTo>
                  <a:lnTo>
                    <a:pt x="1380" y="128"/>
                  </a:lnTo>
                  <a:lnTo>
                    <a:pt x="843" y="767"/>
                  </a:lnTo>
                  <a:lnTo>
                    <a:pt x="332" y="128"/>
                  </a:lnTo>
                  <a:lnTo>
                    <a:pt x="230" y="26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42"/>
            <p:cNvSpPr/>
            <p:nvPr/>
          </p:nvSpPr>
          <p:spPr>
            <a:xfrm>
              <a:off x="4156900" y="2747925"/>
              <a:ext cx="143750" cy="12150"/>
            </a:xfrm>
            <a:custGeom>
              <a:avLst/>
              <a:gdLst/>
              <a:ahLst/>
              <a:cxnLst/>
              <a:rect l="l" t="t" r="r" b="b"/>
              <a:pathLst>
                <a:path w="5750" h="486" extrusionOk="0">
                  <a:moveTo>
                    <a:pt x="230" y="0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0" y="256"/>
                  </a:lnTo>
                  <a:lnTo>
                    <a:pt x="26" y="333"/>
                  </a:lnTo>
                  <a:lnTo>
                    <a:pt x="77" y="409"/>
                  </a:lnTo>
                  <a:lnTo>
                    <a:pt x="153" y="460"/>
                  </a:lnTo>
                  <a:lnTo>
                    <a:pt x="230" y="486"/>
                  </a:lnTo>
                  <a:lnTo>
                    <a:pt x="5520" y="486"/>
                  </a:lnTo>
                  <a:lnTo>
                    <a:pt x="5622" y="460"/>
                  </a:lnTo>
                  <a:lnTo>
                    <a:pt x="5699" y="409"/>
                  </a:lnTo>
                  <a:lnTo>
                    <a:pt x="5750" y="333"/>
                  </a:lnTo>
                  <a:lnTo>
                    <a:pt x="5750" y="256"/>
                  </a:lnTo>
                  <a:lnTo>
                    <a:pt x="5750" y="154"/>
                  </a:lnTo>
                  <a:lnTo>
                    <a:pt x="5699" y="77"/>
                  </a:lnTo>
                  <a:lnTo>
                    <a:pt x="5622" y="26"/>
                  </a:lnTo>
                  <a:lnTo>
                    <a:pt x="55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42"/>
            <p:cNvSpPr/>
            <p:nvPr/>
          </p:nvSpPr>
          <p:spPr>
            <a:xfrm>
              <a:off x="4156900" y="2827150"/>
              <a:ext cx="143750" cy="11525"/>
            </a:xfrm>
            <a:custGeom>
              <a:avLst/>
              <a:gdLst/>
              <a:ahLst/>
              <a:cxnLst/>
              <a:rect l="l" t="t" r="r" b="b"/>
              <a:pathLst>
                <a:path w="5750" h="461" extrusionOk="0">
                  <a:moveTo>
                    <a:pt x="153" y="0"/>
                  </a:moveTo>
                  <a:lnTo>
                    <a:pt x="77" y="51"/>
                  </a:lnTo>
                  <a:lnTo>
                    <a:pt x="26" y="128"/>
                  </a:lnTo>
                  <a:lnTo>
                    <a:pt x="0" y="230"/>
                  </a:lnTo>
                  <a:lnTo>
                    <a:pt x="26" y="332"/>
                  </a:lnTo>
                  <a:lnTo>
                    <a:pt x="77" y="409"/>
                  </a:lnTo>
                  <a:lnTo>
                    <a:pt x="153" y="460"/>
                  </a:lnTo>
                  <a:lnTo>
                    <a:pt x="5622" y="460"/>
                  </a:lnTo>
                  <a:lnTo>
                    <a:pt x="5699" y="409"/>
                  </a:lnTo>
                  <a:lnTo>
                    <a:pt x="5750" y="332"/>
                  </a:lnTo>
                  <a:lnTo>
                    <a:pt x="5750" y="230"/>
                  </a:lnTo>
                  <a:lnTo>
                    <a:pt x="5750" y="128"/>
                  </a:lnTo>
                  <a:lnTo>
                    <a:pt x="5699" y="51"/>
                  </a:lnTo>
                  <a:lnTo>
                    <a:pt x="56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42"/>
            <p:cNvSpPr/>
            <p:nvPr/>
          </p:nvSpPr>
          <p:spPr>
            <a:xfrm>
              <a:off x="4156900" y="2905725"/>
              <a:ext cx="143750" cy="12150"/>
            </a:xfrm>
            <a:custGeom>
              <a:avLst/>
              <a:gdLst/>
              <a:ahLst/>
              <a:cxnLst/>
              <a:rect l="l" t="t" r="r" b="b"/>
              <a:pathLst>
                <a:path w="5750" h="486" extrusionOk="0">
                  <a:moveTo>
                    <a:pt x="230" y="0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0" y="230"/>
                  </a:lnTo>
                  <a:lnTo>
                    <a:pt x="26" y="333"/>
                  </a:lnTo>
                  <a:lnTo>
                    <a:pt x="77" y="409"/>
                  </a:lnTo>
                  <a:lnTo>
                    <a:pt x="153" y="460"/>
                  </a:lnTo>
                  <a:lnTo>
                    <a:pt x="230" y="486"/>
                  </a:lnTo>
                  <a:lnTo>
                    <a:pt x="5520" y="486"/>
                  </a:lnTo>
                  <a:lnTo>
                    <a:pt x="5622" y="460"/>
                  </a:lnTo>
                  <a:lnTo>
                    <a:pt x="5699" y="409"/>
                  </a:lnTo>
                  <a:lnTo>
                    <a:pt x="5750" y="333"/>
                  </a:lnTo>
                  <a:lnTo>
                    <a:pt x="5750" y="230"/>
                  </a:lnTo>
                  <a:lnTo>
                    <a:pt x="5750" y="154"/>
                  </a:lnTo>
                  <a:lnTo>
                    <a:pt x="5699" y="77"/>
                  </a:lnTo>
                  <a:lnTo>
                    <a:pt x="5622" y="26"/>
                  </a:lnTo>
                  <a:lnTo>
                    <a:pt x="55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1" name="Google Shape;2211;p42"/>
          <p:cNvGrpSpPr/>
          <p:nvPr/>
        </p:nvGrpSpPr>
        <p:grpSpPr>
          <a:xfrm>
            <a:off x="1520768" y="4376130"/>
            <a:ext cx="383005" cy="448099"/>
            <a:chOff x="3286750" y="2600975"/>
            <a:chExt cx="311150" cy="398050"/>
          </a:xfrm>
        </p:grpSpPr>
        <p:sp>
          <p:nvSpPr>
            <p:cNvPr id="2212" name="Google Shape;2212;p42"/>
            <p:cNvSpPr/>
            <p:nvPr/>
          </p:nvSpPr>
          <p:spPr>
            <a:xfrm>
              <a:off x="3286750" y="2600975"/>
              <a:ext cx="311150" cy="398050"/>
            </a:xfrm>
            <a:custGeom>
              <a:avLst/>
              <a:gdLst/>
              <a:ahLst/>
              <a:cxnLst/>
              <a:rect l="l" t="t" r="r" b="b"/>
              <a:pathLst>
                <a:path w="12446" h="15922" extrusionOk="0">
                  <a:moveTo>
                    <a:pt x="665" y="1"/>
                  </a:moveTo>
                  <a:lnTo>
                    <a:pt x="538" y="26"/>
                  </a:lnTo>
                  <a:lnTo>
                    <a:pt x="410" y="52"/>
                  </a:lnTo>
                  <a:lnTo>
                    <a:pt x="308" y="129"/>
                  </a:lnTo>
                  <a:lnTo>
                    <a:pt x="205" y="205"/>
                  </a:lnTo>
                  <a:lnTo>
                    <a:pt x="129" y="308"/>
                  </a:lnTo>
                  <a:lnTo>
                    <a:pt x="78" y="410"/>
                  </a:lnTo>
                  <a:lnTo>
                    <a:pt x="26" y="538"/>
                  </a:lnTo>
                  <a:lnTo>
                    <a:pt x="1" y="665"/>
                  </a:lnTo>
                  <a:lnTo>
                    <a:pt x="1" y="15257"/>
                  </a:lnTo>
                  <a:lnTo>
                    <a:pt x="26" y="15410"/>
                  </a:lnTo>
                  <a:lnTo>
                    <a:pt x="78" y="15512"/>
                  </a:lnTo>
                  <a:lnTo>
                    <a:pt x="129" y="15640"/>
                  </a:lnTo>
                  <a:lnTo>
                    <a:pt x="205" y="15742"/>
                  </a:lnTo>
                  <a:lnTo>
                    <a:pt x="308" y="15819"/>
                  </a:lnTo>
                  <a:lnTo>
                    <a:pt x="410" y="15870"/>
                  </a:lnTo>
                  <a:lnTo>
                    <a:pt x="538" y="15921"/>
                  </a:lnTo>
                  <a:lnTo>
                    <a:pt x="11909" y="15921"/>
                  </a:lnTo>
                  <a:lnTo>
                    <a:pt x="12037" y="15870"/>
                  </a:lnTo>
                  <a:lnTo>
                    <a:pt x="12139" y="15819"/>
                  </a:lnTo>
                  <a:lnTo>
                    <a:pt x="12241" y="15742"/>
                  </a:lnTo>
                  <a:lnTo>
                    <a:pt x="12318" y="15640"/>
                  </a:lnTo>
                  <a:lnTo>
                    <a:pt x="12395" y="15512"/>
                  </a:lnTo>
                  <a:lnTo>
                    <a:pt x="12420" y="15410"/>
                  </a:lnTo>
                  <a:lnTo>
                    <a:pt x="12446" y="15257"/>
                  </a:lnTo>
                  <a:lnTo>
                    <a:pt x="12446" y="665"/>
                  </a:lnTo>
                  <a:lnTo>
                    <a:pt x="12420" y="538"/>
                  </a:lnTo>
                  <a:lnTo>
                    <a:pt x="12395" y="410"/>
                  </a:lnTo>
                  <a:lnTo>
                    <a:pt x="12318" y="308"/>
                  </a:lnTo>
                  <a:lnTo>
                    <a:pt x="12241" y="205"/>
                  </a:lnTo>
                  <a:lnTo>
                    <a:pt x="12139" y="129"/>
                  </a:lnTo>
                  <a:lnTo>
                    <a:pt x="12037" y="52"/>
                  </a:lnTo>
                  <a:lnTo>
                    <a:pt x="11909" y="26"/>
                  </a:lnTo>
                  <a:lnTo>
                    <a:pt x="117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42"/>
            <p:cNvSpPr/>
            <p:nvPr/>
          </p:nvSpPr>
          <p:spPr>
            <a:xfrm>
              <a:off x="3319975" y="2635475"/>
              <a:ext cx="244725" cy="77975"/>
            </a:xfrm>
            <a:custGeom>
              <a:avLst/>
              <a:gdLst/>
              <a:ahLst/>
              <a:cxnLst/>
              <a:rect l="l" t="t" r="r" b="b"/>
              <a:pathLst>
                <a:path w="9789" h="3119" extrusionOk="0">
                  <a:moveTo>
                    <a:pt x="410" y="1"/>
                  </a:moveTo>
                  <a:lnTo>
                    <a:pt x="307" y="26"/>
                  </a:lnTo>
                  <a:lnTo>
                    <a:pt x="205" y="78"/>
                  </a:lnTo>
                  <a:lnTo>
                    <a:pt x="154" y="129"/>
                  </a:lnTo>
                  <a:lnTo>
                    <a:pt x="77" y="205"/>
                  </a:lnTo>
                  <a:lnTo>
                    <a:pt x="26" y="307"/>
                  </a:lnTo>
                  <a:lnTo>
                    <a:pt x="1" y="384"/>
                  </a:lnTo>
                  <a:lnTo>
                    <a:pt x="1" y="486"/>
                  </a:lnTo>
                  <a:lnTo>
                    <a:pt x="1" y="2633"/>
                  </a:lnTo>
                  <a:lnTo>
                    <a:pt x="1" y="2735"/>
                  </a:lnTo>
                  <a:lnTo>
                    <a:pt x="26" y="2812"/>
                  </a:lnTo>
                  <a:lnTo>
                    <a:pt x="77" y="2914"/>
                  </a:lnTo>
                  <a:lnTo>
                    <a:pt x="154" y="2991"/>
                  </a:lnTo>
                  <a:lnTo>
                    <a:pt x="205" y="3042"/>
                  </a:lnTo>
                  <a:lnTo>
                    <a:pt x="307" y="3093"/>
                  </a:lnTo>
                  <a:lnTo>
                    <a:pt x="410" y="3118"/>
                  </a:lnTo>
                  <a:lnTo>
                    <a:pt x="9405" y="3118"/>
                  </a:lnTo>
                  <a:lnTo>
                    <a:pt x="9481" y="3093"/>
                  </a:lnTo>
                  <a:lnTo>
                    <a:pt x="9584" y="3042"/>
                  </a:lnTo>
                  <a:lnTo>
                    <a:pt x="9660" y="2991"/>
                  </a:lnTo>
                  <a:lnTo>
                    <a:pt x="9711" y="2914"/>
                  </a:lnTo>
                  <a:lnTo>
                    <a:pt x="9763" y="2812"/>
                  </a:lnTo>
                  <a:lnTo>
                    <a:pt x="9788" y="2735"/>
                  </a:lnTo>
                  <a:lnTo>
                    <a:pt x="9788" y="2633"/>
                  </a:lnTo>
                  <a:lnTo>
                    <a:pt x="9788" y="486"/>
                  </a:lnTo>
                  <a:lnTo>
                    <a:pt x="9788" y="384"/>
                  </a:lnTo>
                  <a:lnTo>
                    <a:pt x="9763" y="307"/>
                  </a:lnTo>
                  <a:lnTo>
                    <a:pt x="9711" y="205"/>
                  </a:lnTo>
                  <a:lnTo>
                    <a:pt x="9660" y="129"/>
                  </a:lnTo>
                  <a:lnTo>
                    <a:pt x="9584" y="78"/>
                  </a:lnTo>
                  <a:lnTo>
                    <a:pt x="9481" y="26"/>
                  </a:lnTo>
                  <a:lnTo>
                    <a:pt x="94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42"/>
            <p:cNvSpPr/>
            <p:nvPr/>
          </p:nvSpPr>
          <p:spPr>
            <a:xfrm>
              <a:off x="3319975" y="2779225"/>
              <a:ext cx="65200" cy="65200"/>
            </a:xfrm>
            <a:custGeom>
              <a:avLst/>
              <a:gdLst/>
              <a:ahLst/>
              <a:cxnLst/>
              <a:rect l="l" t="t" r="r" b="b"/>
              <a:pathLst>
                <a:path w="2608" h="2608" extrusionOk="0">
                  <a:moveTo>
                    <a:pt x="307" y="1"/>
                  </a:moveTo>
                  <a:lnTo>
                    <a:pt x="231" y="26"/>
                  </a:lnTo>
                  <a:lnTo>
                    <a:pt x="103" y="103"/>
                  </a:lnTo>
                  <a:lnTo>
                    <a:pt x="26" y="231"/>
                  </a:lnTo>
                  <a:lnTo>
                    <a:pt x="1" y="307"/>
                  </a:lnTo>
                  <a:lnTo>
                    <a:pt x="1" y="384"/>
                  </a:lnTo>
                  <a:lnTo>
                    <a:pt x="1" y="2224"/>
                  </a:lnTo>
                  <a:lnTo>
                    <a:pt x="1" y="2300"/>
                  </a:lnTo>
                  <a:lnTo>
                    <a:pt x="26" y="2377"/>
                  </a:lnTo>
                  <a:lnTo>
                    <a:pt x="103" y="2505"/>
                  </a:lnTo>
                  <a:lnTo>
                    <a:pt x="231" y="2582"/>
                  </a:lnTo>
                  <a:lnTo>
                    <a:pt x="307" y="2607"/>
                  </a:lnTo>
                  <a:lnTo>
                    <a:pt x="2301" y="2607"/>
                  </a:lnTo>
                  <a:lnTo>
                    <a:pt x="2377" y="2582"/>
                  </a:lnTo>
                  <a:lnTo>
                    <a:pt x="2505" y="2505"/>
                  </a:lnTo>
                  <a:lnTo>
                    <a:pt x="2582" y="2377"/>
                  </a:lnTo>
                  <a:lnTo>
                    <a:pt x="2607" y="2300"/>
                  </a:lnTo>
                  <a:lnTo>
                    <a:pt x="2607" y="2224"/>
                  </a:lnTo>
                  <a:lnTo>
                    <a:pt x="2607" y="384"/>
                  </a:lnTo>
                  <a:lnTo>
                    <a:pt x="2607" y="307"/>
                  </a:lnTo>
                  <a:lnTo>
                    <a:pt x="2582" y="231"/>
                  </a:lnTo>
                  <a:lnTo>
                    <a:pt x="2505" y="103"/>
                  </a:lnTo>
                  <a:lnTo>
                    <a:pt x="2377" y="26"/>
                  </a:lnTo>
                  <a:lnTo>
                    <a:pt x="23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42"/>
            <p:cNvSpPr/>
            <p:nvPr/>
          </p:nvSpPr>
          <p:spPr>
            <a:xfrm>
              <a:off x="3410050" y="2779225"/>
              <a:ext cx="65200" cy="65200"/>
            </a:xfrm>
            <a:custGeom>
              <a:avLst/>
              <a:gdLst/>
              <a:ahLst/>
              <a:cxnLst/>
              <a:rect l="l" t="t" r="r" b="b"/>
              <a:pathLst>
                <a:path w="2608" h="2608" extrusionOk="0">
                  <a:moveTo>
                    <a:pt x="308" y="1"/>
                  </a:moveTo>
                  <a:lnTo>
                    <a:pt x="231" y="26"/>
                  </a:lnTo>
                  <a:lnTo>
                    <a:pt x="103" y="103"/>
                  </a:lnTo>
                  <a:lnTo>
                    <a:pt x="26" y="231"/>
                  </a:lnTo>
                  <a:lnTo>
                    <a:pt x="1" y="307"/>
                  </a:lnTo>
                  <a:lnTo>
                    <a:pt x="1" y="384"/>
                  </a:lnTo>
                  <a:lnTo>
                    <a:pt x="1" y="2224"/>
                  </a:lnTo>
                  <a:lnTo>
                    <a:pt x="1" y="2300"/>
                  </a:lnTo>
                  <a:lnTo>
                    <a:pt x="26" y="2377"/>
                  </a:lnTo>
                  <a:lnTo>
                    <a:pt x="103" y="2505"/>
                  </a:lnTo>
                  <a:lnTo>
                    <a:pt x="231" y="2582"/>
                  </a:lnTo>
                  <a:lnTo>
                    <a:pt x="308" y="2607"/>
                  </a:lnTo>
                  <a:lnTo>
                    <a:pt x="2275" y="2607"/>
                  </a:lnTo>
                  <a:lnTo>
                    <a:pt x="2352" y="2582"/>
                  </a:lnTo>
                  <a:lnTo>
                    <a:pt x="2480" y="2505"/>
                  </a:lnTo>
                  <a:lnTo>
                    <a:pt x="2556" y="2377"/>
                  </a:lnTo>
                  <a:lnTo>
                    <a:pt x="2582" y="2300"/>
                  </a:lnTo>
                  <a:lnTo>
                    <a:pt x="2607" y="2224"/>
                  </a:lnTo>
                  <a:lnTo>
                    <a:pt x="2607" y="384"/>
                  </a:lnTo>
                  <a:lnTo>
                    <a:pt x="2582" y="307"/>
                  </a:lnTo>
                  <a:lnTo>
                    <a:pt x="2556" y="231"/>
                  </a:lnTo>
                  <a:lnTo>
                    <a:pt x="2480" y="103"/>
                  </a:lnTo>
                  <a:lnTo>
                    <a:pt x="2352" y="26"/>
                  </a:lnTo>
                  <a:lnTo>
                    <a:pt x="22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42"/>
            <p:cNvSpPr/>
            <p:nvPr/>
          </p:nvSpPr>
          <p:spPr>
            <a:xfrm>
              <a:off x="3319975" y="2875700"/>
              <a:ext cx="65200" cy="65175"/>
            </a:xfrm>
            <a:custGeom>
              <a:avLst/>
              <a:gdLst/>
              <a:ahLst/>
              <a:cxnLst/>
              <a:rect l="l" t="t" r="r" b="b"/>
              <a:pathLst>
                <a:path w="2608" h="2607" extrusionOk="0">
                  <a:moveTo>
                    <a:pt x="307" y="0"/>
                  </a:moveTo>
                  <a:lnTo>
                    <a:pt x="231" y="26"/>
                  </a:lnTo>
                  <a:lnTo>
                    <a:pt x="103" y="103"/>
                  </a:lnTo>
                  <a:lnTo>
                    <a:pt x="26" y="230"/>
                  </a:lnTo>
                  <a:lnTo>
                    <a:pt x="1" y="307"/>
                  </a:lnTo>
                  <a:lnTo>
                    <a:pt x="1" y="384"/>
                  </a:lnTo>
                  <a:lnTo>
                    <a:pt x="1" y="2224"/>
                  </a:lnTo>
                  <a:lnTo>
                    <a:pt x="1" y="2300"/>
                  </a:lnTo>
                  <a:lnTo>
                    <a:pt x="26" y="2377"/>
                  </a:lnTo>
                  <a:lnTo>
                    <a:pt x="103" y="2479"/>
                  </a:lnTo>
                  <a:lnTo>
                    <a:pt x="231" y="2581"/>
                  </a:lnTo>
                  <a:lnTo>
                    <a:pt x="307" y="2607"/>
                  </a:lnTo>
                  <a:lnTo>
                    <a:pt x="2301" y="2607"/>
                  </a:lnTo>
                  <a:lnTo>
                    <a:pt x="2377" y="2581"/>
                  </a:lnTo>
                  <a:lnTo>
                    <a:pt x="2505" y="2479"/>
                  </a:lnTo>
                  <a:lnTo>
                    <a:pt x="2582" y="2377"/>
                  </a:lnTo>
                  <a:lnTo>
                    <a:pt x="2607" y="2300"/>
                  </a:lnTo>
                  <a:lnTo>
                    <a:pt x="2607" y="2224"/>
                  </a:lnTo>
                  <a:lnTo>
                    <a:pt x="2607" y="384"/>
                  </a:lnTo>
                  <a:lnTo>
                    <a:pt x="2607" y="307"/>
                  </a:lnTo>
                  <a:lnTo>
                    <a:pt x="2582" y="230"/>
                  </a:lnTo>
                  <a:lnTo>
                    <a:pt x="2505" y="103"/>
                  </a:lnTo>
                  <a:lnTo>
                    <a:pt x="2377" y="26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42"/>
            <p:cNvSpPr/>
            <p:nvPr/>
          </p:nvSpPr>
          <p:spPr>
            <a:xfrm>
              <a:off x="3410050" y="2875700"/>
              <a:ext cx="65200" cy="65175"/>
            </a:xfrm>
            <a:custGeom>
              <a:avLst/>
              <a:gdLst/>
              <a:ahLst/>
              <a:cxnLst/>
              <a:rect l="l" t="t" r="r" b="b"/>
              <a:pathLst>
                <a:path w="2608" h="2607" extrusionOk="0">
                  <a:moveTo>
                    <a:pt x="308" y="0"/>
                  </a:moveTo>
                  <a:lnTo>
                    <a:pt x="231" y="26"/>
                  </a:lnTo>
                  <a:lnTo>
                    <a:pt x="103" y="103"/>
                  </a:lnTo>
                  <a:lnTo>
                    <a:pt x="26" y="230"/>
                  </a:lnTo>
                  <a:lnTo>
                    <a:pt x="1" y="307"/>
                  </a:lnTo>
                  <a:lnTo>
                    <a:pt x="1" y="384"/>
                  </a:lnTo>
                  <a:lnTo>
                    <a:pt x="1" y="2224"/>
                  </a:lnTo>
                  <a:lnTo>
                    <a:pt x="1" y="2300"/>
                  </a:lnTo>
                  <a:lnTo>
                    <a:pt x="26" y="2377"/>
                  </a:lnTo>
                  <a:lnTo>
                    <a:pt x="103" y="2479"/>
                  </a:lnTo>
                  <a:lnTo>
                    <a:pt x="231" y="2581"/>
                  </a:lnTo>
                  <a:lnTo>
                    <a:pt x="308" y="2607"/>
                  </a:lnTo>
                  <a:lnTo>
                    <a:pt x="2275" y="2607"/>
                  </a:lnTo>
                  <a:lnTo>
                    <a:pt x="2352" y="2581"/>
                  </a:lnTo>
                  <a:lnTo>
                    <a:pt x="2480" y="2479"/>
                  </a:lnTo>
                  <a:lnTo>
                    <a:pt x="2556" y="2377"/>
                  </a:lnTo>
                  <a:lnTo>
                    <a:pt x="2582" y="2300"/>
                  </a:lnTo>
                  <a:lnTo>
                    <a:pt x="2607" y="2224"/>
                  </a:lnTo>
                  <a:lnTo>
                    <a:pt x="2607" y="384"/>
                  </a:lnTo>
                  <a:lnTo>
                    <a:pt x="2582" y="307"/>
                  </a:lnTo>
                  <a:lnTo>
                    <a:pt x="2556" y="230"/>
                  </a:lnTo>
                  <a:lnTo>
                    <a:pt x="2480" y="103"/>
                  </a:lnTo>
                  <a:lnTo>
                    <a:pt x="2352" y="26"/>
                  </a:lnTo>
                  <a:lnTo>
                    <a:pt x="22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42"/>
            <p:cNvSpPr/>
            <p:nvPr/>
          </p:nvSpPr>
          <p:spPr>
            <a:xfrm>
              <a:off x="3499500" y="2779225"/>
              <a:ext cx="65200" cy="161650"/>
            </a:xfrm>
            <a:custGeom>
              <a:avLst/>
              <a:gdLst/>
              <a:ahLst/>
              <a:cxnLst/>
              <a:rect l="l" t="t" r="r" b="b"/>
              <a:pathLst>
                <a:path w="2608" h="6466" extrusionOk="0">
                  <a:moveTo>
                    <a:pt x="307" y="1"/>
                  </a:moveTo>
                  <a:lnTo>
                    <a:pt x="256" y="26"/>
                  </a:lnTo>
                  <a:lnTo>
                    <a:pt x="128" y="103"/>
                  </a:lnTo>
                  <a:lnTo>
                    <a:pt x="26" y="231"/>
                  </a:lnTo>
                  <a:lnTo>
                    <a:pt x="26" y="307"/>
                  </a:lnTo>
                  <a:lnTo>
                    <a:pt x="1" y="384"/>
                  </a:lnTo>
                  <a:lnTo>
                    <a:pt x="1" y="6083"/>
                  </a:lnTo>
                  <a:lnTo>
                    <a:pt x="26" y="6159"/>
                  </a:lnTo>
                  <a:lnTo>
                    <a:pt x="26" y="6236"/>
                  </a:lnTo>
                  <a:lnTo>
                    <a:pt x="128" y="6338"/>
                  </a:lnTo>
                  <a:lnTo>
                    <a:pt x="256" y="6440"/>
                  </a:lnTo>
                  <a:lnTo>
                    <a:pt x="307" y="6466"/>
                  </a:lnTo>
                  <a:lnTo>
                    <a:pt x="2300" y="6466"/>
                  </a:lnTo>
                  <a:lnTo>
                    <a:pt x="2377" y="6440"/>
                  </a:lnTo>
                  <a:lnTo>
                    <a:pt x="2505" y="6338"/>
                  </a:lnTo>
                  <a:lnTo>
                    <a:pt x="2582" y="6236"/>
                  </a:lnTo>
                  <a:lnTo>
                    <a:pt x="2607" y="6159"/>
                  </a:lnTo>
                  <a:lnTo>
                    <a:pt x="2607" y="6083"/>
                  </a:lnTo>
                  <a:lnTo>
                    <a:pt x="2607" y="384"/>
                  </a:lnTo>
                  <a:lnTo>
                    <a:pt x="2607" y="307"/>
                  </a:lnTo>
                  <a:lnTo>
                    <a:pt x="2582" y="231"/>
                  </a:lnTo>
                  <a:lnTo>
                    <a:pt x="2505" y="103"/>
                  </a:lnTo>
                  <a:lnTo>
                    <a:pt x="2377" y="26"/>
                  </a:lnTo>
                  <a:lnTo>
                    <a:pt x="23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42"/>
            <p:cNvSpPr/>
            <p:nvPr/>
          </p:nvSpPr>
          <p:spPr>
            <a:xfrm>
              <a:off x="3367250" y="2740250"/>
              <a:ext cx="150175" cy="12175"/>
            </a:xfrm>
            <a:custGeom>
              <a:avLst/>
              <a:gdLst/>
              <a:ahLst/>
              <a:cxnLst/>
              <a:rect l="l" t="t" r="r" b="b"/>
              <a:pathLst>
                <a:path w="6007" h="487" extrusionOk="0">
                  <a:moveTo>
                    <a:pt x="256" y="1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1" y="256"/>
                  </a:lnTo>
                  <a:lnTo>
                    <a:pt x="26" y="333"/>
                  </a:lnTo>
                  <a:lnTo>
                    <a:pt x="77" y="410"/>
                  </a:lnTo>
                  <a:lnTo>
                    <a:pt x="154" y="461"/>
                  </a:lnTo>
                  <a:lnTo>
                    <a:pt x="256" y="486"/>
                  </a:lnTo>
                  <a:lnTo>
                    <a:pt x="5751" y="486"/>
                  </a:lnTo>
                  <a:lnTo>
                    <a:pt x="5853" y="461"/>
                  </a:lnTo>
                  <a:lnTo>
                    <a:pt x="5929" y="410"/>
                  </a:lnTo>
                  <a:lnTo>
                    <a:pt x="5981" y="333"/>
                  </a:lnTo>
                  <a:lnTo>
                    <a:pt x="6006" y="256"/>
                  </a:lnTo>
                  <a:lnTo>
                    <a:pt x="5981" y="154"/>
                  </a:lnTo>
                  <a:lnTo>
                    <a:pt x="5929" y="77"/>
                  </a:lnTo>
                  <a:lnTo>
                    <a:pt x="5853" y="26"/>
                  </a:lnTo>
                  <a:lnTo>
                    <a:pt x="5751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42"/>
            <p:cNvSpPr/>
            <p:nvPr/>
          </p:nvSpPr>
          <p:spPr>
            <a:xfrm>
              <a:off x="3334675" y="2793925"/>
              <a:ext cx="35800" cy="35800"/>
            </a:xfrm>
            <a:custGeom>
              <a:avLst/>
              <a:gdLst/>
              <a:ahLst/>
              <a:cxnLst/>
              <a:rect l="l" t="t" r="r" b="b"/>
              <a:pathLst>
                <a:path w="1432" h="1432" extrusionOk="0">
                  <a:moveTo>
                    <a:pt x="716" y="0"/>
                  </a:moveTo>
                  <a:lnTo>
                    <a:pt x="614" y="26"/>
                  </a:lnTo>
                  <a:lnTo>
                    <a:pt x="537" y="77"/>
                  </a:lnTo>
                  <a:lnTo>
                    <a:pt x="486" y="154"/>
                  </a:lnTo>
                  <a:lnTo>
                    <a:pt x="486" y="256"/>
                  </a:lnTo>
                  <a:lnTo>
                    <a:pt x="486" y="486"/>
                  </a:lnTo>
                  <a:lnTo>
                    <a:pt x="154" y="486"/>
                  </a:lnTo>
                  <a:lnTo>
                    <a:pt x="77" y="537"/>
                  </a:lnTo>
                  <a:lnTo>
                    <a:pt x="26" y="614"/>
                  </a:lnTo>
                  <a:lnTo>
                    <a:pt x="0" y="716"/>
                  </a:lnTo>
                  <a:lnTo>
                    <a:pt x="26" y="818"/>
                  </a:lnTo>
                  <a:lnTo>
                    <a:pt x="77" y="895"/>
                  </a:lnTo>
                  <a:lnTo>
                    <a:pt x="154" y="946"/>
                  </a:lnTo>
                  <a:lnTo>
                    <a:pt x="486" y="946"/>
                  </a:lnTo>
                  <a:lnTo>
                    <a:pt x="486" y="1176"/>
                  </a:lnTo>
                  <a:lnTo>
                    <a:pt x="486" y="1278"/>
                  </a:lnTo>
                  <a:lnTo>
                    <a:pt x="537" y="1355"/>
                  </a:lnTo>
                  <a:lnTo>
                    <a:pt x="614" y="1406"/>
                  </a:lnTo>
                  <a:lnTo>
                    <a:pt x="716" y="1431"/>
                  </a:lnTo>
                  <a:lnTo>
                    <a:pt x="818" y="1406"/>
                  </a:lnTo>
                  <a:lnTo>
                    <a:pt x="895" y="1355"/>
                  </a:lnTo>
                  <a:lnTo>
                    <a:pt x="946" y="1278"/>
                  </a:lnTo>
                  <a:lnTo>
                    <a:pt x="946" y="1176"/>
                  </a:lnTo>
                  <a:lnTo>
                    <a:pt x="946" y="946"/>
                  </a:lnTo>
                  <a:lnTo>
                    <a:pt x="1278" y="946"/>
                  </a:lnTo>
                  <a:lnTo>
                    <a:pt x="1355" y="895"/>
                  </a:lnTo>
                  <a:lnTo>
                    <a:pt x="1406" y="818"/>
                  </a:lnTo>
                  <a:lnTo>
                    <a:pt x="1432" y="716"/>
                  </a:lnTo>
                  <a:lnTo>
                    <a:pt x="1406" y="614"/>
                  </a:lnTo>
                  <a:lnTo>
                    <a:pt x="1355" y="537"/>
                  </a:lnTo>
                  <a:lnTo>
                    <a:pt x="1278" y="486"/>
                  </a:lnTo>
                  <a:lnTo>
                    <a:pt x="946" y="486"/>
                  </a:lnTo>
                  <a:lnTo>
                    <a:pt x="946" y="256"/>
                  </a:lnTo>
                  <a:lnTo>
                    <a:pt x="946" y="154"/>
                  </a:lnTo>
                  <a:lnTo>
                    <a:pt x="895" y="77"/>
                  </a:lnTo>
                  <a:lnTo>
                    <a:pt x="818" y="26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42"/>
            <p:cNvSpPr/>
            <p:nvPr/>
          </p:nvSpPr>
          <p:spPr>
            <a:xfrm>
              <a:off x="3514825" y="2845025"/>
              <a:ext cx="35175" cy="12175"/>
            </a:xfrm>
            <a:custGeom>
              <a:avLst/>
              <a:gdLst/>
              <a:ahLst/>
              <a:cxnLst/>
              <a:rect l="l" t="t" r="r" b="b"/>
              <a:pathLst>
                <a:path w="1407" h="487" extrusionOk="0">
                  <a:moveTo>
                    <a:pt x="231" y="1"/>
                  </a:moveTo>
                  <a:lnTo>
                    <a:pt x="129" y="26"/>
                  </a:lnTo>
                  <a:lnTo>
                    <a:pt x="52" y="77"/>
                  </a:lnTo>
                  <a:lnTo>
                    <a:pt x="1" y="154"/>
                  </a:lnTo>
                  <a:lnTo>
                    <a:pt x="1" y="231"/>
                  </a:lnTo>
                  <a:lnTo>
                    <a:pt x="1" y="333"/>
                  </a:lnTo>
                  <a:lnTo>
                    <a:pt x="52" y="410"/>
                  </a:lnTo>
                  <a:lnTo>
                    <a:pt x="129" y="461"/>
                  </a:lnTo>
                  <a:lnTo>
                    <a:pt x="231" y="486"/>
                  </a:lnTo>
                  <a:lnTo>
                    <a:pt x="1176" y="486"/>
                  </a:lnTo>
                  <a:lnTo>
                    <a:pt x="1253" y="461"/>
                  </a:lnTo>
                  <a:lnTo>
                    <a:pt x="1330" y="410"/>
                  </a:lnTo>
                  <a:lnTo>
                    <a:pt x="1381" y="333"/>
                  </a:lnTo>
                  <a:lnTo>
                    <a:pt x="1406" y="231"/>
                  </a:lnTo>
                  <a:lnTo>
                    <a:pt x="1381" y="154"/>
                  </a:lnTo>
                  <a:lnTo>
                    <a:pt x="1330" y="77"/>
                  </a:lnTo>
                  <a:lnTo>
                    <a:pt x="1253" y="26"/>
                  </a:lnTo>
                  <a:lnTo>
                    <a:pt x="1176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42"/>
            <p:cNvSpPr/>
            <p:nvPr/>
          </p:nvSpPr>
          <p:spPr>
            <a:xfrm>
              <a:off x="3514825" y="2862925"/>
              <a:ext cx="35175" cy="12150"/>
            </a:xfrm>
            <a:custGeom>
              <a:avLst/>
              <a:gdLst/>
              <a:ahLst/>
              <a:cxnLst/>
              <a:rect l="l" t="t" r="r" b="b"/>
              <a:pathLst>
                <a:path w="1407" h="486" extrusionOk="0">
                  <a:moveTo>
                    <a:pt x="231" y="0"/>
                  </a:moveTo>
                  <a:lnTo>
                    <a:pt x="129" y="26"/>
                  </a:lnTo>
                  <a:lnTo>
                    <a:pt x="52" y="77"/>
                  </a:lnTo>
                  <a:lnTo>
                    <a:pt x="1" y="154"/>
                  </a:lnTo>
                  <a:lnTo>
                    <a:pt x="1" y="256"/>
                  </a:lnTo>
                  <a:lnTo>
                    <a:pt x="1" y="332"/>
                  </a:lnTo>
                  <a:lnTo>
                    <a:pt x="52" y="409"/>
                  </a:lnTo>
                  <a:lnTo>
                    <a:pt x="129" y="460"/>
                  </a:lnTo>
                  <a:lnTo>
                    <a:pt x="231" y="486"/>
                  </a:lnTo>
                  <a:lnTo>
                    <a:pt x="1176" y="486"/>
                  </a:lnTo>
                  <a:lnTo>
                    <a:pt x="1253" y="460"/>
                  </a:lnTo>
                  <a:lnTo>
                    <a:pt x="1330" y="409"/>
                  </a:lnTo>
                  <a:lnTo>
                    <a:pt x="1381" y="332"/>
                  </a:lnTo>
                  <a:lnTo>
                    <a:pt x="1406" y="256"/>
                  </a:lnTo>
                  <a:lnTo>
                    <a:pt x="1381" y="154"/>
                  </a:lnTo>
                  <a:lnTo>
                    <a:pt x="1330" y="77"/>
                  </a:lnTo>
                  <a:lnTo>
                    <a:pt x="1253" y="26"/>
                  </a:lnTo>
                  <a:lnTo>
                    <a:pt x="1176" y="0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42"/>
            <p:cNvSpPr/>
            <p:nvPr/>
          </p:nvSpPr>
          <p:spPr>
            <a:xfrm>
              <a:off x="3338500" y="2894225"/>
              <a:ext cx="28150" cy="28125"/>
            </a:xfrm>
            <a:custGeom>
              <a:avLst/>
              <a:gdLst/>
              <a:ahLst/>
              <a:cxnLst/>
              <a:rect l="l" t="t" r="r" b="b"/>
              <a:pathLst>
                <a:path w="1126" h="1125" extrusionOk="0">
                  <a:moveTo>
                    <a:pt x="129" y="0"/>
                  </a:moveTo>
                  <a:lnTo>
                    <a:pt x="52" y="51"/>
                  </a:lnTo>
                  <a:lnTo>
                    <a:pt x="1" y="128"/>
                  </a:lnTo>
                  <a:lnTo>
                    <a:pt x="1" y="230"/>
                  </a:lnTo>
                  <a:lnTo>
                    <a:pt x="1" y="307"/>
                  </a:lnTo>
                  <a:lnTo>
                    <a:pt x="52" y="409"/>
                  </a:lnTo>
                  <a:lnTo>
                    <a:pt x="231" y="563"/>
                  </a:lnTo>
                  <a:lnTo>
                    <a:pt x="52" y="716"/>
                  </a:lnTo>
                  <a:lnTo>
                    <a:pt x="26" y="793"/>
                  </a:lnTo>
                  <a:lnTo>
                    <a:pt x="1" y="844"/>
                  </a:lnTo>
                  <a:lnTo>
                    <a:pt x="1" y="920"/>
                  </a:lnTo>
                  <a:lnTo>
                    <a:pt x="1" y="971"/>
                  </a:lnTo>
                  <a:lnTo>
                    <a:pt x="52" y="1048"/>
                  </a:lnTo>
                  <a:lnTo>
                    <a:pt x="103" y="1099"/>
                  </a:lnTo>
                  <a:lnTo>
                    <a:pt x="154" y="1125"/>
                  </a:lnTo>
                  <a:lnTo>
                    <a:pt x="231" y="1125"/>
                  </a:lnTo>
                  <a:lnTo>
                    <a:pt x="333" y="1099"/>
                  </a:lnTo>
                  <a:lnTo>
                    <a:pt x="410" y="1048"/>
                  </a:lnTo>
                  <a:lnTo>
                    <a:pt x="563" y="895"/>
                  </a:lnTo>
                  <a:lnTo>
                    <a:pt x="716" y="1048"/>
                  </a:lnTo>
                  <a:lnTo>
                    <a:pt x="793" y="1125"/>
                  </a:lnTo>
                  <a:lnTo>
                    <a:pt x="972" y="1125"/>
                  </a:lnTo>
                  <a:lnTo>
                    <a:pt x="1049" y="1048"/>
                  </a:lnTo>
                  <a:lnTo>
                    <a:pt x="1125" y="971"/>
                  </a:lnTo>
                  <a:lnTo>
                    <a:pt x="1125" y="895"/>
                  </a:lnTo>
                  <a:lnTo>
                    <a:pt x="1125" y="793"/>
                  </a:lnTo>
                  <a:lnTo>
                    <a:pt x="1049" y="716"/>
                  </a:lnTo>
                  <a:lnTo>
                    <a:pt x="895" y="563"/>
                  </a:lnTo>
                  <a:lnTo>
                    <a:pt x="1049" y="409"/>
                  </a:lnTo>
                  <a:lnTo>
                    <a:pt x="1125" y="333"/>
                  </a:lnTo>
                  <a:lnTo>
                    <a:pt x="1125" y="230"/>
                  </a:lnTo>
                  <a:lnTo>
                    <a:pt x="1125" y="128"/>
                  </a:lnTo>
                  <a:lnTo>
                    <a:pt x="1049" y="51"/>
                  </a:lnTo>
                  <a:lnTo>
                    <a:pt x="972" y="0"/>
                  </a:lnTo>
                  <a:lnTo>
                    <a:pt x="793" y="0"/>
                  </a:lnTo>
                  <a:lnTo>
                    <a:pt x="716" y="51"/>
                  </a:lnTo>
                  <a:lnTo>
                    <a:pt x="563" y="230"/>
                  </a:lnTo>
                  <a:lnTo>
                    <a:pt x="410" y="51"/>
                  </a:lnTo>
                  <a:lnTo>
                    <a:pt x="333" y="0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42"/>
            <p:cNvSpPr/>
            <p:nvPr/>
          </p:nvSpPr>
          <p:spPr>
            <a:xfrm>
              <a:off x="3436250" y="2886550"/>
              <a:ext cx="12175" cy="13450"/>
            </a:xfrm>
            <a:custGeom>
              <a:avLst/>
              <a:gdLst/>
              <a:ahLst/>
              <a:cxnLst/>
              <a:rect l="l" t="t" r="r" b="b"/>
              <a:pathLst>
                <a:path w="487" h="538" extrusionOk="0">
                  <a:moveTo>
                    <a:pt x="256" y="1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1" y="256"/>
                  </a:lnTo>
                  <a:lnTo>
                    <a:pt x="1" y="307"/>
                  </a:lnTo>
                  <a:lnTo>
                    <a:pt x="26" y="410"/>
                  </a:lnTo>
                  <a:lnTo>
                    <a:pt x="77" y="461"/>
                  </a:lnTo>
                  <a:lnTo>
                    <a:pt x="154" y="537"/>
                  </a:lnTo>
                  <a:lnTo>
                    <a:pt x="333" y="537"/>
                  </a:lnTo>
                  <a:lnTo>
                    <a:pt x="410" y="461"/>
                  </a:lnTo>
                  <a:lnTo>
                    <a:pt x="461" y="410"/>
                  </a:lnTo>
                  <a:lnTo>
                    <a:pt x="486" y="307"/>
                  </a:lnTo>
                  <a:lnTo>
                    <a:pt x="486" y="256"/>
                  </a:lnTo>
                  <a:lnTo>
                    <a:pt x="461" y="154"/>
                  </a:lnTo>
                  <a:lnTo>
                    <a:pt x="410" y="77"/>
                  </a:lnTo>
                  <a:lnTo>
                    <a:pt x="333" y="26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42"/>
            <p:cNvSpPr/>
            <p:nvPr/>
          </p:nvSpPr>
          <p:spPr>
            <a:xfrm>
              <a:off x="3436250" y="2916575"/>
              <a:ext cx="12175" cy="12800"/>
            </a:xfrm>
            <a:custGeom>
              <a:avLst/>
              <a:gdLst/>
              <a:ahLst/>
              <a:cxnLst/>
              <a:rect l="l" t="t" r="r" b="b"/>
              <a:pathLst>
                <a:path w="487" h="512" extrusionOk="0">
                  <a:moveTo>
                    <a:pt x="154" y="1"/>
                  </a:moveTo>
                  <a:lnTo>
                    <a:pt x="77" y="52"/>
                  </a:lnTo>
                  <a:lnTo>
                    <a:pt x="26" y="129"/>
                  </a:lnTo>
                  <a:lnTo>
                    <a:pt x="1" y="231"/>
                  </a:lnTo>
                  <a:lnTo>
                    <a:pt x="1" y="282"/>
                  </a:lnTo>
                  <a:lnTo>
                    <a:pt x="26" y="384"/>
                  </a:lnTo>
                  <a:lnTo>
                    <a:pt x="77" y="461"/>
                  </a:lnTo>
                  <a:lnTo>
                    <a:pt x="154" y="512"/>
                  </a:lnTo>
                  <a:lnTo>
                    <a:pt x="256" y="512"/>
                  </a:lnTo>
                  <a:lnTo>
                    <a:pt x="358" y="486"/>
                  </a:lnTo>
                  <a:lnTo>
                    <a:pt x="435" y="435"/>
                  </a:lnTo>
                  <a:lnTo>
                    <a:pt x="461" y="359"/>
                  </a:lnTo>
                  <a:lnTo>
                    <a:pt x="486" y="256"/>
                  </a:lnTo>
                  <a:lnTo>
                    <a:pt x="461" y="154"/>
                  </a:lnTo>
                  <a:lnTo>
                    <a:pt x="435" y="77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42"/>
            <p:cNvSpPr/>
            <p:nvPr/>
          </p:nvSpPr>
          <p:spPr>
            <a:xfrm>
              <a:off x="3424750" y="2901900"/>
              <a:ext cx="35175" cy="12150"/>
            </a:xfrm>
            <a:custGeom>
              <a:avLst/>
              <a:gdLst/>
              <a:ahLst/>
              <a:cxnLst/>
              <a:rect l="l" t="t" r="r" b="b"/>
              <a:pathLst>
                <a:path w="1407" h="486" extrusionOk="0">
                  <a:moveTo>
                    <a:pt x="231" y="0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26" y="153"/>
                  </a:lnTo>
                  <a:lnTo>
                    <a:pt x="1" y="256"/>
                  </a:lnTo>
                  <a:lnTo>
                    <a:pt x="26" y="358"/>
                  </a:lnTo>
                  <a:lnTo>
                    <a:pt x="77" y="434"/>
                  </a:lnTo>
                  <a:lnTo>
                    <a:pt x="154" y="486"/>
                  </a:lnTo>
                  <a:lnTo>
                    <a:pt x="1278" y="486"/>
                  </a:lnTo>
                  <a:lnTo>
                    <a:pt x="1355" y="434"/>
                  </a:lnTo>
                  <a:lnTo>
                    <a:pt x="1406" y="358"/>
                  </a:lnTo>
                  <a:lnTo>
                    <a:pt x="1406" y="256"/>
                  </a:lnTo>
                  <a:lnTo>
                    <a:pt x="1406" y="153"/>
                  </a:lnTo>
                  <a:lnTo>
                    <a:pt x="1355" y="77"/>
                  </a:lnTo>
                  <a:lnTo>
                    <a:pt x="1278" y="26"/>
                  </a:lnTo>
                  <a:lnTo>
                    <a:pt x="1176" y="0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42"/>
            <p:cNvSpPr/>
            <p:nvPr/>
          </p:nvSpPr>
          <p:spPr>
            <a:xfrm>
              <a:off x="3424750" y="2806050"/>
              <a:ext cx="35175" cy="11525"/>
            </a:xfrm>
            <a:custGeom>
              <a:avLst/>
              <a:gdLst/>
              <a:ahLst/>
              <a:cxnLst/>
              <a:rect l="l" t="t" r="r" b="b"/>
              <a:pathLst>
                <a:path w="1407" h="461" extrusionOk="0">
                  <a:moveTo>
                    <a:pt x="154" y="1"/>
                  </a:moveTo>
                  <a:lnTo>
                    <a:pt x="77" y="52"/>
                  </a:lnTo>
                  <a:lnTo>
                    <a:pt x="26" y="129"/>
                  </a:lnTo>
                  <a:lnTo>
                    <a:pt x="1" y="231"/>
                  </a:lnTo>
                  <a:lnTo>
                    <a:pt x="26" y="333"/>
                  </a:lnTo>
                  <a:lnTo>
                    <a:pt x="77" y="410"/>
                  </a:lnTo>
                  <a:lnTo>
                    <a:pt x="154" y="461"/>
                  </a:lnTo>
                  <a:lnTo>
                    <a:pt x="1278" y="461"/>
                  </a:lnTo>
                  <a:lnTo>
                    <a:pt x="1355" y="410"/>
                  </a:lnTo>
                  <a:lnTo>
                    <a:pt x="1406" y="333"/>
                  </a:lnTo>
                  <a:lnTo>
                    <a:pt x="1406" y="231"/>
                  </a:lnTo>
                  <a:lnTo>
                    <a:pt x="1406" y="129"/>
                  </a:lnTo>
                  <a:lnTo>
                    <a:pt x="1355" y="52"/>
                  </a:lnTo>
                  <a:lnTo>
                    <a:pt x="1278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55" y="256256"/>
            <a:ext cx="8802577" cy="1421113"/>
          </a:xfrm>
          <a:prstGeom prst="rect">
            <a:avLst/>
          </a:prstGeom>
        </p:spPr>
      </p:pic>
      <p:pic>
        <p:nvPicPr>
          <p:cNvPr id="1028" name="Picture 4" descr="Отметка Проверка Правилно - Безплатни векторни графики в Pixabay - Pixab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49" y="1260883"/>
            <a:ext cx="403200" cy="39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Отметка Проверка Правилно - Безплатни векторни графики в Pixabay - Pixab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800" y="1260883"/>
            <a:ext cx="403200" cy="39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56" y="1805140"/>
            <a:ext cx="8802577" cy="1578205"/>
          </a:xfrm>
          <a:prstGeom prst="rect">
            <a:avLst/>
          </a:prstGeom>
        </p:spPr>
      </p:pic>
      <p:sp>
        <p:nvSpPr>
          <p:cNvPr id="45" name="Rounded Rectangle 44"/>
          <p:cNvSpPr/>
          <p:nvPr/>
        </p:nvSpPr>
        <p:spPr>
          <a:xfrm>
            <a:off x="1503033" y="2367196"/>
            <a:ext cx="216747" cy="25828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&gt;</a:t>
            </a:r>
            <a:endParaRPr lang="bg-BG" b="1" dirty="0">
              <a:solidFill>
                <a:schemeClr val="tx1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4352252" y="2367196"/>
            <a:ext cx="216747" cy="21838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&gt;</a:t>
            </a:r>
            <a:endParaRPr lang="bg-BG" b="1" dirty="0">
              <a:solidFill>
                <a:schemeClr val="tx1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7867011" y="2367196"/>
            <a:ext cx="216747" cy="22552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=</a:t>
            </a:r>
            <a:endParaRPr lang="bg-BG" b="1" dirty="0">
              <a:solidFill>
                <a:schemeClr val="tx1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1557963" y="2726469"/>
            <a:ext cx="232662" cy="25898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&gt;</a:t>
            </a:r>
            <a:endParaRPr lang="bg-BG" b="1" dirty="0">
              <a:solidFill>
                <a:schemeClr val="tx1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4366396" y="2700563"/>
            <a:ext cx="216747" cy="2149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&gt;</a:t>
            </a:r>
            <a:endParaRPr lang="bg-BG" b="1" dirty="0">
              <a:solidFill>
                <a:schemeClr val="tx1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7264692" y="2726976"/>
            <a:ext cx="216747" cy="2584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>
                <a:solidFill>
                  <a:schemeClr val="tx1"/>
                </a:solidFill>
              </a:rPr>
              <a:t>&lt;</a:t>
            </a:r>
            <a:endParaRPr lang="bg-BG" b="1" dirty="0">
              <a:solidFill>
                <a:schemeClr val="tx1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1577743" y="3052300"/>
            <a:ext cx="254099" cy="2538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&gt;</a:t>
            </a:r>
            <a:endParaRPr lang="bg-BG" b="1" dirty="0">
              <a:solidFill>
                <a:schemeClr val="tx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4514719" y="3050773"/>
            <a:ext cx="216747" cy="22074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>
                <a:solidFill>
                  <a:schemeClr val="tx1"/>
                </a:solidFill>
              </a:rPr>
              <a:t>&lt;</a:t>
            </a:r>
            <a:endParaRPr lang="bg-BG" b="1" dirty="0">
              <a:solidFill>
                <a:schemeClr val="tx1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7721601" y="3041227"/>
            <a:ext cx="198934" cy="2649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>
                <a:solidFill>
                  <a:schemeClr val="tx1"/>
                </a:solidFill>
              </a:rPr>
              <a:t>&lt;</a:t>
            </a:r>
            <a:endParaRPr lang="bg-BG" b="1" dirty="0">
              <a:solidFill>
                <a:schemeClr val="tx1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7625233" y="128485"/>
            <a:ext cx="1266613" cy="11817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7,04</a:t>
            </a:r>
          </a:p>
          <a:p>
            <a:pPr algn="ctr"/>
            <a:r>
              <a:rPr lang="en-US" dirty="0" smtClean="0"/>
              <a:t>7,14</a:t>
            </a:r>
          </a:p>
          <a:p>
            <a:pPr algn="ctr"/>
            <a:r>
              <a:rPr lang="en-US" dirty="0" smtClean="0"/>
              <a:t>…</a:t>
            </a:r>
          </a:p>
          <a:p>
            <a:pPr algn="ctr"/>
            <a:r>
              <a:rPr lang="en-US" dirty="0" smtClean="0"/>
              <a:t>7,84</a:t>
            </a:r>
          </a:p>
          <a:p>
            <a:pPr algn="ctr"/>
            <a:r>
              <a:rPr lang="en-US" dirty="0" smtClean="0"/>
              <a:t>7,94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3" name="Google Shape;2233;p43"/>
          <p:cNvSpPr/>
          <p:nvPr/>
        </p:nvSpPr>
        <p:spPr>
          <a:xfrm>
            <a:off x="240529" y="2900587"/>
            <a:ext cx="846149" cy="810022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6" name="Google Shape;2236;p43"/>
          <p:cNvSpPr txBox="1">
            <a:spLocks noGrp="1"/>
          </p:cNvSpPr>
          <p:nvPr>
            <p:ph type="title" idx="2"/>
          </p:nvPr>
        </p:nvSpPr>
        <p:spPr>
          <a:xfrm>
            <a:off x="287929" y="3156487"/>
            <a:ext cx="764902" cy="3901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2" name="Google Shape;2165;p40"/>
          <p:cNvSpPr/>
          <p:nvPr/>
        </p:nvSpPr>
        <p:spPr>
          <a:xfrm>
            <a:off x="198378" y="2900587"/>
            <a:ext cx="888300" cy="888300"/>
          </a:xfrm>
          <a:prstGeom prst="ellipse">
            <a:avLst/>
          </a:prstGeom>
          <a:solidFill>
            <a:schemeClr val="accent3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2176;p40"/>
          <p:cNvSpPr txBox="1">
            <a:spLocks noGrp="1"/>
          </p:cNvSpPr>
          <p:nvPr>
            <p:ph type="title" idx="4294967295"/>
          </p:nvPr>
        </p:nvSpPr>
        <p:spPr>
          <a:xfrm>
            <a:off x="243978" y="3198487"/>
            <a:ext cx="7971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3</a:t>
            </a:r>
            <a:endParaRPr sz="4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96" y="991568"/>
            <a:ext cx="8473867" cy="1631491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113" y="2695913"/>
            <a:ext cx="7654655" cy="68136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834435" y="1315778"/>
            <a:ext cx="528320" cy="29802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1,8</a:t>
            </a:r>
            <a:endParaRPr lang="bg-BG" dirty="0"/>
          </a:p>
        </p:txBody>
      </p:sp>
      <p:sp>
        <p:nvSpPr>
          <p:cNvPr id="14" name="Rounded Rectangle 13"/>
          <p:cNvSpPr/>
          <p:nvPr/>
        </p:nvSpPr>
        <p:spPr>
          <a:xfrm>
            <a:off x="3638553" y="1320092"/>
            <a:ext cx="528320" cy="29802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r>
              <a:rPr lang="bg-BG" dirty="0" smtClean="0"/>
              <a:t>,</a:t>
            </a:r>
            <a:r>
              <a:rPr lang="en-US" dirty="0" smtClean="0"/>
              <a:t>4</a:t>
            </a:r>
            <a:endParaRPr lang="bg-BG" dirty="0"/>
          </a:p>
        </p:txBody>
      </p:sp>
      <p:sp>
        <p:nvSpPr>
          <p:cNvPr id="15" name="Rounded Rectangle 14"/>
          <p:cNvSpPr/>
          <p:nvPr/>
        </p:nvSpPr>
        <p:spPr>
          <a:xfrm>
            <a:off x="5146928" y="1315778"/>
            <a:ext cx="528320" cy="29802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r>
              <a:rPr lang="bg-BG" dirty="0" smtClean="0"/>
              <a:t>,</a:t>
            </a:r>
            <a:r>
              <a:rPr lang="en-US" dirty="0" smtClean="0"/>
              <a:t>6</a:t>
            </a:r>
            <a:endParaRPr lang="bg-BG" dirty="0"/>
          </a:p>
        </p:txBody>
      </p:sp>
      <p:sp>
        <p:nvSpPr>
          <p:cNvPr id="16" name="Rounded Rectangle 15"/>
          <p:cNvSpPr/>
          <p:nvPr/>
        </p:nvSpPr>
        <p:spPr>
          <a:xfrm>
            <a:off x="5822420" y="1315778"/>
            <a:ext cx="528320" cy="29802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7,6</a:t>
            </a:r>
            <a:endParaRPr lang="bg-BG" dirty="0"/>
          </a:p>
        </p:txBody>
      </p:sp>
      <p:sp>
        <p:nvSpPr>
          <p:cNvPr id="17" name="Rounded Rectangle 16"/>
          <p:cNvSpPr/>
          <p:nvPr/>
        </p:nvSpPr>
        <p:spPr>
          <a:xfrm>
            <a:off x="6909244" y="1315779"/>
            <a:ext cx="528320" cy="29802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9,2</a:t>
            </a:r>
            <a:endParaRPr lang="bg-BG" dirty="0"/>
          </a:p>
        </p:txBody>
      </p:sp>
      <p:sp>
        <p:nvSpPr>
          <p:cNvPr id="18" name="Rounded Rectangle 17"/>
          <p:cNvSpPr/>
          <p:nvPr/>
        </p:nvSpPr>
        <p:spPr>
          <a:xfrm>
            <a:off x="7731907" y="1315778"/>
            <a:ext cx="577785" cy="29802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10,3</a:t>
            </a:r>
            <a:endParaRPr lang="bg-BG" dirty="0"/>
          </a:p>
        </p:txBody>
      </p:sp>
      <p:sp>
        <p:nvSpPr>
          <p:cNvPr id="20" name="Rounded Rectangle 19"/>
          <p:cNvSpPr/>
          <p:nvPr/>
        </p:nvSpPr>
        <p:spPr>
          <a:xfrm>
            <a:off x="7655597" y="3338184"/>
            <a:ext cx="892149" cy="29802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 </a:t>
            </a:r>
            <a:r>
              <a:rPr lang="bg-BG" dirty="0" smtClean="0"/>
              <a:t>и 10</a:t>
            </a:r>
            <a:endParaRPr lang="bg-BG" dirty="0"/>
          </a:p>
        </p:txBody>
      </p:sp>
      <p:sp>
        <p:nvSpPr>
          <p:cNvPr id="21" name="Rounded Rectangle 20"/>
          <p:cNvSpPr/>
          <p:nvPr/>
        </p:nvSpPr>
        <p:spPr>
          <a:xfrm>
            <a:off x="8794978" y="2694577"/>
            <a:ext cx="349022" cy="68403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8</a:t>
            </a:r>
            <a:r>
              <a:rPr lang="en-US" dirty="0" smtClean="0"/>
              <a:t> </a:t>
            </a:r>
            <a:r>
              <a:rPr lang="bg-BG" dirty="0" smtClean="0"/>
              <a:t>и 9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" name="Google Shape;2261;p45"/>
          <p:cNvSpPr/>
          <p:nvPr/>
        </p:nvSpPr>
        <p:spPr>
          <a:xfrm>
            <a:off x="-66625" y="162902"/>
            <a:ext cx="1060200" cy="1060200"/>
          </a:xfrm>
          <a:prstGeom prst="ellipse">
            <a:avLst/>
          </a:prstGeom>
          <a:solidFill>
            <a:schemeClr val="dk2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2" name="Google Shape;2262;p45"/>
          <p:cNvSpPr/>
          <p:nvPr/>
        </p:nvSpPr>
        <p:spPr>
          <a:xfrm>
            <a:off x="51000" y="2850501"/>
            <a:ext cx="946450" cy="941151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3" name="Google Shape;2263;p45"/>
          <p:cNvSpPr/>
          <p:nvPr/>
        </p:nvSpPr>
        <p:spPr>
          <a:xfrm>
            <a:off x="8144250" y="4162647"/>
            <a:ext cx="863385" cy="859871"/>
          </a:xfrm>
          <a:prstGeom prst="ellipse">
            <a:avLst/>
          </a:prstGeom>
          <a:solidFill>
            <a:schemeClr val="accent3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64" name="Google Shape;2264;p45"/>
          <p:cNvGrpSpPr/>
          <p:nvPr/>
        </p:nvGrpSpPr>
        <p:grpSpPr>
          <a:xfrm>
            <a:off x="155113" y="409530"/>
            <a:ext cx="656424" cy="566945"/>
            <a:chOff x="251525" y="1330925"/>
            <a:chExt cx="398050" cy="345025"/>
          </a:xfrm>
        </p:grpSpPr>
        <p:sp>
          <p:nvSpPr>
            <p:cNvPr id="2265" name="Google Shape;2265;p45"/>
            <p:cNvSpPr/>
            <p:nvPr/>
          </p:nvSpPr>
          <p:spPr>
            <a:xfrm>
              <a:off x="339700" y="1330925"/>
              <a:ext cx="217875" cy="106075"/>
            </a:xfrm>
            <a:custGeom>
              <a:avLst/>
              <a:gdLst/>
              <a:ahLst/>
              <a:cxnLst/>
              <a:rect l="l" t="t" r="r" b="b"/>
              <a:pathLst>
                <a:path w="8715" h="4243" extrusionOk="0">
                  <a:moveTo>
                    <a:pt x="4421" y="1"/>
                  </a:moveTo>
                  <a:lnTo>
                    <a:pt x="4217" y="26"/>
                  </a:lnTo>
                  <a:lnTo>
                    <a:pt x="3987" y="77"/>
                  </a:lnTo>
                  <a:lnTo>
                    <a:pt x="3782" y="205"/>
                  </a:lnTo>
                  <a:lnTo>
                    <a:pt x="3603" y="333"/>
                  </a:lnTo>
                  <a:lnTo>
                    <a:pt x="77" y="3834"/>
                  </a:lnTo>
                  <a:lnTo>
                    <a:pt x="26" y="3911"/>
                  </a:lnTo>
                  <a:lnTo>
                    <a:pt x="0" y="3987"/>
                  </a:lnTo>
                  <a:lnTo>
                    <a:pt x="26" y="4089"/>
                  </a:lnTo>
                  <a:lnTo>
                    <a:pt x="77" y="4166"/>
                  </a:lnTo>
                  <a:lnTo>
                    <a:pt x="153" y="4217"/>
                  </a:lnTo>
                  <a:lnTo>
                    <a:pt x="256" y="4243"/>
                  </a:lnTo>
                  <a:lnTo>
                    <a:pt x="332" y="4217"/>
                  </a:lnTo>
                  <a:lnTo>
                    <a:pt x="409" y="4166"/>
                  </a:lnTo>
                  <a:lnTo>
                    <a:pt x="3961" y="691"/>
                  </a:lnTo>
                  <a:lnTo>
                    <a:pt x="4063" y="588"/>
                  </a:lnTo>
                  <a:lnTo>
                    <a:pt x="4166" y="537"/>
                  </a:lnTo>
                  <a:lnTo>
                    <a:pt x="4293" y="486"/>
                  </a:lnTo>
                  <a:lnTo>
                    <a:pt x="4549" y="486"/>
                  </a:lnTo>
                  <a:lnTo>
                    <a:pt x="4677" y="537"/>
                  </a:lnTo>
                  <a:lnTo>
                    <a:pt x="4804" y="588"/>
                  </a:lnTo>
                  <a:lnTo>
                    <a:pt x="4907" y="691"/>
                  </a:lnTo>
                  <a:lnTo>
                    <a:pt x="8305" y="4013"/>
                  </a:lnTo>
                  <a:lnTo>
                    <a:pt x="8382" y="4064"/>
                  </a:lnTo>
                  <a:lnTo>
                    <a:pt x="8484" y="4089"/>
                  </a:lnTo>
                  <a:lnTo>
                    <a:pt x="8586" y="4064"/>
                  </a:lnTo>
                  <a:lnTo>
                    <a:pt x="8663" y="4013"/>
                  </a:lnTo>
                  <a:lnTo>
                    <a:pt x="8714" y="3936"/>
                  </a:lnTo>
                  <a:lnTo>
                    <a:pt x="8714" y="3859"/>
                  </a:lnTo>
                  <a:lnTo>
                    <a:pt x="8714" y="3757"/>
                  </a:lnTo>
                  <a:lnTo>
                    <a:pt x="8638" y="3681"/>
                  </a:lnTo>
                  <a:lnTo>
                    <a:pt x="5239" y="333"/>
                  </a:lnTo>
                  <a:lnTo>
                    <a:pt x="5060" y="205"/>
                  </a:lnTo>
                  <a:lnTo>
                    <a:pt x="4856" y="77"/>
                  </a:lnTo>
                  <a:lnTo>
                    <a:pt x="4651" y="26"/>
                  </a:lnTo>
                  <a:lnTo>
                    <a:pt x="44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5"/>
            <p:cNvSpPr/>
            <p:nvPr/>
          </p:nvSpPr>
          <p:spPr>
            <a:xfrm>
              <a:off x="251525" y="1648450"/>
              <a:ext cx="398050" cy="27500"/>
            </a:xfrm>
            <a:custGeom>
              <a:avLst/>
              <a:gdLst/>
              <a:ahLst/>
              <a:cxnLst/>
              <a:rect l="l" t="t" r="r" b="b"/>
              <a:pathLst>
                <a:path w="15922" h="1100" extrusionOk="0">
                  <a:moveTo>
                    <a:pt x="282" y="0"/>
                  </a:moveTo>
                  <a:lnTo>
                    <a:pt x="180" y="26"/>
                  </a:lnTo>
                  <a:lnTo>
                    <a:pt x="77" y="77"/>
                  </a:lnTo>
                  <a:lnTo>
                    <a:pt x="26" y="179"/>
                  </a:lnTo>
                  <a:lnTo>
                    <a:pt x="1" y="281"/>
                  </a:lnTo>
                  <a:lnTo>
                    <a:pt x="1" y="792"/>
                  </a:lnTo>
                  <a:lnTo>
                    <a:pt x="26" y="920"/>
                  </a:lnTo>
                  <a:lnTo>
                    <a:pt x="77" y="1022"/>
                  </a:lnTo>
                  <a:lnTo>
                    <a:pt x="180" y="1074"/>
                  </a:lnTo>
                  <a:lnTo>
                    <a:pt x="282" y="1099"/>
                  </a:lnTo>
                  <a:lnTo>
                    <a:pt x="15614" y="1099"/>
                  </a:lnTo>
                  <a:lnTo>
                    <a:pt x="15742" y="1074"/>
                  </a:lnTo>
                  <a:lnTo>
                    <a:pt x="15819" y="1022"/>
                  </a:lnTo>
                  <a:lnTo>
                    <a:pt x="15896" y="920"/>
                  </a:lnTo>
                  <a:lnTo>
                    <a:pt x="15921" y="792"/>
                  </a:lnTo>
                  <a:lnTo>
                    <a:pt x="15921" y="281"/>
                  </a:lnTo>
                  <a:lnTo>
                    <a:pt x="15896" y="179"/>
                  </a:lnTo>
                  <a:lnTo>
                    <a:pt x="15819" y="77"/>
                  </a:lnTo>
                  <a:lnTo>
                    <a:pt x="15742" y="26"/>
                  </a:lnTo>
                  <a:lnTo>
                    <a:pt x="156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5"/>
            <p:cNvSpPr/>
            <p:nvPr/>
          </p:nvSpPr>
          <p:spPr>
            <a:xfrm>
              <a:off x="266850" y="1419725"/>
              <a:ext cx="367375" cy="228750"/>
            </a:xfrm>
            <a:custGeom>
              <a:avLst/>
              <a:gdLst/>
              <a:ahLst/>
              <a:cxnLst/>
              <a:rect l="l" t="t" r="r" b="b"/>
              <a:pathLst>
                <a:path w="14695" h="9150" extrusionOk="0">
                  <a:moveTo>
                    <a:pt x="180" y="1"/>
                  </a:moveTo>
                  <a:lnTo>
                    <a:pt x="78" y="77"/>
                  </a:lnTo>
                  <a:lnTo>
                    <a:pt x="27" y="154"/>
                  </a:lnTo>
                  <a:lnTo>
                    <a:pt x="1" y="282"/>
                  </a:lnTo>
                  <a:lnTo>
                    <a:pt x="1" y="8843"/>
                  </a:lnTo>
                  <a:lnTo>
                    <a:pt x="27" y="8970"/>
                  </a:lnTo>
                  <a:lnTo>
                    <a:pt x="78" y="9047"/>
                  </a:lnTo>
                  <a:lnTo>
                    <a:pt x="180" y="9124"/>
                  </a:lnTo>
                  <a:lnTo>
                    <a:pt x="282" y="9149"/>
                  </a:lnTo>
                  <a:lnTo>
                    <a:pt x="14414" y="9149"/>
                  </a:lnTo>
                  <a:lnTo>
                    <a:pt x="14516" y="9124"/>
                  </a:lnTo>
                  <a:lnTo>
                    <a:pt x="14618" y="9047"/>
                  </a:lnTo>
                  <a:lnTo>
                    <a:pt x="14669" y="8970"/>
                  </a:lnTo>
                  <a:lnTo>
                    <a:pt x="14695" y="8843"/>
                  </a:lnTo>
                  <a:lnTo>
                    <a:pt x="14695" y="282"/>
                  </a:lnTo>
                  <a:lnTo>
                    <a:pt x="14669" y="154"/>
                  </a:lnTo>
                  <a:lnTo>
                    <a:pt x="14618" y="77"/>
                  </a:lnTo>
                  <a:lnTo>
                    <a:pt x="145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45"/>
            <p:cNvSpPr/>
            <p:nvPr/>
          </p:nvSpPr>
          <p:spPr>
            <a:xfrm>
              <a:off x="290500" y="1443375"/>
              <a:ext cx="319450" cy="180825"/>
            </a:xfrm>
            <a:custGeom>
              <a:avLst/>
              <a:gdLst/>
              <a:ahLst/>
              <a:cxnLst/>
              <a:rect l="l" t="t" r="r" b="b"/>
              <a:pathLst>
                <a:path w="12778" h="7233" extrusionOk="0">
                  <a:moveTo>
                    <a:pt x="358" y="0"/>
                  </a:moveTo>
                  <a:lnTo>
                    <a:pt x="230" y="26"/>
                  </a:lnTo>
                  <a:lnTo>
                    <a:pt x="103" y="103"/>
                  </a:lnTo>
                  <a:lnTo>
                    <a:pt x="26" y="205"/>
                  </a:lnTo>
                  <a:lnTo>
                    <a:pt x="0" y="358"/>
                  </a:lnTo>
                  <a:lnTo>
                    <a:pt x="0" y="6900"/>
                  </a:lnTo>
                  <a:lnTo>
                    <a:pt x="26" y="7028"/>
                  </a:lnTo>
                  <a:lnTo>
                    <a:pt x="103" y="7130"/>
                  </a:lnTo>
                  <a:lnTo>
                    <a:pt x="230" y="7207"/>
                  </a:lnTo>
                  <a:lnTo>
                    <a:pt x="358" y="7232"/>
                  </a:lnTo>
                  <a:lnTo>
                    <a:pt x="12445" y="7232"/>
                  </a:lnTo>
                  <a:lnTo>
                    <a:pt x="12573" y="7207"/>
                  </a:lnTo>
                  <a:lnTo>
                    <a:pt x="12675" y="7130"/>
                  </a:lnTo>
                  <a:lnTo>
                    <a:pt x="12752" y="7028"/>
                  </a:lnTo>
                  <a:lnTo>
                    <a:pt x="12778" y="6900"/>
                  </a:lnTo>
                  <a:lnTo>
                    <a:pt x="12778" y="358"/>
                  </a:lnTo>
                  <a:lnTo>
                    <a:pt x="12752" y="205"/>
                  </a:lnTo>
                  <a:lnTo>
                    <a:pt x="12675" y="103"/>
                  </a:lnTo>
                  <a:lnTo>
                    <a:pt x="12573" y="26"/>
                  </a:lnTo>
                  <a:lnTo>
                    <a:pt x="124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45"/>
            <p:cNvSpPr/>
            <p:nvPr/>
          </p:nvSpPr>
          <p:spPr>
            <a:xfrm>
              <a:off x="345450" y="1612675"/>
              <a:ext cx="80525" cy="35800"/>
            </a:xfrm>
            <a:custGeom>
              <a:avLst/>
              <a:gdLst/>
              <a:ahLst/>
              <a:cxnLst/>
              <a:rect l="l" t="t" r="r" b="b"/>
              <a:pathLst>
                <a:path w="3221" h="1432" extrusionOk="0">
                  <a:moveTo>
                    <a:pt x="486" y="0"/>
                  </a:moveTo>
                  <a:lnTo>
                    <a:pt x="358" y="26"/>
                  </a:lnTo>
                  <a:lnTo>
                    <a:pt x="256" y="102"/>
                  </a:lnTo>
                  <a:lnTo>
                    <a:pt x="179" y="154"/>
                  </a:lnTo>
                  <a:lnTo>
                    <a:pt x="102" y="256"/>
                  </a:lnTo>
                  <a:lnTo>
                    <a:pt x="51" y="358"/>
                  </a:lnTo>
                  <a:lnTo>
                    <a:pt x="26" y="460"/>
                  </a:lnTo>
                  <a:lnTo>
                    <a:pt x="0" y="588"/>
                  </a:lnTo>
                  <a:lnTo>
                    <a:pt x="0" y="1431"/>
                  </a:lnTo>
                  <a:lnTo>
                    <a:pt x="3220" y="1431"/>
                  </a:lnTo>
                  <a:lnTo>
                    <a:pt x="3220" y="588"/>
                  </a:lnTo>
                  <a:lnTo>
                    <a:pt x="3194" y="460"/>
                  </a:lnTo>
                  <a:lnTo>
                    <a:pt x="3169" y="358"/>
                  </a:lnTo>
                  <a:lnTo>
                    <a:pt x="3118" y="256"/>
                  </a:lnTo>
                  <a:lnTo>
                    <a:pt x="3041" y="154"/>
                  </a:lnTo>
                  <a:lnTo>
                    <a:pt x="2939" y="102"/>
                  </a:lnTo>
                  <a:lnTo>
                    <a:pt x="2837" y="26"/>
                  </a:lnTo>
                  <a:lnTo>
                    <a:pt x="27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5"/>
            <p:cNvSpPr/>
            <p:nvPr/>
          </p:nvSpPr>
          <p:spPr>
            <a:xfrm>
              <a:off x="436800" y="1337325"/>
              <a:ext cx="27500" cy="26850"/>
            </a:xfrm>
            <a:custGeom>
              <a:avLst/>
              <a:gdLst/>
              <a:ahLst/>
              <a:cxnLst/>
              <a:rect l="l" t="t" r="r" b="b"/>
              <a:pathLst>
                <a:path w="1100" h="1074" extrusionOk="0">
                  <a:moveTo>
                    <a:pt x="435" y="0"/>
                  </a:moveTo>
                  <a:lnTo>
                    <a:pt x="333" y="26"/>
                  </a:lnTo>
                  <a:lnTo>
                    <a:pt x="230" y="77"/>
                  </a:lnTo>
                  <a:lnTo>
                    <a:pt x="154" y="154"/>
                  </a:lnTo>
                  <a:lnTo>
                    <a:pt x="103" y="230"/>
                  </a:lnTo>
                  <a:lnTo>
                    <a:pt x="52" y="332"/>
                  </a:lnTo>
                  <a:lnTo>
                    <a:pt x="26" y="435"/>
                  </a:lnTo>
                  <a:lnTo>
                    <a:pt x="0" y="537"/>
                  </a:lnTo>
                  <a:lnTo>
                    <a:pt x="26" y="639"/>
                  </a:lnTo>
                  <a:lnTo>
                    <a:pt x="52" y="741"/>
                  </a:lnTo>
                  <a:lnTo>
                    <a:pt x="103" y="844"/>
                  </a:lnTo>
                  <a:lnTo>
                    <a:pt x="154" y="920"/>
                  </a:lnTo>
                  <a:lnTo>
                    <a:pt x="230" y="971"/>
                  </a:lnTo>
                  <a:lnTo>
                    <a:pt x="333" y="1022"/>
                  </a:lnTo>
                  <a:lnTo>
                    <a:pt x="435" y="1074"/>
                  </a:lnTo>
                  <a:lnTo>
                    <a:pt x="665" y="1074"/>
                  </a:lnTo>
                  <a:lnTo>
                    <a:pt x="767" y="1022"/>
                  </a:lnTo>
                  <a:lnTo>
                    <a:pt x="844" y="971"/>
                  </a:lnTo>
                  <a:lnTo>
                    <a:pt x="920" y="920"/>
                  </a:lnTo>
                  <a:lnTo>
                    <a:pt x="997" y="844"/>
                  </a:lnTo>
                  <a:lnTo>
                    <a:pt x="1048" y="741"/>
                  </a:lnTo>
                  <a:lnTo>
                    <a:pt x="1074" y="639"/>
                  </a:lnTo>
                  <a:lnTo>
                    <a:pt x="1099" y="537"/>
                  </a:lnTo>
                  <a:lnTo>
                    <a:pt x="1074" y="435"/>
                  </a:lnTo>
                  <a:lnTo>
                    <a:pt x="1048" y="332"/>
                  </a:lnTo>
                  <a:lnTo>
                    <a:pt x="997" y="230"/>
                  </a:lnTo>
                  <a:lnTo>
                    <a:pt x="920" y="154"/>
                  </a:lnTo>
                  <a:lnTo>
                    <a:pt x="844" y="77"/>
                  </a:lnTo>
                  <a:lnTo>
                    <a:pt x="767" y="26"/>
                  </a:lnTo>
                  <a:lnTo>
                    <a:pt x="6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1" name="Google Shape;2271;p45"/>
          <p:cNvGrpSpPr/>
          <p:nvPr/>
        </p:nvGrpSpPr>
        <p:grpSpPr>
          <a:xfrm>
            <a:off x="307595" y="3097135"/>
            <a:ext cx="506088" cy="503274"/>
            <a:chOff x="1001550" y="1304750"/>
            <a:chExt cx="392300" cy="397375"/>
          </a:xfrm>
        </p:grpSpPr>
        <p:sp>
          <p:nvSpPr>
            <p:cNvPr id="2272" name="Google Shape;2272;p45"/>
            <p:cNvSpPr/>
            <p:nvPr/>
          </p:nvSpPr>
          <p:spPr>
            <a:xfrm>
              <a:off x="1197675" y="1310475"/>
              <a:ext cx="61375" cy="35825"/>
            </a:xfrm>
            <a:custGeom>
              <a:avLst/>
              <a:gdLst/>
              <a:ahLst/>
              <a:cxnLst/>
              <a:rect l="l" t="t" r="r" b="b"/>
              <a:pathLst>
                <a:path w="2455" h="1433" extrusionOk="0">
                  <a:moveTo>
                    <a:pt x="1" y="1"/>
                  </a:moveTo>
                  <a:lnTo>
                    <a:pt x="1" y="1432"/>
                  </a:lnTo>
                  <a:lnTo>
                    <a:pt x="2250" y="1432"/>
                  </a:lnTo>
                  <a:lnTo>
                    <a:pt x="2326" y="1406"/>
                  </a:lnTo>
                  <a:lnTo>
                    <a:pt x="2403" y="1381"/>
                  </a:lnTo>
                  <a:lnTo>
                    <a:pt x="2454" y="1304"/>
                  </a:lnTo>
                  <a:lnTo>
                    <a:pt x="2454" y="1228"/>
                  </a:lnTo>
                  <a:lnTo>
                    <a:pt x="2454" y="205"/>
                  </a:lnTo>
                  <a:lnTo>
                    <a:pt x="2454" y="129"/>
                  </a:lnTo>
                  <a:lnTo>
                    <a:pt x="2403" y="52"/>
                  </a:lnTo>
                  <a:lnTo>
                    <a:pt x="23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5"/>
            <p:cNvSpPr/>
            <p:nvPr/>
          </p:nvSpPr>
          <p:spPr>
            <a:xfrm>
              <a:off x="1191925" y="1304750"/>
              <a:ext cx="11525" cy="90725"/>
            </a:xfrm>
            <a:custGeom>
              <a:avLst/>
              <a:gdLst/>
              <a:ahLst/>
              <a:cxnLst/>
              <a:rect l="l" t="t" r="r" b="b"/>
              <a:pathLst>
                <a:path w="461" h="3629" extrusionOk="0">
                  <a:moveTo>
                    <a:pt x="154" y="0"/>
                  </a:moveTo>
                  <a:lnTo>
                    <a:pt x="77" y="51"/>
                  </a:lnTo>
                  <a:lnTo>
                    <a:pt x="26" y="128"/>
                  </a:lnTo>
                  <a:lnTo>
                    <a:pt x="1" y="230"/>
                  </a:lnTo>
                  <a:lnTo>
                    <a:pt x="1" y="3399"/>
                  </a:lnTo>
                  <a:lnTo>
                    <a:pt x="26" y="3501"/>
                  </a:lnTo>
                  <a:lnTo>
                    <a:pt x="77" y="3578"/>
                  </a:lnTo>
                  <a:lnTo>
                    <a:pt x="154" y="3629"/>
                  </a:lnTo>
                  <a:lnTo>
                    <a:pt x="333" y="3629"/>
                  </a:lnTo>
                  <a:lnTo>
                    <a:pt x="410" y="3578"/>
                  </a:lnTo>
                  <a:lnTo>
                    <a:pt x="461" y="3501"/>
                  </a:lnTo>
                  <a:lnTo>
                    <a:pt x="461" y="3399"/>
                  </a:lnTo>
                  <a:lnTo>
                    <a:pt x="461" y="230"/>
                  </a:lnTo>
                  <a:lnTo>
                    <a:pt x="461" y="128"/>
                  </a:lnTo>
                  <a:lnTo>
                    <a:pt x="410" y="51"/>
                  </a:lnTo>
                  <a:lnTo>
                    <a:pt x="3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5"/>
            <p:cNvSpPr/>
            <p:nvPr/>
          </p:nvSpPr>
          <p:spPr>
            <a:xfrm>
              <a:off x="1001550" y="1679750"/>
              <a:ext cx="392300" cy="22375"/>
            </a:xfrm>
            <a:custGeom>
              <a:avLst/>
              <a:gdLst/>
              <a:ahLst/>
              <a:cxnLst/>
              <a:rect l="l" t="t" r="r" b="b"/>
              <a:pathLst>
                <a:path w="15692" h="895" extrusionOk="0">
                  <a:moveTo>
                    <a:pt x="103" y="0"/>
                  </a:moveTo>
                  <a:lnTo>
                    <a:pt x="52" y="52"/>
                  </a:lnTo>
                  <a:lnTo>
                    <a:pt x="26" y="103"/>
                  </a:lnTo>
                  <a:lnTo>
                    <a:pt x="1" y="154"/>
                  </a:lnTo>
                  <a:lnTo>
                    <a:pt x="1" y="742"/>
                  </a:lnTo>
                  <a:lnTo>
                    <a:pt x="26" y="793"/>
                  </a:lnTo>
                  <a:lnTo>
                    <a:pt x="52" y="844"/>
                  </a:lnTo>
                  <a:lnTo>
                    <a:pt x="103" y="895"/>
                  </a:lnTo>
                  <a:lnTo>
                    <a:pt x="15589" y="895"/>
                  </a:lnTo>
                  <a:lnTo>
                    <a:pt x="15640" y="844"/>
                  </a:lnTo>
                  <a:lnTo>
                    <a:pt x="15691" y="793"/>
                  </a:lnTo>
                  <a:lnTo>
                    <a:pt x="15691" y="742"/>
                  </a:lnTo>
                  <a:lnTo>
                    <a:pt x="15691" y="154"/>
                  </a:lnTo>
                  <a:lnTo>
                    <a:pt x="15691" y="103"/>
                  </a:lnTo>
                  <a:lnTo>
                    <a:pt x="15640" y="52"/>
                  </a:lnTo>
                  <a:lnTo>
                    <a:pt x="155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5"/>
            <p:cNvSpPr/>
            <p:nvPr/>
          </p:nvSpPr>
          <p:spPr>
            <a:xfrm>
              <a:off x="1126125" y="1380125"/>
              <a:ext cx="143775" cy="299650"/>
            </a:xfrm>
            <a:custGeom>
              <a:avLst/>
              <a:gdLst/>
              <a:ahLst/>
              <a:cxnLst/>
              <a:rect l="l" t="t" r="r" b="b"/>
              <a:pathLst>
                <a:path w="5751" h="11986" extrusionOk="0">
                  <a:moveTo>
                    <a:pt x="2863" y="0"/>
                  </a:moveTo>
                  <a:lnTo>
                    <a:pt x="1" y="2045"/>
                  </a:lnTo>
                  <a:lnTo>
                    <a:pt x="1" y="11985"/>
                  </a:lnTo>
                  <a:lnTo>
                    <a:pt x="5750" y="11985"/>
                  </a:lnTo>
                  <a:lnTo>
                    <a:pt x="5750" y="2045"/>
                  </a:lnTo>
                  <a:lnTo>
                    <a:pt x="28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5"/>
            <p:cNvSpPr/>
            <p:nvPr/>
          </p:nvSpPr>
          <p:spPr>
            <a:xfrm>
              <a:off x="1126125" y="1380125"/>
              <a:ext cx="143775" cy="299650"/>
            </a:xfrm>
            <a:custGeom>
              <a:avLst/>
              <a:gdLst/>
              <a:ahLst/>
              <a:cxnLst/>
              <a:rect l="l" t="t" r="r" b="b"/>
              <a:pathLst>
                <a:path w="5751" h="11986" extrusionOk="0">
                  <a:moveTo>
                    <a:pt x="2863" y="0"/>
                  </a:moveTo>
                  <a:lnTo>
                    <a:pt x="2735" y="77"/>
                  </a:lnTo>
                  <a:lnTo>
                    <a:pt x="1943" y="665"/>
                  </a:lnTo>
                  <a:lnTo>
                    <a:pt x="1" y="2121"/>
                  </a:lnTo>
                  <a:lnTo>
                    <a:pt x="1" y="3195"/>
                  </a:lnTo>
                  <a:lnTo>
                    <a:pt x="2249" y="1483"/>
                  </a:lnTo>
                  <a:lnTo>
                    <a:pt x="2377" y="1406"/>
                  </a:lnTo>
                  <a:lnTo>
                    <a:pt x="2531" y="1329"/>
                  </a:lnTo>
                  <a:lnTo>
                    <a:pt x="2709" y="1304"/>
                  </a:lnTo>
                  <a:lnTo>
                    <a:pt x="2863" y="1278"/>
                  </a:lnTo>
                  <a:lnTo>
                    <a:pt x="3042" y="1304"/>
                  </a:lnTo>
                  <a:lnTo>
                    <a:pt x="3195" y="1329"/>
                  </a:lnTo>
                  <a:lnTo>
                    <a:pt x="3348" y="1406"/>
                  </a:lnTo>
                  <a:lnTo>
                    <a:pt x="3502" y="1483"/>
                  </a:lnTo>
                  <a:lnTo>
                    <a:pt x="4677" y="2377"/>
                  </a:lnTo>
                  <a:lnTo>
                    <a:pt x="4856" y="2556"/>
                  </a:lnTo>
                  <a:lnTo>
                    <a:pt x="4984" y="2760"/>
                  </a:lnTo>
                  <a:lnTo>
                    <a:pt x="5060" y="2965"/>
                  </a:lnTo>
                  <a:lnTo>
                    <a:pt x="5086" y="3220"/>
                  </a:lnTo>
                  <a:lnTo>
                    <a:pt x="5086" y="11985"/>
                  </a:lnTo>
                  <a:lnTo>
                    <a:pt x="5750" y="11985"/>
                  </a:lnTo>
                  <a:lnTo>
                    <a:pt x="5750" y="2045"/>
                  </a:lnTo>
                  <a:lnTo>
                    <a:pt x="3783" y="665"/>
                  </a:lnTo>
                  <a:lnTo>
                    <a:pt x="2991" y="77"/>
                  </a:lnTo>
                  <a:lnTo>
                    <a:pt x="2863" y="0"/>
                  </a:lnTo>
                  <a:close/>
                </a:path>
              </a:pathLst>
            </a:custGeom>
            <a:solidFill>
              <a:srgbClr val="313131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5"/>
            <p:cNvSpPr/>
            <p:nvPr/>
          </p:nvSpPr>
          <p:spPr>
            <a:xfrm>
              <a:off x="1085250" y="1366075"/>
              <a:ext cx="224900" cy="97775"/>
            </a:xfrm>
            <a:custGeom>
              <a:avLst/>
              <a:gdLst/>
              <a:ahLst/>
              <a:cxnLst/>
              <a:rect l="l" t="t" r="r" b="b"/>
              <a:pathLst>
                <a:path w="8996" h="3911" extrusionOk="0">
                  <a:moveTo>
                    <a:pt x="4498" y="0"/>
                  </a:moveTo>
                  <a:lnTo>
                    <a:pt x="4370" y="26"/>
                  </a:lnTo>
                  <a:lnTo>
                    <a:pt x="4242" y="77"/>
                  </a:lnTo>
                  <a:lnTo>
                    <a:pt x="154" y="3169"/>
                  </a:lnTo>
                  <a:lnTo>
                    <a:pt x="102" y="3220"/>
                  </a:lnTo>
                  <a:lnTo>
                    <a:pt x="51" y="3297"/>
                  </a:lnTo>
                  <a:lnTo>
                    <a:pt x="26" y="3348"/>
                  </a:lnTo>
                  <a:lnTo>
                    <a:pt x="0" y="3450"/>
                  </a:lnTo>
                  <a:lnTo>
                    <a:pt x="0" y="3527"/>
                  </a:lnTo>
                  <a:lnTo>
                    <a:pt x="0" y="3603"/>
                  </a:lnTo>
                  <a:lnTo>
                    <a:pt x="26" y="3680"/>
                  </a:lnTo>
                  <a:lnTo>
                    <a:pt x="77" y="3757"/>
                  </a:lnTo>
                  <a:lnTo>
                    <a:pt x="128" y="3808"/>
                  </a:lnTo>
                  <a:lnTo>
                    <a:pt x="205" y="3859"/>
                  </a:lnTo>
                  <a:lnTo>
                    <a:pt x="281" y="3884"/>
                  </a:lnTo>
                  <a:lnTo>
                    <a:pt x="358" y="3910"/>
                  </a:lnTo>
                  <a:lnTo>
                    <a:pt x="511" y="3910"/>
                  </a:lnTo>
                  <a:lnTo>
                    <a:pt x="614" y="3884"/>
                  </a:lnTo>
                  <a:lnTo>
                    <a:pt x="665" y="3833"/>
                  </a:lnTo>
                  <a:lnTo>
                    <a:pt x="4498" y="946"/>
                  </a:lnTo>
                  <a:lnTo>
                    <a:pt x="8331" y="3833"/>
                  </a:lnTo>
                  <a:lnTo>
                    <a:pt x="8459" y="3910"/>
                  </a:lnTo>
                  <a:lnTo>
                    <a:pt x="8689" y="3910"/>
                  </a:lnTo>
                  <a:lnTo>
                    <a:pt x="8765" y="3884"/>
                  </a:lnTo>
                  <a:lnTo>
                    <a:pt x="8842" y="3833"/>
                  </a:lnTo>
                  <a:lnTo>
                    <a:pt x="8919" y="3757"/>
                  </a:lnTo>
                  <a:lnTo>
                    <a:pt x="8970" y="3680"/>
                  </a:lnTo>
                  <a:lnTo>
                    <a:pt x="8995" y="3603"/>
                  </a:lnTo>
                  <a:lnTo>
                    <a:pt x="8995" y="3527"/>
                  </a:lnTo>
                  <a:lnTo>
                    <a:pt x="8995" y="3450"/>
                  </a:lnTo>
                  <a:lnTo>
                    <a:pt x="8995" y="3348"/>
                  </a:lnTo>
                  <a:lnTo>
                    <a:pt x="8944" y="3297"/>
                  </a:lnTo>
                  <a:lnTo>
                    <a:pt x="8893" y="3220"/>
                  </a:lnTo>
                  <a:lnTo>
                    <a:pt x="8842" y="3169"/>
                  </a:lnTo>
                  <a:lnTo>
                    <a:pt x="4753" y="77"/>
                  </a:lnTo>
                  <a:lnTo>
                    <a:pt x="4626" y="26"/>
                  </a:lnTo>
                  <a:lnTo>
                    <a:pt x="44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5"/>
            <p:cNvSpPr/>
            <p:nvPr/>
          </p:nvSpPr>
          <p:spPr>
            <a:xfrm>
              <a:off x="1013700" y="1502150"/>
              <a:ext cx="112450" cy="177625"/>
            </a:xfrm>
            <a:custGeom>
              <a:avLst/>
              <a:gdLst/>
              <a:ahLst/>
              <a:cxnLst/>
              <a:rect l="l" t="t" r="r" b="b"/>
              <a:pathLst>
                <a:path w="4498" h="7105" extrusionOk="0">
                  <a:moveTo>
                    <a:pt x="4498" y="0"/>
                  </a:moveTo>
                  <a:lnTo>
                    <a:pt x="332" y="1406"/>
                  </a:lnTo>
                  <a:lnTo>
                    <a:pt x="205" y="1482"/>
                  </a:lnTo>
                  <a:lnTo>
                    <a:pt x="102" y="1585"/>
                  </a:lnTo>
                  <a:lnTo>
                    <a:pt x="26" y="1738"/>
                  </a:lnTo>
                  <a:lnTo>
                    <a:pt x="0" y="1891"/>
                  </a:lnTo>
                  <a:lnTo>
                    <a:pt x="0" y="7104"/>
                  </a:lnTo>
                  <a:lnTo>
                    <a:pt x="4498" y="7104"/>
                  </a:lnTo>
                  <a:lnTo>
                    <a:pt x="4498" y="0"/>
                  </a:lnTo>
                  <a:close/>
                </a:path>
              </a:pathLst>
            </a:custGeom>
            <a:solidFill>
              <a:srgbClr val="FCC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5"/>
            <p:cNvSpPr/>
            <p:nvPr/>
          </p:nvSpPr>
          <p:spPr>
            <a:xfrm>
              <a:off x="1106325" y="1502150"/>
              <a:ext cx="19825" cy="177625"/>
            </a:xfrm>
            <a:custGeom>
              <a:avLst/>
              <a:gdLst/>
              <a:ahLst/>
              <a:cxnLst/>
              <a:rect l="l" t="t" r="r" b="b"/>
              <a:pathLst>
                <a:path w="793" h="7105" extrusionOk="0">
                  <a:moveTo>
                    <a:pt x="793" y="0"/>
                  </a:moveTo>
                  <a:lnTo>
                    <a:pt x="1" y="281"/>
                  </a:lnTo>
                  <a:lnTo>
                    <a:pt x="1" y="7104"/>
                  </a:lnTo>
                  <a:lnTo>
                    <a:pt x="793" y="7104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313131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5"/>
            <p:cNvSpPr/>
            <p:nvPr/>
          </p:nvSpPr>
          <p:spPr>
            <a:xfrm>
              <a:off x="1157425" y="1598625"/>
              <a:ext cx="80525" cy="81150"/>
            </a:xfrm>
            <a:custGeom>
              <a:avLst/>
              <a:gdLst/>
              <a:ahLst/>
              <a:cxnLst/>
              <a:rect l="l" t="t" r="r" b="b"/>
              <a:pathLst>
                <a:path w="3221" h="3246" extrusionOk="0">
                  <a:moveTo>
                    <a:pt x="256" y="0"/>
                  </a:moveTo>
                  <a:lnTo>
                    <a:pt x="154" y="26"/>
                  </a:lnTo>
                  <a:lnTo>
                    <a:pt x="78" y="77"/>
                  </a:lnTo>
                  <a:lnTo>
                    <a:pt x="26" y="179"/>
                  </a:lnTo>
                  <a:lnTo>
                    <a:pt x="1" y="256"/>
                  </a:lnTo>
                  <a:lnTo>
                    <a:pt x="1" y="3245"/>
                  </a:lnTo>
                  <a:lnTo>
                    <a:pt x="3221" y="3245"/>
                  </a:lnTo>
                  <a:lnTo>
                    <a:pt x="3221" y="256"/>
                  </a:lnTo>
                  <a:lnTo>
                    <a:pt x="3221" y="179"/>
                  </a:lnTo>
                  <a:lnTo>
                    <a:pt x="3170" y="77"/>
                  </a:lnTo>
                  <a:lnTo>
                    <a:pt x="3067" y="26"/>
                  </a:lnTo>
                  <a:lnTo>
                    <a:pt x="2965" y="0"/>
                  </a:lnTo>
                  <a:close/>
                </a:path>
              </a:pathLst>
            </a:custGeom>
            <a:solidFill>
              <a:srgbClr val="FCC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5"/>
            <p:cNvSpPr/>
            <p:nvPr/>
          </p:nvSpPr>
          <p:spPr>
            <a:xfrm>
              <a:off x="1219400" y="1598625"/>
              <a:ext cx="18550" cy="81150"/>
            </a:xfrm>
            <a:custGeom>
              <a:avLst/>
              <a:gdLst/>
              <a:ahLst/>
              <a:cxnLst/>
              <a:rect l="l" t="t" r="r" b="b"/>
              <a:pathLst>
                <a:path w="742" h="3246" extrusionOk="0">
                  <a:moveTo>
                    <a:pt x="1" y="0"/>
                  </a:moveTo>
                  <a:lnTo>
                    <a:pt x="1" y="3245"/>
                  </a:lnTo>
                  <a:lnTo>
                    <a:pt x="742" y="3245"/>
                  </a:lnTo>
                  <a:lnTo>
                    <a:pt x="742" y="256"/>
                  </a:lnTo>
                  <a:lnTo>
                    <a:pt x="742" y="179"/>
                  </a:lnTo>
                  <a:lnTo>
                    <a:pt x="691" y="77"/>
                  </a:lnTo>
                  <a:lnTo>
                    <a:pt x="588" y="26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FCC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5"/>
            <p:cNvSpPr/>
            <p:nvPr/>
          </p:nvSpPr>
          <p:spPr>
            <a:xfrm>
              <a:off x="1156800" y="1452950"/>
              <a:ext cx="81800" cy="81175"/>
            </a:xfrm>
            <a:custGeom>
              <a:avLst/>
              <a:gdLst/>
              <a:ahLst/>
              <a:cxnLst/>
              <a:rect l="l" t="t" r="r" b="b"/>
              <a:pathLst>
                <a:path w="3272" h="3247" extrusionOk="0">
                  <a:moveTo>
                    <a:pt x="1482" y="1"/>
                  </a:moveTo>
                  <a:lnTo>
                    <a:pt x="1304" y="26"/>
                  </a:lnTo>
                  <a:lnTo>
                    <a:pt x="1150" y="77"/>
                  </a:lnTo>
                  <a:lnTo>
                    <a:pt x="997" y="128"/>
                  </a:lnTo>
                  <a:lnTo>
                    <a:pt x="869" y="180"/>
                  </a:lnTo>
                  <a:lnTo>
                    <a:pt x="716" y="282"/>
                  </a:lnTo>
                  <a:lnTo>
                    <a:pt x="486" y="461"/>
                  </a:lnTo>
                  <a:lnTo>
                    <a:pt x="281" y="716"/>
                  </a:lnTo>
                  <a:lnTo>
                    <a:pt x="205" y="844"/>
                  </a:lnTo>
                  <a:lnTo>
                    <a:pt x="128" y="997"/>
                  </a:lnTo>
                  <a:lnTo>
                    <a:pt x="77" y="1151"/>
                  </a:lnTo>
                  <a:lnTo>
                    <a:pt x="51" y="1304"/>
                  </a:lnTo>
                  <a:lnTo>
                    <a:pt x="26" y="1457"/>
                  </a:lnTo>
                  <a:lnTo>
                    <a:pt x="0" y="1636"/>
                  </a:lnTo>
                  <a:lnTo>
                    <a:pt x="26" y="1789"/>
                  </a:lnTo>
                  <a:lnTo>
                    <a:pt x="51" y="1943"/>
                  </a:lnTo>
                  <a:lnTo>
                    <a:pt x="77" y="2122"/>
                  </a:lnTo>
                  <a:lnTo>
                    <a:pt x="128" y="2249"/>
                  </a:lnTo>
                  <a:lnTo>
                    <a:pt x="205" y="2403"/>
                  </a:lnTo>
                  <a:lnTo>
                    <a:pt x="281" y="2531"/>
                  </a:lnTo>
                  <a:lnTo>
                    <a:pt x="486" y="2786"/>
                  </a:lnTo>
                  <a:lnTo>
                    <a:pt x="716" y="2990"/>
                  </a:lnTo>
                  <a:lnTo>
                    <a:pt x="869" y="3067"/>
                  </a:lnTo>
                  <a:lnTo>
                    <a:pt x="997" y="3118"/>
                  </a:lnTo>
                  <a:lnTo>
                    <a:pt x="1150" y="3195"/>
                  </a:lnTo>
                  <a:lnTo>
                    <a:pt x="1304" y="3220"/>
                  </a:lnTo>
                  <a:lnTo>
                    <a:pt x="1482" y="3246"/>
                  </a:lnTo>
                  <a:lnTo>
                    <a:pt x="1815" y="3246"/>
                  </a:lnTo>
                  <a:lnTo>
                    <a:pt x="1968" y="3220"/>
                  </a:lnTo>
                  <a:lnTo>
                    <a:pt x="2121" y="3195"/>
                  </a:lnTo>
                  <a:lnTo>
                    <a:pt x="2275" y="3118"/>
                  </a:lnTo>
                  <a:lnTo>
                    <a:pt x="2428" y="3067"/>
                  </a:lnTo>
                  <a:lnTo>
                    <a:pt x="2556" y="2990"/>
                  </a:lnTo>
                  <a:lnTo>
                    <a:pt x="2786" y="2786"/>
                  </a:lnTo>
                  <a:lnTo>
                    <a:pt x="2990" y="2531"/>
                  </a:lnTo>
                  <a:lnTo>
                    <a:pt x="3067" y="2403"/>
                  </a:lnTo>
                  <a:lnTo>
                    <a:pt x="3144" y="2249"/>
                  </a:lnTo>
                  <a:lnTo>
                    <a:pt x="3195" y="2122"/>
                  </a:lnTo>
                  <a:lnTo>
                    <a:pt x="3246" y="1943"/>
                  </a:lnTo>
                  <a:lnTo>
                    <a:pt x="3271" y="1789"/>
                  </a:lnTo>
                  <a:lnTo>
                    <a:pt x="3271" y="1636"/>
                  </a:lnTo>
                  <a:lnTo>
                    <a:pt x="3271" y="1457"/>
                  </a:lnTo>
                  <a:lnTo>
                    <a:pt x="3246" y="1304"/>
                  </a:lnTo>
                  <a:lnTo>
                    <a:pt x="3195" y="1151"/>
                  </a:lnTo>
                  <a:lnTo>
                    <a:pt x="3144" y="997"/>
                  </a:lnTo>
                  <a:lnTo>
                    <a:pt x="3067" y="844"/>
                  </a:lnTo>
                  <a:lnTo>
                    <a:pt x="2990" y="716"/>
                  </a:lnTo>
                  <a:lnTo>
                    <a:pt x="2786" y="461"/>
                  </a:lnTo>
                  <a:lnTo>
                    <a:pt x="2556" y="282"/>
                  </a:lnTo>
                  <a:lnTo>
                    <a:pt x="2428" y="180"/>
                  </a:lnTo>
                  <a:lnTo>
                    <a:pt x="2275" y="128"/>
                  </a:lnTo>
                  <a:lnTo>
                    <a:pt x="2121" y="77"/>
                  </a:lnTo>
                  <a:lnTo>
                    <a:pt x="1968" y="26"/>
                  </a:lnTo>
                  <a:lnTo>
                    <a:pt x="18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5"/>
            <p:cNvSpPr/>
            <p:nvPr/>
          </p:nvSpPr>
          <p:spPr>
            <a:xfrm>
              <a:off x="1188100" y="1452950"/>
              <a:ext cx="50500" cy="81175"/>
            </a:xfrm>
            <a:custGeom>
              <a:avLst/>
              <a:gdLst/>
              <a:ahLst/>
              <a:cxnLst/>
              <a:rect l="l" t="t" r="r" b="b"/>
              <a:pathLst>
                <a:path w="2020" h="3247" extrusionOk="0">
                  <a:moveTo>
                    <a:pt x="205" y="1"/>
                  </a:moveTo>
                  <a:lnTo>
                    <a:pt x="0" y="26"/>
                  </a:lnTo>
                  <a:lnTo>
                    <a:pt x="282" y="128"/>
                  </a:lnTo>
                  <a:lnTo>
                    <a:pt x="512" y="256"/>
                  </a:lnTo>
                  <a:lnTo>
                    <a:pt x="716" y="409"/>
                  </a:lnTo>
                  <a:lnTo>
                    <a:pt x="895" y="614"/>
                  </a:lnTo>
                  <a:lnTo>
                    <a:pt x="1048" y="818"/>
                  </a:lnTo>
                  <a:lnTo>
                    <a:pt x="1176" y="1074"/>
                  </a:lnTo>
                  <a:lnTo>
                    <a:pt x="1227" y="1355"/>
                  </a:lnTo>
                  <a:lnTo>
                    <a:pt x="1253" y="1636"/>
                  </a:lnTo>
                  <a:lnTo>
                    <a:pt x="1227" y="1917"/>
                  </a:lnTo>
                  <a:lnTo>
                    <a:pt x="1176" y="2173"/>
                  </a:lnTo>
                  <a:lnTo>
                    <a:pt x="1048" y="2428"/>
                  </a:lnTo>
                  <a:lnTo>
                    <a:pt x="895" y="2633"/>
                  </a:lnTo>
                  <a:lnTo>
                    <a:pt x="716" y="2837"/>
                  </a:lnTo>
                  <a:lnTo>
                    <a:pt x="512" y="2990"/>
                  </a:lnTo>
                  <a:lnTo>
                    <a:pt x="256" y="3118"/>
                  </a:lnTo>
                  <a:lnTo>
                    <a:pt x="0" y="3220"/>
                  </a:lnTo>
                  <a:lnTo>
                    <a:pt x="205" y="3246"/>
                  </a:lnTo>
                  <a:lnTo>
                    <a:pt x="563" y="3246"/>
                  </a:lnTo>
                  <a:lnTo>
                    <a:pt x="716" y="3220"/>
                  </a:lnTo>
                  <a:lnTo>
                    <a:pt x="869" y="3195"/>
                  </a:lnTo>
                  <a:lnTo>
                    <a:pt x="1023" y="3118"/>
                  </a:lnTo>
                  <a:lnTo>
                    <a:pt x="1176" y="3067"/>
                  </a:lnTo>
                  <a:lnTo>
                    <a:pt x="1304" y="2990"/>
                  </a:lnTo>
                  <a:lnTo>
                    <a:pt x="1534" y="2786"/>
                  </a:lnTo>
                  <a:lnTo>
                    <a:pt x="1738" y="2531"/>
                  </a:lnTo>
                  <a:lnTo>
                    <a:pt x="1815" y="2403"/>
                  </a:lnTo>
                  <a:lnTo>
                    <a:pt x="1892" y="2249"/>
                  </a:lnTo>
                  <a:lnTo>
                    <a:pt x="1943" y="2122"/>
                  </a:lnTo>
                  <a:lnTo>
                    <a:pt x="1994" y="1943"/>
                  </a:lnTo>
                  <a:lnTo>
                    <a:pt x="2019" y="1789"/>
                  </a:lnTo>
                  <a:lnTo>
                    <a:pt x="2019" y="1636"/>
                  </a:lnTo>
                  <a:lnTo>
                    <a:pt x="2019" y="1457"/>
                  </a:lnTo>
                  <a:lnTo>
                    <a:pt x="1994" y="1304"/>
                  </a:lnTo>
                  <a:lnTo>
                    <a:pt x="1943" y="1151"/>
                  </a:lnTo>
                  <a:lnTo>
                    <a:pt x="1892" y="997"/>
                  </a:lnTo>
                  <a:lnTo>
                    <a:pt x="1815" y="844"/>
                  </a:lnTo>
                  <a:lnTo>
                    <a:pt x="1738" y="716"/>
                  </a:lnTo>
                  <a:lnTo>
                    <a:pt x="1534" y="461"/>
                  </a:lnTo>
                  <a:lnTo>
                    <a:pt x="1304" y="282"/>
                  </a:lnTo>
                  <a:lnTo>
                    <a:pt x="1176" y="180"/>
                  </a:lnTo>
                  <a:lnTo>
                    <a:pt x="1023" y="128"/>
                  </a:lnTo>
                  <a:lnTo>
                    <a:pt x="869" y="77"/>
                  </a:lnTo>
                  <a:lnTo>
                    <a:pt x="716" y="26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5"/>
            <p:cNvSpPr/>
            <p:nvPr/>
          </p:nvSpPr>
          <p:spPr>
            <a:xfrm>
              <a:off x="1043075" y="1556450"/>
              <a:ext cx="53700" cy="54325"/>
            </a:xfrm>
            <a:custGeom>
              <a:avLst/>
              <a:gdLst/>
              <a:ahLst/>
              <a:cxnLst/>
              <a:rect l="l" t="t" r="r" b="b"/>
              <a:pathLst>
                <a:path w="2148" h="2173" extrusionOk="0">
                  <a:moveTo>
                    <a:pt x="1048" y="0"/>
                  </a:moveTo>
                  <a:lnTo>
                    <a:pt x="844" y="26"/>
                  </a:lnTo>
                  <a:lnTo>
                    <a:pt x="639" y="103"/>
                  </a:lnTo>
                  <a:lnTo>
                    <a:pt x="461" y="179"/>
                  </a:lnTo>
                  <a:lnTo>
                    <a:pt x="307" y="333"/>
                  </a:lnTo>
                  <a:lnTo>
                    <a:pt x="180" y="486"/>
                  </a:lnTo>
                  <a:lnTo>
                    <a:pt x="77" y="665"/>
                  </a:lnTo>
                  <a:lnTo>
                    <a:pt x="1" y="869"/>
                  </a:lnTo>
                  <a:lnTo>
                    <a:pt x="1" y="1074"/>
                  </a:lnTo>
                  <a:lnTo>
                    <a:pt x="1" y="2173"/>
                  </a:lnTo>
                  <a:lnTo>
                    <a:pt x="2147" y="2173"/>
                  </a:lnTo>
                  <a:lnTo>
                    <a:pt x="2147" y="1074"/>
                  </a:lnTo>
                  <a:lnTo>
                    <a:pt x="2147" y="869"/>
                  </a:lnTo>
                  <a:lnTo>
                    <a:pt x="2071" y="665"/>
                  </a:lnTo>
                  <a:lnTo>
                    <a:pt x="1968" y="486"/>
                  </a:lnTo>
                  <a:lnTo>
                    <a:pt x="1841" y="333"/>
                  </a:lnTo>
                  <a:lnTo>
                    <a:pt x="1687" y="179"/>
                  </a:lnTo>
                  <a:lnTo>
                    <a:pt x="1508" y="103"/>
                  </a:lnTo>
                  <a:lnTo>
                    <a:pt x="1304" y="26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5"/>
            <p:cNvSpPr/>
            <p:nvPr/>
          </p:nvSpPr>
          <p:spPr>
            <a:xfrm>
              <a:off x="1269875" y="1502150"/>
              <a:ext cx="111825" cy="177625"/>
            </a:xfrm>
            <a:custGeom>
              <a:avLst/>
              <a:gdLst/>
              <a:ahLst/>
              <a:cxnLst/>
              <a:rect l="l" t="t" r="r" b="b"/>
              <a:pathLst>
                <a:path w="4473" h="7105" extrusionOk="0">
                  <a:moveTo>
                    <a:pt x="0" y="0"/>
                  </a:moveTo>
                  <a:lnTo>
                    <a:pt x="0" y="7104"/>
                  </a:lnTo>
                  <a:lnTo>
                    <a:pt x="4472" y="7104"/>
                  </a:lnTo>
                  <a:lnTo>
                    <a:pt x="4472" y="1891"/>
                  </a:lnTo>
                  <a:lnTo>
                    <a:pt x="4447" y="1738"/>
                  </a:lnTo>
                  <a:lnTo>
                    <a:pt x="4370" y="1585"/>
                  </a:lnTo>
                  <a:lnTo>
                    <a:pt x="4268" y="1482"/>
                  </a:lnTo>
                  <a:lnTo>
                    <a:pt x="4140" y="14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C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5"/>
            <p:cNvSpPr/>
            <p:nvPr/>
          </p:nvSpPr>
          <p:spPr>
            <a:xfrm>
              <a:off x="1363150" y="1534100"/>
              <a:ext cx="18550" cy="145675"/>
            </a:xfrm>
            <a:custGeom>
              <a:avLst/>
              <a:gdLst/>
              <a:ahLst/>
              <a:cxnLst/>
              <a:rect l="l" t="t" r="r" b="b"/>
              <a:pathLst>
                <a:path w="742" h="5827" extrusionOk="0">
                  <a:moveTo>
                    <a:pt x="0" y="0"/>
                  </a:moveTo>
                  <a:lnTo>
                    <a:pt x="0" y="5826"/>
                  </a:lnTo>
                  <a:lnTo>
                    <a:pt x="741" y="5826"/>
                  </a:lnTo>
                  <a:lnTo>
                    <a:pt x="741" y="613"/>
                  </a:lnTo>
                  <a:lnTo>
                    <a:pt x="716" y="460"/>
                  </a:lnTo>
                  <a:lnTo>
                    <a:pt x="639" y="307"/>
                  </a:lnTo>
                  <a:lnTo>
                    <a:pt x="537" y="204"/>
                  </a:lnTo>
                  <a:lnTo>
                    <a:pt x="409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13131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5"/>
            <p:cNvSpPr/>
            <p:nvPr/>
          </p:nvSpPr>
          <p:spPr>
            <a:xfrm>
              <a:off x="1298625" y="1556450"/>
              <a:ext cx="54325" cy="54325"/>
            </a:xfrm>
            <a:custGeom>
              <a:avLst/>
              <a:gdLst/>
              <a:ahLst/>
              <a:cxnLst/>
              <a:rect l="l" t="t" r="r" b="b"/>
              <a:pathLst>
                <a:path w="2173" h="2173" extrusionOk="0">
                  <a:moveTo>
                    <a:pt x="1074" y="0"/>
                  </a:moveTo>
                  <a:lnTo>
                    <a:pt x="844" y="26"/>
                  </a:lnTo>
                  <a:lnTo>
                    <a:pt x="639" y="103"/>
                  </a:lnTo>
                  <a:lnTo>
                    <a:pt x="460" y="179"/>
                  </a:lnTo>
                  <a:lnTo>
                    <a:pt x="307" y="333"/>
                  </a:lnTo>
                  <a:lnTo>
                    <a:pt x="179" y="486"/>
                  </a:lnTo>
                  <a:lnTo>
                    <a:pt x="77" y="665"/>
                  </a:lnTo>
                  <a:lnTo>
                    <a:pt x="26" y="869"/>
                  </a:lnTo>
                  <a:lnTo>
                    <a:pt x="0" y="1074"/>
                  </a:lnTo>
                  <a:lnTo>
                    <a:pt x="0" y="2173"/>
                  </a:lnTo>
                  <a:lnTo>
                    <a:pt x="2173" y="2173"/>
                  </a:lnTo>
                  <a:lnTo>
                    <a:pt x="2173" y="1074"/>
                  </a:lnTo>
                  <a:lnTo>
                    <a:pt x="2147" y="869"/>
                  </a:lnTo>
                  <a:lnTo>
                    <a:pt x="2070" y="665"/>
                  </a:lnTo>
                  <a:lnTo>
                    <a:pt x="1994" y="486"/>
                  </a:lnTo>
                  <a:lnTo>
                    <a:pt x="1866" y="333"/>
                  </a:lnTo>
                  <a:lnTo>
                    <a:pt x="1687" y="179"/>
                  </a:lnTo>
                  <a:lnTo>
                    <a:pt x="1508" y="103"/>
                  </a:lnTo>
                  <a:lnTo>
                    <a:pt x="1304" y="26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5"/>
            <p:cNvSpPr/>
            <p:nvPr/>
          </p:nvSpPr>
          <p:spPr>
            <a:xfrm>
              <a:off x="1175950" y="1467000"/>
              <a:ext cx="27500" cy="32625"/>
            </a:xfrm>
            <a:custGeom>
              <a:avLst/>
              <a:gdLst/>
              <a:ahLst/>
              <a:cxnLst/>
              <a:rect l="l" t="t" r="r" b="b"/>
              <a:pathLst>
                <a:path w="1100" h="1305" extrusionOk="0">
                  <a:moveTo>
                    <a:pt x="870" y="1"/>
                  </a:moveTo>
                  <a:lnTo>
                    <a:pt x="793" y="26"/>
                  </a:lnTo>
                  <a:lnTo>
                    <a:pt x="716" y="77"/>
                  </a:lnTo>
                  <a:lnTo>
                    <a:pt x="665" y="154"/>
                  </a:lnTo>
                  <a:lnTo>
                    <a:pt x="640" y="231"/>
                  </a:lnTo>
                  <a:lnTo>
                    <a:pt x="640" y="819"/>
                  </a:lnTo>
                  <a:lnTo>
                    <a:pt x="231" y="819"/>
                  </a:lnTo>
                  <a:lnTo>
                    <a:pt x="129" y="844"/>
                  </a:lnTo>
                  <a:lnTo>
                    <a:pt x="52" y="895"/>
                  </a:lnTo>
                  <a:lnTo>
                    <a:pt x="1" y="972"/>
                  </a:lnTo>
                  <a:lnTo>
                    <a:pt x="1" y="1074"/>
                  </a:lnTo>
                  <a:lnTo>
                    <a:pt x="1" y="1151"/>
                  </a:lnTo>
                  <a:lnTo>
                    <a:pt x="52" y="1227"/>
                  </a:lnTo>
                  <a:lnTo>
                    <a:pt x="129" y="1279"/>
                  </a:lnTo>
                  <a:lnTo>
                    <a:pt x="231" y="1304"/>
                  </a:lnTo>
                  <a:lnTo>
                    <a:pt x="870" y="1304"/>
                  </a:lnTo>
                  <a:lnTo>
                    <a:pt x="972" y="1279"/>
                  </a:lnTo>
                  <a:lnTo>
                    <a:pt x="1049" y="1227"/>
                  </a:lnTo>
                  <a:lnTo>
                    <a:pt x="1100" y="1151"/>
                  </a:lnTo>
                  <a:lnTo>
                    <a:pt x="1100" y="1074"/>
                  </a:lnTo>
                  <a:lnTo>
                    <a:pt x="1100" y="231"/>
                  </a:lnTo>
                  <a:lnTo>
                    <a:pt x="1100" y="154"/>
                  </a:lnTo>
                  <a:lnTo>
                    <a:pt x="1049" y="77"/>
                  </a:lnTo>
                  <a:lnTo>
                    <a:pt x="972" y="26"/>
                  </a:lnTo>
                  <a:lnTo>
                    <a:pt x="8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5"/>
            <p:cNvSpPr/>
            <p:nvPr/>
          </p:nvSpPr>
          <p:spPr>
            <a:xfrm>
              <a:off x="1026475" y="1605000"/>
              <a:ext cx="86900" cy="11525"/>
            </a:xfrm>
            <a:custGeom>
              <a:avLst/>
              <a:gdLst/>
              <a:ahLst/>
              <a:cxnLst/>
              <a:rect l="l" t="t" r="r" b="b"/>
              <a:pathLst>
                <a:path w="3476" h="461" extrusionOk="0">
                  <a:moveTo>
                    <a:pt x="230" y="1"/>
                  </a:moveTo>
                  <a:lnTo>
                    <a:pt x="128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0" y="231"/>
                  </a:lnTo>
                  <a:lnTo>
                    <a:pt x="26" y="333"/>
                  </a:lnTo>
                  <a:lnTo>
                    <a:pt x="77" y="409"/>
                  </a:lnTo>
                  <a:lnTo>
                    <a:pt x="128" y="461"/>
                  </a:lnTo>
                  <a:lnTo>
                    <a:pt x="3348" y="461"/>
                  </a:lnTo>
                  <a:lnTo>
                    <a:pt x="3425" y="409"/>
                  </a:lnTo>
                  <a:lnTo>
                    <a:pt x="3476" y="333"/>
                  </a:lnTo>
                  <a:lnTo>
                    <a:pt x="3476" y="231"/>
                  </a:lnTo>
                  <a:lnTo>
                    <a:pt x="3476" y="154"/>
                  </a:lnTo>
                  <a:lnTo>
                    <a:pt x="3425" y="77"/>
                  </a:lnTo>
                  <a:lnTo>
                    <a:pt x="3348" y="26"/>
                  </a:lnTo>
                  <a:lnTo>
                    <a:pt x="3246" y="1"/>
                  </a:lnTo>
                  <a:close/>
                </a:path>
              </a:pathLst>
            </a:custGeom>
            <a:solidFill>
              <a:srgbClr val="FCC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5"/>
            <p:cNvSpPr/>
            <p:nvPr/>
          </p:nvSpPr>
          <p:spPr>
            <a:xfrm>
              <a:off x="1282000" y="1605000"/>
              <a:ext cx="87550" cy="11525"/>
            </a:xfrm>
            <a:custGeom>
              <a:avLst/>
              <a:gdLst/>
              <a:ahLst/>
              <a:cxnLst/>
              <a:rect l="l" t="t" r="r" b="b"/>
              <a:pathLst>
                <a:path w="3502" h="461" extrusionOk="0">
                  <a:moveTo>
                    <a:pt x="231" y="1"/>
                  </a:moveTo>
                  <a:lnTo>
                    <a:pt x="154" y="26"/>
                  </a:lnTo>
                  <a:lnTo>
                    <a:pt x="78" y="77"/>
                  </a:lnTo>
                  <a:lnTo>
                    <a:pt x="27" y="154"/>
                  </a:lnTo>
                  <a:lnTo>
                    <a:pt x="1" y="231"/>
                  </a:lnTo>
                  <a:lnTo>
                    <a:pt x="27" y="333"/>
                  </a:lnTo>
                  <a:lnTo>
                    <a:pt x="78" y="409"/>
                  </a:lnTo>
                  <a:lnTo>
                    <a:pt x="154" y="461"/>
                  </a:lnTo>
                  <a:lnTo>
                    <a:pt x="3349" y="461"/>
                  </a:lnTo>
                  <a:lnTo>
                    <a:pt x="3425" y="409"/>
                  </a:lnTo>
                  <a:lnTo>
                    <a:pt x="3476" y="333"/>
                  </a:lnTo>
                  <a:lnTo>
                    <a:pt x="3502" y="231"/>
                  </a:lnTo>
                  <a:lnTo>
                    <a:pt x="3476" y="154"/>
                  </a:lnTo>
                  <a:lnTo>
                    <a:pt x="3425" y="77"/>
                  </a:lnTo>
                  <a:lnTo>
                    <a:pt x="3349" y="26"/>
                  </a:lnTo>
                  <a:lnTo>
                    <a:pt x="3246" y="1"/>
                  </a:lnTo>
                  <a:close/>
                </a:path>
              </a:pathLst>
            </a:custGeom>
            <a:solidFill>
              <a:srgbClr val="FCC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5"/>
            <p:cNvSpPr/>
            <p:nvPr/>
          </p:nvSpPr>
          <p:spPr>
            <a:xfrm>
              <a:off x="1191925" y="1598625"/>
              <a:ext cx="11525" cy="81150"/>
            </a:xfrm>
            <a:custGeom>
              <a:avLst/>
              <a:gdLst/>
              <a:ahLst/>
              <a:cxnLst/>
              <a:rect l="l" t="t" r="r" b="b"/>
              <a:pathLst>
                <a:path w="461" h="3246" extrusionOk="0">
                  <a:moveTo>
                    <a:pt x="1" y="0"/>
                  </a:moveTo>
                  <a:lnTo>
                    <a:pt x="1" y="3245"/>
                  </a:lnTo>
                  <a:lnTo>
                    <a:pt x="461" y="3245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FCC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2" name="Google Shape;2292;p45"/>
          <p:cNvGrpSpPr/>
          <p:nvPr/>
        </p:nvGrpSpPr>
        <p:grpSpPr>
          <a:xfrm>
            <a:off x="8330137" y="4365605"/>
            <a:ext cx="522430" cy="458946"/>
            <a:chOff x="1746475" y="1329650"/>
            <a:chExt cx="397375" cy="346925"/>
          </a:xfrm>
        </p:grpSpPr>
        <p:sp>
          <p:nvSpPr>
            <p:cNvPr id="2293" name="Google Shape;2293;p45"/>
            <p:cNvSpPr/>
            <p:nvPr/>
          </p:nvSpPr>
          <p:spPr>
            <a:xfrm>
              <a:off x="2117650" y="1422300"/>
              <a:ext cx="12150" cy="72200"/>
            </a:xfrm>
            <a:custGeom>
              <a:avLst/>
              <a:gdLst/>
              <a:ahLst/>
              <a:cxnLst/>
              <a:rect l="l" t="t" r="r" b="b"/>
              <a:pathLst>
                <a:path w="486" h="2888" extrusionOk="0">
                  <a:moveTo>
                    <a:pt x="230" y="0"/>
                  </a:moveTo>
                  <a:lnTo>
                    <a:pt x="128" y="26"/>
                  </a:lnTo>
                  <a:lnTo>
                    <a:pt x="51" y="77"/>
                  </a:lnTo>
                  <a:lnTo>
                    <a:pt x="0" y="153"/>
                  </a:lnTo>
                  <a:lnTo>
                    <a:pt x="0" y="230"/>
                  </a:lnTo>
                  <a:lnTo>
                    <a:pt x="0" y="2632"/>
                  </a:lnTo>
                  <a:lnTo>
                    <a:pt x="0" y="2734"/>
                  </a:lnTo>
                  <a:lnTo>
                    <a:pt x="51" y="2811"/>
                  </a:lnTo>
                  <a:lnTo>
                    <a:pt x="128" y="2862"/>
                  </a:lnTo>
                  <a:lnTo>
                    <a:pt x="230" y="2888"/>
                  </a:lnTo>
                  <a:lnTo>
                    <a:pt x="332" y="2862"/>
                  </a:lnTo>
                  <a:lnTo>
                    <a:pt x="409" y="2811"/>
                  </a:lnTo>
                  <a:lnTo>
                    <a:pt x="460" y="2734"/>
                  </a:lnTo>
                  <a:lnTo>
                    <a:pt x="486" y="2632"/>
                  </a:lnTo>
                  <a:lnTo>
                    <a:pt x="486" y="230"/>
                  </a:lnTo>
                  <a:lnTo>
                    <a:pt x="460" y="153"/>
                  </a:lnTo>
                  <a:lnTo>
                    <a:pt x="409" y="77"/>
                  </a:lnTo>
                  <a:lnTo>
                    <a:pt x="332" y="26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45"/>
            <p:cNvSpPr/>
            <p:nvPr/>
          </p:nvSpPr>
          <p:spPr>
            <a:xfrm>
              <a:off x="1816750" y="1461250"/>
              <a:ext cx="255550" cy="215325"/>
            </a:xfrm>
            <a:custGeom>
              <a:avLst/>
              <a:gdLst/>
              <a:ahLst/>
              <a:cxnLst/>
              <a:rect l="l" t="t" r="r" b="b"/>
              <a:pathLst>
                <a:path w="10222" h="8613" extrusionOk="0">
                  <a:moveTo>
                    <a:pt x="0" y="1"/>
                  </a:moveTo>
                  <a:lnTo>
                    <a:pt x="0" y="5597"/>
                  </a:lnTo>
                  <a:lnTo>
                    <a:pt x="26" y="5751"/>
                  </a:lnTo>
                  <a:lnTo>
                    <a:pt x="51" y="5904"/>
                  </a:lnTo>
                  <a:lnTo>
                    <a:pt x="128" y="6032"/>
                  </a:lnTo>
                  <a:lnTo>
                    <a:pt x="230" y="6159"/>
                  </a:lnTo>
                  <a:lnTo>
                    <a:pt x="332" y="6262"/>
                  </a:lnTo>
                  <a:lnTo>
                    <a:pt x="460" y="6364"/>
                  </a:lnTo>
                  <a:lnTo>
                    <a:pt x="613" y="6415"/>
                  </a:lnTo>
                  <a:lnTo>
                    <a:pt x="767" y="6441"/>
                  </a:lnTo>
                  <a:lnTo>
                    <a:pt x="1252" y="6543"/>
                  </a:lnTo>
                  <a:lnTo>
                    <a:pt x="1763" y="6671"/>
                  </a:lnTo>
                  <a:lnTo>
                    <a:pt x="2223" y="6849"/>
                  </a:lnTo>
                  <a:lnTo>
                    <a:pt x="2683" y="7079"/>
                  </a:lnTo>
                  <a:lnTo>
                    <a:pt x="3143" y="7335"/>
                  </a:lnTo>
                  <a:lnTo>
                    <a:pt x="3578" y="7642"/>
                  </a:lnTo>
                  <a:lnTo>
                    <a:pt x="4012" y="7999"/>
                  </a:lnTo>
                  <a:lnTo>
                    <a:pt x="4447" y="8357"/>
                  </a:lnTo>
                  <a:lnTo>
                    <a:pt x="4600" y="8485"/>
                  </a:lnTo>
                  <a:lnTo>
                    <a:pt x="4753" y="8562"/>
                  </a:lnTo>
                  <a:lnTo>
                    <a:pt x="4932" y="8613"/>
                  </a:lnTo>
                  <a:lnTo>
                    <a:pt x="5290" y="8613"/>
                  </a:lnTo>
                  <a:lnTo>
                    <a:pt x="5469" y="8562"/>
                  </a:lnTo>
                  <a:lnTo>
                    <a:pt x="5622" y="8485"/>
                  </a:lnTo>
                  <a:lnTo>
                    <a:pt x="5775" y="8357"/>
                  </a:lnTo>
                  <a:lnTo>
                    <a:pt x="6210" y="7999"/>
                  </a:lnTo>
                  <a:lnTo>
                    <a:pt x="6619" y="7642"/>
                  </a:lnTo>
                  <a:lnTo>
                    <a:pt x="7079" y="7335"/>
                  </a:lnTo>
                  <a:lnTo>
                    <a:pt x="7513" y="7079"/>
                  </a:lnTo>
                  <a:lnTo>
                    <a:pt x="7999" y="6849"/>
                  </a:lnTo>
                  <a:lnTo>
                    <a:pt x="8459" y="6671"/>
                  </a:lnTo>
                  <a:lnTo>
                    <a:pt x="8944" y="6543"/>
                  </a:lnTo>
                  <a:lnTo>
                    <a:pt x="9455" y="6441"/>
                  </a:lnTo>
                  <a:lnTo>
                    <a:pt x="9609" y="6415"/>
                  </a:lnTo>
                  <a:lnTo>
                    <a:pt x="9762" y="6364"/>
                  </a:lnTo>
                  <a:lnTo>
                    <a:pt x="9890" y="6262"/>
                  </a:lnTo>
                  <a:lnTo>
                    <a:pt x="9992" y="6159"/>
                  </a:lnTo>
                  <a:lnTo>
                    <a:pt x="10094" y="6032"/>
                  </a:lnTo>
                  <a:lnTo>
                    <a:pt x="10145" y="5904"/>
                  </a:lnTo>
                  <a:lnTo>
                    <a:pt x="10196" y="5751"/>
                  </a:lnTo>
                  <a:lnTo>
                    <a:pt x="10222" y="5597"/>
                  </a:lnTo>
                  <a:lnTo>
                    <a:pt x="10222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45"/>
            <p:cNvSpPr/>
            <p:nvPr/>
          </p:nvSpPr>
          <p:spPr>
            <a:xfrm>
              <a:off x="1746475" y="1329650"/>
              <a:ext cx="396100" cy="182100"/>
            </a:xfrm>
            <a:custGeom>
              <a:avLst/>
              <a:gdLst/>
              <a:ahLst/>
              <a:cxnLst/>
              <a:rect l="l" t="t" r="r" b="b"/>
              <a:pathLst>
                <a:path w="15844" h="7284" extrusionOk="0">
                  <a:moveTo>
                    <a:pt x="7948" y="1"/>
                  </a:moveTo>
                  <a:lnTo>
                    <a:pt x="7666" y="26"/>
                  </a:lnTo>
                  <a:lnTo>
                    <a:pt x="7385" y="77"/>
                  </a:lnTo>
                  <a:lnTo>
                    <a:pt x="7104" y="154"/>
                  </a:lnTo>
                  <a:lnTo>
                    <a:pt x="6849" y="256"/>
                  </a:lnTo>
                  <a:lnTo>
                    <a:pt x="383" y="3118"/>
                  </a:lnTo>
                  <a:lnTo>
                    <a:pt x="307" y="3169"/>
                  </a:lnTo>
                  <a:lnTo>
                    <a:pt x="205" y="3220"/>
                  </a:lnTo>
                  <a:lnTo>
                    <a:pt x="102" y="3374"/>
                  </a:lnTo>
                  <a:lnTo>
                    <a:pt x="26" y="3527"/>
                  </a:lnTo>
                  <a:lnTo>
                    <a:pt x="0" y="3706"/>
                  </a:lnTo>
                  <a:lnTo>
                    <a:pt x="26" y="3885"/>
                  </a:lnTo>
                  <a:lnTo>
                    <a:pt x="77" y="4064"/>
                  </a:lnTo>
                  <a:lnTo>
                    <a:pt x="205" y="4217"/>
                  </a:lnTo>
                  <a:lnTo>
                    <a:pt x="281" y="4268"/>
                  </a:lnTo>
                  <a:lnTo>
                    <a:pt x="383" y="4319"/>
                  </a:lnTo>
                  <a:lnTo>
                    <a:pt x="6798" y="7079"/>
                  </a:lnTo>
                  <a:lnTo>
                    <a:pt x="7053" y="7156"/>
                  </a:lnTo>
                  <a:lnTo>
                    <a:pt x="7334" y="7233"/>
                  </a:lnTo>
                  <a:lnTo>
                    <a:pt x="7615" y="7284"/>
                  </a:lnTo>
                  <a:lnTo>
                    <a:pt x="8178" y="7284"/>
                  </a:lnTo>
                  <a:lnTo>
                    <a:pt x="8459" y="7233"/>
                  </a:lnTo>
                  <a:lnTo>
                    <a:pt x="8740" y="7156"/>
                  </a:lnTo>
                  <a:lnTo>
                    <a:pt x="8995" y="7054"/>
                  </a:lnTo>
                  <a:lnTo>
                    <a:pt x="15461" y="4192"/>
                  </a:lnTo>
                  <a:lnTo>
                    <a:pt x="15537" y="4140"/>
                  </a:lnTo>
                  <a:lnTo>
                    <a:pt x="15614" y="4089"/>
                  </a:lnTo>
                  <a:lnTo>
                    <a:pt x="15742" y="3936"/>
                  </a:lnTo>
                  <a:lnTo>
                    <a:pt x="15818" y="3757"/>
                  </a:lnTo>
                  <a:lnTo>
                    <a:pt x="15844" y="3578"/>
                  </a:lnTo>
                  <a:lnTo>
                    <a:pt x="15818" y="3399"/>
                  </a:lnTo>
                  <a:lnTo>
                    <a:pt x="15742" y="3246"/>
                  </a:lnTo>
                  <a:lnTo>
                    <a:pt x="15639" y="3093"/>
                  </a:lnTo>
                  <a:lnTo>
                    <a:pt x="15563" y="3042"/>
                  </a:lnTo>
                  <a:lnTo>
                    <a:pt x="15461" y="2990"/>
                  </a:lnTo>
                  <a:lnTo>
                    <a:pt x="9046" y="231"/>
                  </a:lnTo>
                  <a:lnTo>
                    <a:pt x="8791" y="128"/>
                  </a:lnTo>
                  <a:lnTo>
                    <a:pt x="8510" y="77"/>
                  </a:lnTo>
                  <a:lnTo>
                    <a:pt x="8229" y="26"/>
                  </a:lnTo>
                  <a:lnTo>
                    <a:pt x="79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5"/>
            <p:cNvSpPr/>
            <p:nvPr/>
          </p:nvSpPr>
          <p:spPr>
            <a:xfrm>
              <a:off x="2104225" y="1481700"/>
              <a:ext cx="38350" cy="29425"/>
            </a:xfrm>
            <a:custGeom>
              <a:avLst/>
              <a:gdLst/>
              <a:ahLst/>
              <a:cxnLst/>
              <a:rect l="l" t="t" r="r" b="b"/>
              <a:pathLst>
                <a:path w="1534" h="1177" extrusionOk="0">
                  <a:moveTo>
                    <a:pt x="128" y="1"/>
                  </a:moveTo>
                  <a:lnTo>
                    <a:pt x="77" y="52"/>
                  </a:lnTo>
                  <a:lnTo>
                    <a:pt x="26" y="128"/>
                  </a:lnTo>
                  <a:lnTo>
                    <a:pt x="1" y="205"/>
                  </a:lnTo>
                  <a:lnTo>
                    <a:pt x="1" y="972"/>
                  </a:lnTo>
                  <a:lnTo>
                    <a:pt x="26" y="1048"/>
                  </a:lnTo>
                  <a:lnTo>
                    <a:pt x="77" y="1099"/>
                  </a:lnTo>
                  <a:lnTo>
                    <a:pt x="128" y="1151"/>
                  </a:lnTo>
                  <a:lnTo>
                    <a:pt x="205" y="1176"/>
                  </a:lnTo>
                  <a:lnTo>
                    <a:pt x="1329" y="1176"/>
                  </a:lnTo>
                  <a:lnTo>
                    <a:pt x="1406" y="1151"/>
                  </a:lnTo>
                  <a:lnTo>
                    <a:pt x="1483" y="1099"/>
                  </a:lnTo>
                  <a:lnTo>
                    <a:pt x="1508" y="1048"/>
                  </a:lnTo>
                  <a:lnTo>
                    <a:pt x="1534" y="972"/>
                  </a:lnTo>
                  <a:lnTo>
                    <a:pt x="1534" y="205"/>
                  </a:lnTo>
                  <a:lnTo>
                    <a:pt x="1508" y="128"/>
                  </a:lnTo>
                  <a:lnTo>
                    <a:pt x="1483" y="52"/>
                  </a:lnTo>
                  <a:lnTo>
                    <a:pt x="14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5"/>
            <p:cNvSpPr/>
            <p:nvPr/>
          </p:nvSpPr>
          <p:spPr>
            <a:xfrm>
              <a:off x="2102950" y="1511100"/>
              <a:ext cx="40900" cy="81800"/>
            </a:xfrm>
            <a:custGeom>
              <a:avLst/>
              <a:gdLst/>
              <a:ahLst/>
              <a:cxnLst/>
              <a:rect l="l" t="t" r="r" b="b"/>
              <a:pathLst>
                <a:path w="1636" h="3272" extrusionOk="0">
                  <a:moveTo>
                    <a:pt x="256" y="0"/>
                  </a:moveTo>
                  <a:lnTo>
                    <a:pt x="0" y="2326"/>
                  </a:lnTo>
                  <a:lnTo>
                    <a:pt x="0" y="2504"/>
                  </a:lnTo>
                  <a:lnTo>
                    <a:pt x="52" y="2683"/>
                  </a:lnTo>
                  <a:lnTo>
                    <a:pt x="103" y="2837"/>
                  </a:lnTo>
                  <a:lnTo>
                    <a:pt x="205" y="2990"/>
                  </a:lnTo>
                  <a:lnTo>
                    <a:pt x="333" y="3092"/>
                  </a:lnTo>
                  <a:lnTo>
                    <a:pt x="486" y="3194"/>
                  </a:lnTo>
                  <a:lnTo>
                    <a:pt x="639" y="3245"/>
                  </a:lnTo>
                  <a:lnTo>
                    <a:pt x="818" y="3271"/>
                  </a:lnTo>
                  <a:lnTo>
                    <a:pt x="844" y="3271"/>
                  </a:lnTo>
                  <a:lnTo>
                    <a:pt x="997" y="3245"/>
                  </a:lnTo>
                  <a:lnTo>
                    <a:pt x="1176" y="3194"/>
                  </a:lnTo>
                  <a:lnTo>
                    <a:pt x="1329" y="3092"/>
                  </a:lnTo>
                  <a:lnTo>
                    <a:pt x="1432" y="2990"/>
                  </a:lnTo>
                  <a:lnTo>
                    <a:pt x="1534" y="2837"/>
                  </a:lnTo>
                  <a:lnTo>
                    <a:pt x="1610" y="2683"/>
                  </a:lnTo>
                  <a:lnTo>
                    <a:pt x="1636" y="2504"/>
                  </a:lnTo>
                  <a:lnTo>
                    <a:pt x="1636" y="2326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67" y="693002"/>
            <a:ext cx="7516274" cy="3181794"/>
          </a:xfrm>
          <a:prstGeom prst="rect">
            <a:avLst/>
          </a:prstGeom>
        </p:spPr>
      </p:pic>
      <p:sp>
        <p:nvSpPr>
          <p:cNvPr id="57" name="Rounded Rectangle 56"/>
          <p:cNvSpPr/>
          <p:nvPr/>
        </p:nvSpPr>
        <p:spPr>
          <a:xfrm>
            <a:off x="1315872" y="1365819"/>
            <a:ext cx="7218528" cy="242583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3" name="Google Shape;2243;p44"/>
          <p:cNvSpPr/>
          <p:nvPr/>
        </p:nvSpPr>
        <p:spPr>
          <a:xfrm>
            <a:off x="414660" y="2361450"/>
            <a:ext cx="1060800" cy="1060800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44" name="Google Shape;2244;p44"/>
          <p:cNvGrpSpPr/>
          <p:nvPr/>
        </p:nvGrpSpPr>
        <p:grpSpPr>
          <a:xfrm>
            <a:off x="766139" y="2622606"/>
            <a:ext cx="357842" cy="538488"/>
            <a:chOff x="4418278" y="1772031"/>
            <a:chExt cx="357842" cy="538488"/>
          </a:xfrm>
        </p:grpSpPr>
        <p:sp>
          <p:nvSpPr>
            <p:cNvPr id="2245" name="Google Shape;2245;p44"/>
            <p:cNvSpPr/>
            <p:nvPr/>
          </p:nvSpPr>
          <p:spPr>
            <a:xfrm>
              <a:off x="4451119" y="1772031"/>
              <a:ext cx="211796" cy="214401"/>
            </a:xfrm>
            <a:custGeom>
              <a:avLst/>
              <a:gdLst/>
              <a:ahLst/>
              <a:cxnLst/>
              <a:rect l="l" t="t" r="r" b="b"/>
              <a:pathLst>
                <a:path w="6262" h="6339" extrusionOk="0">
                  <a:moveTo>
                    <a:pt x="307" y="1"/>
                  </a:moveTo>
                  <a:lnTo>
                    <a:pt x="230" y="26"/>
                  </a:lnTo>
                  <a:lnTo>
                    <a:pt x="154" y="52"/>
                  </a:lnTo>
                  <a:lnTo>
                    <a:pt x="77" y="103"/>
                  </a:lnTo>
                  <a:lnTo>
                    <a:pt x="26" y="179"/>
                  </a:lnTo>
                  <a:lnTo>
                    <a:pt x="0" y="256"/>
                  </a:lnTo>
                  <a:lnTo>
                    <a:pt x="0" y="333"/>
                  </a:lnTo>
                  <a:lnTo>
                    <a:pt x="0" y="409"/>
                  </a:lnTo>
                  <a:lnTo>
                    <a:pt x="26" y="486"/>
                  </a:lnTo>
                  <a:lnTo>
                    <a:pt x="3476" y="6338"/>
                  </a:lnTo>
                  <a:lnTo>
                    <a:pt x="6261" y="5188"/>
                  </a:lnTo>
                  <a:lnTo>
                    <a:pt x="3297" y="179"/>
                  </a:lnTo>
                  <a:lnTo>
                    <a:pt x="3246" y="103"/>
                  </a:lnTo>
                  <a:lnTo>
                    <a:pt x="3195" y="52"/>
                  </a:lnTo>
                  <a:lnTo>
                    <a:pt x="3118" y="26"/>
                  </a:lnTo>
                  <a:lnTo>
                    <a:pt x="304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44"/>
            <p:cNvSpPr/>
            <p:nvPr/>
          </p:nvSpPr>
          <p:spPr>
            <a:xfrm>
              <a:off x="4531481" y="1772031"/>
              <a:ext cx="211796" cy="214401"/>
            </a:xfrm>
            <a:custGeom>
              <a:avLst/>
              <a:gdLst/>
              <a:ahLst/>
              <a:cxnLst/>
              <a:rect l="l" t="t" r="r" b="b"/>
              <a:pathLst>
                <a:path w="6262" h="6339" extrusionOk="0">
                  <a:moveTo>
                    <a:pt x="3221" y="1"/>
                  </a:moveTo>
                  <a:lnTo>
                    <a:pt x="3144" y="26"/>
                  </a:lnTo>
                  <a:lnTo>
                    <a:pt x="3068" y="52"/>
                  </a:lnTo>
                  <a:lnTo>
                    <a:pt x="2991" y="103"/>
                  </a:lnTo>
                  <a:lnTo>
                    <a:pt x="2940" y="179"/>
                  </a:lnTo>
                  <a:lnTo>
                    <a:pt x="1" y="5188"/>
                  </a:lnTo>
                  <a:lnTo>
                    <a:pt x="2786" y="6338"/>
                  </a:lnTo>
                  <a:lnTo>
                    <a:pt x="6211" y="486"/>
                  </a:lnTo>
                  <a:lnTo>
                    <a:pt x="6262" y="409"/>
                  </a:lnTo>
                  <a:lnTo>
                    <a:pt x="6262" y="333"/>
                  </a:lnTo>
                  <a:lnTo>
                    <a:pt x="6262" y="256"/>
                  </a:lnTo>
                  <a:lnTo>
                    <a:pt x="6211" y="179"/>
                  </a:lnTo>
                  <a:lnTo>
                    <a:pt x="6160" y="103"/>
                  </a:lnTo>
                  <a:lnTo>
                    <a:pt x="6108" y="52"/>
                  </a:lnTo>
                  <a:lnTo>
                    <a:pt x="6032" y="26"/>
                  </a:lnTo>
                  <a:lnTo>
                    <a:pt x="59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44"/>
            <p:cNvSpPr/>
            <p:nvPr/>
          </p:nvSpPr>
          <p:spPr>
            <a:xfrm>
              <a:off x="4511628" y="1912056"/>
              <a:ext cx="171142" cy="76101"/>
            </a:xfrm>
            <a:custGeom>
              <a:avLst/>
              <a:gdLst/>
              <a:ahLst/>
              <a:cxnLst/>
              <a:rect l="l" t="t" r="r" b="b"/>
              <a:pathLst>
                <a:path w="5060" h="2250" extrusionOk="0">
                  <a:moveTo>
                    <a:pt x="537" y="0"/>
                  </a:moveTo>
                  <a:lnTo>
                    <a:pt x="435" y="26"/>
                  </a:lnTo>
                  <a:lnTo>
                    <a:pt x="332" y="52"/>
                  </a:lnTo>
                  <a:lnTo>
                    <a:pt x="230" y="103"/>
                  </a:lnTo>
                  <a:lnTo>
                    <a:pt x="154" y="154"/>
                  </a:lnTo>
                  <a:lnTo>
                    <a:pt x="77" y="256"/>
                  </a:lnTo>
                  <a:lnTo>
                    <a:pt x="51" y="333"/>
                  </a:lnTo>
                  <a:lnTo>
                    <a:pt x="0" y="435"/>
                  </a:lnTo>
                  <a:lnTo>
                    <a:pt x="0" y="563"/>
                  </a:lnTo>
                  <a:lnTo>
                    <a:pt x="0" y="2249"/>
                  </a:lnTo>
                  <a:lnTo>
                    <a:pt x="5060" y="2249"/>
                  </a:lnTo>
                  <a:lnTo>
                    <a:pt x="5060" y="563"/>
                  </a:lnTo>
                  <a:lnTo>
                    <a:pt x="5034" y="435"/>
                  </a:lnTo>
                  <a:lnTo>
                    <a:pt x="5009" y="333"/>
                  </a:lnTo>
                  <a:lnTo>
                    <a:pt x="4958" y="256"/>
                  </a:lnTo>
                  <a:lnTo>
                    <a:pt x="4907" y="154"/>
                  </a:lnTo>
                  <a:lnTo>
                    <a:pt x="4804" y="103"/>
                  </a:lnTo>
                  <a:lnTo>
                    <a:pt x="4728" y="52"/>
                  </a:lnTo>
                  <a:lnTo>
                    <a:pt x="4626" y="26"/>
                  </a:lnTo>
                  <a:lnTo>
                    <a:pt x="449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44"/>
            <p:cNvSpPr/>
            <p:nvPr/>
          </p:nvSpPr>
          <p:spPr>
            <a:xfrm>
              <a:off x="4418278" y="1952677"/>
              <a:ext cx="357842" cy="357842"/>
            </a:xfrm>
            <a:custGeom>
              <a:avLst/>
              <a:gdLst/>
              <a:ahLst/>
              <a:cxnLst/>
              <a:rect l="l" t="t" r="r" b="b"/>
              <a:pathLst>
                <a:path w="10580" h="10580" extrusionOk="0">
                  <a:moveTo>
                    <a:pt x="5290" y="0"/>
                  </a:moveTo>
                  <a:lnTo>
                    <a:pt x="4753" y="26"/>
                  </a:lnTo>
                  <a:lnTo>
                    <a:pt x="4217" y="103"/>
                  </a:lnTo>
                  <a:lnTo>
                    <a:pt x="3706" y="230"/>
                  </a:lnTo>
                  <a:lnTo>
                    <a:pt x="3220" y="409"/>
                  </a:lnTo>
                  <a:lnTo>
                    <a:pt x="2760" y="639"/>
                  </a:lnTo>
                  <a:lnTo>
                    <a:pt x="2326" y="895"/>
                  </a:lnTo>
                  <a:lnTo>
                    <a:pt x="1917" y="1202"/>
                  </a:lnTo>
                  <a:lnTo>
                    <a:pt x="1534" y="1534"/>
                  </a:lnTo>
                  <a:lnTo>
                    <a:pt x="1201" y="1917"/>
                  </a:lnTo>
                  <a:lnTo>
                    <a:pt x="895" y="2326"/>
                  </a:lnTo>
                  <a:lnTo>
                    <a:pt x="639" y="2760"/>
                  </a:lnTo>
                  <a:lnTo>
                    <a:pt x="409" y="3220"/>
                  </a:lnTo>
                  <a:lnTo>
                    <a:pt x="230" y="3706"/>
                  </a:lnTo>
                  <a:lnTo>
                    <a:pt x="103" y="4217"/>
                  </a:lnTo>
                  <a:lnTo>
                    <a:pt x="26" y="4754"/>
                  </a:lnTo>
                  <a:lnTo>
                    <a:pt x="0" y="5290"/>
                  </a:lnTo>
                  <a:lnTo>
                    <a:pt x="26" y="5827"/>
                  </a:lnTo>
                  <a:lnTo>
                    <a:pt x="103" y="6364"/>
                  </a:lnTo>
                  <a:lnTo>
                    <a:pt x="230" y="6875"/>
                  </a:lnTo>
                  <a:lnTo>
                    <a:pt x="409" y="7360"/>
                  </a:lnTo>
                  <a:lnTo>
                    <a:pt x="639" y="7820"/>
                  </a:lnTo>
                  <a:lnTo>
                    <a:pt x="895" y="8255"/>
                  </a:lnTo>
                  <a:lnTo>
                    <a:pt x="1201" y="8663"/>
                  </a:lnTo>
                  <a:lnTo>
                    <a:pt x="1534" y="9021"/>
                  </a:lnTo>
                  <a:lnTo>
                    <a:pt x="1917" y="9379"/>
                  </a:lnTo>
                  <a:lnTo>
                    <a:pt x="2326" y="9686"/>
                  </a:lnTo>
                  <a:lnTo>
                    <a:pt x="2760" y="9941"/>
                  </a:lnTo>
                  <a:lnTo>
                    <a:pt x="3220" y="10171"/>
                  </a:lnTo>
                  <a:lnTo>
                    <a:pt x="3706" y="10350"/>
                  </a:lnTo>
                  <a:lnTo>
                    <a:pt x="4217" y="10478"/>
                  </a:lnTo>
                  <a:lnTo>
                    <a:pt x="4753" y="10554"/>
                  </a:lnTo>
                  <a:lnTo>
                    <a:pt x="5290" y="10580"/>
                  </a:lnTo>
                  <a:lnTo>
                    <a:pt x="5827" y="10554"/>
                  </a:lnTo>
                  <a:lnTo>
                    <a:pt x="6363" y="10478"/>
                  </a:lnTo>
                  <a:lnTo>
                    <a:pt x="6849" y="10350"/>
                  </a:lnTo>
                  <a:lnTo>
                    <a:pt x="7334" y="10171"/>
                  </a:lnTo>
                  <a:lnTo>
                    <a:pt x="7820" y="9941"/>
                  </a:lnTo>
                  <a:lnTo>
                    <a:pt x="8254" y="9686"/>
                  </a:lnTo>
                  <a:lnTo>
                    <a:pt x="8663" y="9379"/>
                  </a:lnTo>
                  <a:lnTo>
                    <a:pt x="9021" y="9021"/>
                  </a:lnTo>
                  <a:lnTo>
                    <a:pt x="9379" y="8663"/>
                  </a:lnTo>
                  <a:lnTo>
                    <a:pt x="9685" y="8255"/>
                  </a:lnTo>
                  <a:lnTo>
                    <a:pt x="9941" y="7820"/>
                  </a:lnTo>
                  <a:lnTo>
                    <a:pt x="10171" y="7360"/>
                  </a:lnTo>
                  <a:lnTo>
                    <a:pt x="10350" y="6875"/>
                  </a:lnTo>
                  <a:lnTo>
                    <a:pt x="10478" y="6364"/>
                  </a:lnTo>
                  <a:lnTo>
                    <a:pt x="10554" y="5827"/>
                  </a:lnTo>
                  <a:lnTo>
                    <a:pt x="10580" y="5290"/>
                  </a:lnTo>
                  <a:lnTo>
                    <a:pt x="10554" y="4754"/>
                  </a:lnTo>
                  <a:lnTo>
                    <a:pt x="10478" y="4217"/>
                  </a:lnTo>
                  <a:lnTo>
                    <a:pt x="10350" y="3706"/>
                  </a:lnTo>
                  <a:lnTo>
                    <a:pt x="10171" y="3220"/>
                  </a:lnTo>
                  <a:lnTo>
                    <a:pt x="9941" y="2760"/>
                  </a:lnTo>
                  <a:lnTo>
                    <a:pt x="9685" y="2326"/>
                  </a:lnTo>
                  <a:lnTo>
                    <a:pt x="9379" y="1917"/>
                  </a:lnTo>
                  <a:lnTo>
                    <a:pt x="9021" y="1534"/>
                  </a:lnTo>
                  <a:lnTo>
                    <a:pt x="8663" y="1202"/>
                  </a:lnTo>
                  <a:lnTo>
                    <a:pt x="8254" y="895"/>
                  </a:lnTo>
                  <a:lnTo>
                    <a:pt x="7820" y="639"/>
                  </a:lnTo>
                  <a:lnTo>
                    <a:pt x="7334" y="409"/>
                  </a:lnTo>
                  <a:lnTo>
                    <a:pt x="6849" y="230"/>
                  </a:lnTo>
                  <a:lnTo>
                    <a:pt x="6363" y="103"/>
                  </a:lnTo>
                  <a:lnTo>
                    <a:pt x="5827" y="26"/>
                  </a:lnTo>
                  <a:lnTo>
                    <a:pt x="529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44"/>
            <p:cNvSpPr/>
            <p:nvPr/>
          </p:nvSpPr>
          <p:spPr>
            <a:xfrm>
              <a:off x="4489136" y="2023535"/>
              <a:ext cx="215246" cy="215246"/>
            </a:xfrm>
            <a:custGeom>
              <a:avLst/>
              <a:gdLst/>
              <a:ahLst/>
              <a:cxnLst/>
              <a:rect l="l" t="t" r="r" b="b"/>
              <a:pathLst>
                <a:path w="6364" h="6364" extrusionOk="0">
                  <a:moveTo>
                    <a:pt x="3195" y="1"/>
                  </a:moveTo>
                  <a:lnTo>
                    <a:pt x="2863" y="26"/>
                  </a:lnTo>
                  <a:lnTo>
                    <a:pt x="2556" y="78"/>
                  </a:lnTo>
                  <a:lnTo>
                    <a:pt x="2250" y="154"/>
                  </a:lnTo>
                  <a:lnTo>
                    <a:pt x="1943" y="256"/>
                  </a:lnTo>
                  <a:lnTo>
                    <a:pt x="1662" y="384"/>
                  </a:lnTo>
                  <a:lnTo>
                    <a:pt x="1406" y="563"/>
                  </a:lnTo>
                  <a:lnTo>
                    <a:pt x="1176" y="742"/>
                  </a:lnTo>
                  <a:lnTo>
                    <a:pt x="946" y="946"/>
                  </a:lnTo>
                  <a:lnTo>
                    <a:pt x="742" y="1176"/>
                  </a:lnTo>
                  <a:lnTo>
                    <a:pt x="563" y="1406"/>
                  </a:lnTo>
                  <a:lnTo>
                    <a:pt x="384" y="1688"/>
                  </a:lnTo>
                  <a:lnTo>
                    <a:pt x="256" y="1943"/>
                  </a:lnTo>
                  <a:lnTo>
                    <a:pt x="154" y="2250"/>
                  </a:lnTo>
                  <a:lnTo>
                    <a:pt x="77" y="2556"/>
                  </a:lnTo>
                  <a:lnTo>
                    <a:pt x="26" y="2863"/>
                  </a:lnTo>
                  <a:lnTo>
                    <a:pt x="1" y="3195"/>
                  </a:lnTo>
                  <a:lnTo>
                    <a:pt x="26" y="3527"/>
                  </a:lnTo>
                  <a:lnTo>
                    <a:pt x="77" y="3834"/>
                  </a:lnTo>
                  <a:lnTo>
                    <a:pt x="154" y="4141"/>
                  </a:lnTo>
                  <a:lnTo>
                    <a:pt x="256" y="4422"/>
                  </a:lnTo>
                  <a:lnTo>
                    <a:pt x="384" y="4703"/>
                  </a:lnTo>
                  <a:lnTo>
                    <a:pt x="563" y="4958"/>
                  </a:lnTo>
                  <a:lnTo>
                    <a:pt x="742" y="5214"/>
                  </a:lnTo>
                  <a:lnTo>
                    <a:pt x="946" y="5444"/>
                  </a:lnTo>
                  <a:lnTo>
                    <a:pt x="1176" y="5648"/>
                  </a:lnTo>
                  <a:lnTo>
                    <a:pt x="1406" y="5827"/>
                  </a:lnTo>
                  <a:lnTo>
                    <a:pt x="1662" y="5981"/>
                  </a:lnTo>
                  <a:lnTo>
                    <a:pt x="1943" y="6134"/>
                  </a:lnTo>
                  <a:lnTo>
                    <a:pt x="2250" y="6236"/>
                  </a:lnTo>
                  <a:lnTo>
                    <a:pt x="2556" y="6313"/>
                  </a:lnTo>
                  <a:lnTo>
                    <a:pt x="2863" y="6364"/>
                  </a:lnTo>
                  <a:lnTo>
                    <a:pt x="3527" y="6364"/>
                  </a:lnTo>
                  <a:lnTo>
                    <a:pt x="3834" y="6313"/>
                  </a:lnTo>
                  <a:lnTo>
                    <a:pt x="4141" y="6236"/>
                  </a:lnTo>
                  <a:lnTo>
                    <a:pt x="4422" y="6134"/>
                  </a:lnTo>
                  <a:lnTo>
                    <a:pt x="4703" y="5981"/>
                  </a:lnTo>
                  <a:lnTo>
                    <a:pt x="4958" y="5827"/>
                  </a:lnTo>
                  <a:lnTo>
                    <a:pt x="5214" y="5648"/>
                  </a:lnTo>
                  <a:lnTo>
                    <a:pt x="5444" y="5444"/>
                  </a:lnTo>
                  <a:lnTo>
                    <a:pt x="5648" y="5214"/>
                  </a:lnTo>
                  <a:lnTo>
                    <a:pt x="5827" y="4958"/>
                  </a:lnTo>
                  <a:lnTo>
                    <a:pt x="5981" y="4703"/>
                  </a:lnTo>
                  <a:lnTo>
                    <a:pt x="6134" y="4422"/>
                  </a:lnTo>
                  <a:lnTo>
                    <a:pt x="6236" y="4141"/>
                  </a:lnTo>
                  <a:lnTo>
                    <a:pt x="6313" y="3834"/>
                  </a:lnTo>
                  <a:lnTo>
                    <a:pt x="6364" y="3527"/>
                  </a:lnTo>
                  <a:lnTo>
                    <a:pt x="6364" y="3195"/>
                  </a:lnTo>
                  <a:lnTo>
                    <a:pt x="6364" y="2863"/>
                  </a:lnTo>
                  <a:lnTo>
                    <a:pt x="6313" y="2556"/>
                  </a:lnTo>
                  <a:lnTo>
                    <a:pt x="6236" y="2250"/>
                  </a:lnTo>
                  <a:lnTo>
                    <a:pt x="6134" y="1943"/>
                  </a:lnTo>
                  <a:lnTo>
                    <a:pt x="5981" y="1688"/>
                  </a:lnTo>
                  <a:lnTo>
                    <a:pt x="5827" y="1406"/>
                  </a:lnTo>
                  <a:lnTo>
                    <a:pt x="5648" y="1176"/>
                  </a:lnTo>
                  <a:lnTo>
                    <a:pt x="5444" y="946"/>
                  </a:lnTo>
                  <a:lnTo>
                    <a:pt x="5214" y="742"/>
                  </a:lnTo>
                  <a:lnTo>
                    <a:pt x="4958" y="563"/>
                  </a:lnTo>
                  <a:lnTo>
                    <a:pt x="4703" y="384"/>
                  </a:lnTo>
                  <a:lnTo>
                    <a:pt x="4422" y="256"/>
                  </a:lnTo>
                  <a:lnTo>
                    <a:pt x="4141" y="154"/>
                  </a:lnTo>
                  <a:lnTo>
                    <a:pt x="3834" y="78"/>
                  </a:lnTo>
                  <a:lnTo>
                    <a:pt x="3527" y="26"/>
                  </a:lnTo>
                  <a:lnTo>
                    <a:pt x="31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 descr="Investing In Child ULIPs A Wise Option For Your Child's Futur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461" y="185900"/>
            <a:ext cx="5607523" cy="315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oogle Shape;2426;p49"/>
          <p:cNvGrpSpPr/>
          <p:nvPr/>
        </p:nvGrpSpPr>
        <p:grpSpPr>
          <a:xfrm rot="2368234">
            <a:off x="4098065" y="4425054"/>
            <a:ext cx="924317" cy="867051"/>
            <a:chOff x="5100975" y="739900"/>
            <a:chExt cx="671050" cy="629475"/>
          </a:xfrm>
        </p:grpSpPr>
        <p:sp>
          <p:nvSpPr>
            <p:cNvPr id="12" name="Google Shape;2427;p49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428;p49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429;p49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430;p49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431;p49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432;p49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433;p49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434;p49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435;p49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36;p49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37;p49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38;p49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39;p49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440;p49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41;p49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442;p49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43;p49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444;p49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445;p49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446;p49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447;p49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448;p49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49;p49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2501791" y="3196967"/>
            <a:ext cx="3997998" cy="140428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dirty="0" smtClean="0"/>
              <a:t>Домашна работа </a:t>
            </a:r>
          </a:p>
          <a:p>
            <a:pPr algn="ctr"/>
            <a:r>
              <a:rPr lang="bg-BG" sz="2800" dirty="0" smtClean="0"/>
              <a:t>учебник</a:t>
            </a:r>
          </a:p>
          <a:p>
            <a:pPr algn="ctr"/>
            <a:r>
              <a:rPr lang="bg-BG" sz="2800" dirty="0" smtClean="0"/>
              <a:t>стр. 131/зад 13-21</a:t>
            </a:r>
            <a:r>
              <a:rPr lang="en-US" sz="2800" dirty="0" smtClean="0"/>
              <a:t> </a:t>
            </a:r>
            <a:endParaRPr lang="bg-BG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h Subject for Elementary - 3rd Grade: Practice Standards by Slidesgo">
  <a:themeElements>
    <a:clrScheme name="Simple Light">
      <a:dk1>
        <a:srgbClr val="313131"/>
      </a:dk1>
      <a:lt1>
        <a:srgbClr val="FFFFFF"/>
      </a:lt1>
      <a:dk2>
        <a:srgbClr val="FCE888"/>
      </a:dk2>
      <a:lt2>
        <a:srgbClr val="48B3B1"/>
      </a:lt2>
      <a:accent1>
        <a:srgbClr val="339996"/>
      </a:accent1>
      <a:accent2>
        <a:srgbClr val="26CECB"/>
      </a:accent2>
      <a:accent3>
        <a:srgbClr val="FCC394"/>
      </a:accent3>
      <a:accent4>
        <a:srgbClr val="BBDB78"/>
      </a:accent4>
      <a:accent5>
        <a:srgbClr val="FF8B9C"/>
      </a:accent5>
      <a:accent6>
        <a:srgbClr val="EFEDEE"/>
      </a:accent6>
      <a:hlink>
        <a:srgbClr val="FCE88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160</Words>
  <Application>Microsoft Office PowerPoint</Application>
  <PresentationFormat>On-screen Show (16:9)</PresentationFormat>
  <Paragraphs>63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Catamaran Black</vt:lpstr>
      <vt:lpstr>Catamaran ExtraBold</vt:lpstr>
      <vt:lpstr>Alfa Slab One</vt:lpstr>
      <vt:lpstr>Wingdings</vt:lpstr>
      <vt:lpstr>Catamaran</vt:lpstr>
      <vt:lpstr>Dosis</vt:lpstr>
      <vt:lpstr>Cambria Math</vt:lpstr>
      <vt:lpstr>Catamaran Medium</vt:lpstr>
      <vt:lpstr>Alef</vt:lpstr>
      <vt:lpstr>Math Subject for Elementary - 3rd Grade: Practice Standards by Slidesgo</vt:lpstr>
      <vt:lpstr>69. Десетични дроби упражнение</vt:lpstr>
      <vt:lpstr>01</vt:lpstr>
      <vt:lpstr>PowerPoint Presentation</vt:lpstr>
      <vt:lpstr>PowerPoint Presentation</vt:lpstr>
      <vt:lpstr>PowerPoint Presentation</vt:lpstr>
      <vt:lpstr>PowerPoint Presentation</vt:lpstr>
      <vt:lpstr>01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Сравняване и изобразяване на десетични дроби</dc:title>
  <dc:creator>User</dc:creator>
  <cp:lastModifiedBy>Maria</cp:lastModifiedBy>
  <cp:revision>35</cp:revision>
  <dcterms:modified xsi:type="dcterms:W3CDTF">2024-01-17T12:34:06Z</dcterms:modified>
</cp:coreProperties>
</file>