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</p:sldMasterIdLst>
  <p:notesMasterIdLst>
    <p:notesMasterId r:id="rId10"/>
  </p:notesMasterIdLst>
  <p:sldIdLst>
    <p:sldId id="266" r:id="rId2"/>
    <p:sldId id="256" r:id="rId3"/>
    <p:sldId id="260" r:id="rId4"/>
    <p:sldId id="262" r:id="rId5"/>
    <p:sldId id="259" r:id="rId6"/>
    <p:sldId id="263" r:id="rId7"/>
    <p:sldId id="258" r:id="rId8"/>
    <p:sldId id="265" r:id="rId9"/>
  </p:sldIdLst>
  <p:sldSz cx="9144000" cy="5143500" type="screen16x9"/>
  <p:notesSz cx="6858000" cy="9144000"/>
  <p:embeddedFontLst>
    <p:embeddedFont>
      <p:font typeface="Itim" panose="020B0604020202020204" charset="-34"/>
      <p:regular r:id="rId11"/>
    </p:embeddedFont>
    <p:embeddedFont>
      <p:font typeface="Permanent Marker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973192c99172ad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75CEA3-261D-423A-A2A9-ADE625450BA1}">
  <a:tblStyle styleId="{3D75CEA3-261D-423A-A2A9-ADE625450B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54" y="30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8T21:02:21.780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11619fd190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11619fd190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0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11619fd1901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11619fd1901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11619fd1901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11619fd1901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11619fd1901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11619fd1901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11619fd1901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11619fd1901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11619fd1901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7" name="Google Shape;1567;g11619fd1901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11619fd1901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11619fd1901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oogle Shape;14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4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01" name="Google Shape;1401;p4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20" name="Google Shape;1420;p4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1" name="Google Shape;1421;p4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2" name="Google Shape;1422;p4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423" name="Google Shape;1423;p4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4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36" name="Google Shape;1436;p4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5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60" name="Google Shape;1460;p5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5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483" name="Google Shape;1483;p5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5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91" name="Google Shape;1491;p5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51"/>
          <p:cNvGrpSpPr/>
          <p:nvPr/>
        </p:nvGrpSpPr>
        <p:grpSpPr>
          <a:xfrm>
            <a:off x="262" y="2729663"/>
            <a:ext cx="2995174" cy="2414033"/>
            <a:chOff x="6562292" y="3785209"/>
            <a:chExt cx="1875030" cy="1511226"/>
          </a:xfrm>
        </p:grpSpPr>
        <p:grpSp>
          <p:nvGrpSpPr>
            <p:cNvPr id="1514" name="Google Shape;1514;p5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515" name="Google Shape;1515;p5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7" name="Google Shape;1517;p51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4" name="Google Shape;94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163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0" name="Google Shape;240;p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261" name="Google Shape;261;p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" name="Google Shape;262;p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1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93" name="Google Shape;293;p1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4" name="Google Shape;294;p1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95" name="Google Shape;295;p1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96" name="Google Shape;296;p1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" name="Google Shape;311;p1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12" name="Google Shape;312;p1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27" name="Google Shape;327;p1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4" name="Google Shape;344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14"/>
          <p:cNvSpPr txBox="1">
            <a:spLocks noGrp="1"/>
          </p:cNvSpPr>
          <p:nvPr>
            <p:ph type="title" idx="2" hasCustomPrompt="1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14"/>
          <p:cNvSpPr txBox="1">
            <a:spLocks noGrp="1"/>
          </p:cNvSpPr>
          <p:nvPr>
            <p:ph type="subTitle" idx="3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14"/>
          <p:cNvSpPr txBox="1">
            <a:spLocks noGrp="1"/>
          </p:cNvSpPr>
          <p:nvPr>
            <p:ph type="title" idx="4" hasCustomPrompt="1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14"/>
          <p:cNvSpPr txBox="1">
            <a:spLocks noGrp="1"/>
          </p:cNvSpPr>
          <p:nvPr>
            <p:ph type="subTitle" idx="5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14"/>
          <p:cNvSpPr txBox="1">
            <a:spLocks noGrp="1"/>
          </p:cNvSpPr>
          <p:nvPr>
            <p:ph type="title" idx="6" hasCustomPrompt="1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3" name="Google Shape;373;p14"/>
          <p:cNvSpPr txBox="1">
            <a:spLocks noGrp="1"/>
          </p:cNvSpPr>
          <p:nvPr>
            <p:ph type="ctrTitle" idx="7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ctrTitle" idx="8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5" name="Google Shape;375;p14"/>
          <p:cNvSpPr txBox="1">
            <a:spLocks noGrp="1"/>
          </p:cNvSpPr>
          <p:nvPr>
            <p:ph type="ctrTitle" idx="9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6" name="Google Shape;376;p14"/>
          <p:cNvSpPr txBox="1">
            <a:spLocks noGrp="1"/>
          </p:cNvSpPr>
          <p:nvPr>
            <p:ph type="subTitle" idx="13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4376" y="1286887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4"/>
          <p:cNvSpPr txBox="1">
            <a:spLocks noGrp="1"/>
          </p:cNvSpPr>
          <p:nvPr>
            <p:ph type="subTitle" idx="15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16" hasCustomPrompt="1"/>
          </p:nvPr>
        </p:nvSpPr>
        <p:spPr>
          <a:xfrm>
            <a:off x="784376" y="3284192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7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1" name="Google Shape;381;p14"/>
          <p:cNvSpPr txBox="1">
            <a:spLocks noGrp="1"/>
          </p:cNvSpPr>
          <p:nvPr>
            <p:ph type="title" idx="18" hasCustomPrompt="1"/>
          </p:nvPr>
        </p:nvSpPr>
        <p:spPr>
          <a:xfrm>
            <a:off x="784376" y="2313531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82" name="Google Shape;382;p14"/>
          <p:cNvSpPr txBox="1">
            <a:spLocks noGrp="1"/>
          </p:cNvSpPr>
          <p:nvPr>
            <p:ph type="ctrTitle" idx="19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ctrTitle" idx="20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87" name="Google Shape;38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15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0" name="Google Shape;410;p15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 idx="2" hasCustomPrompt="1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12" name="Google Shape;412;p15"/>
          <p:cNvGrpSpPr/>
          <p:nvPr/>
        </p:nvGrpSpPr>
        <p:grpSpPr>
          <a:xfrm rot="-5072894" flipH="1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413" name="Google Shape;413;p15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15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425" name="Google Shape;425;p15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55" name="Google Shape;455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17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17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479" name="Google Shape;479;p17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480" name="Google Shape;480;p17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481" name="Google Shape;481;p17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7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3" name="Google Shape;483;p17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5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1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86" name="Google Shape;486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18"/>
          <p:cNvSpPr txBox="1">
            <a:spLocks noGrp="1"/>
          </p:cNvSpPr>
          <p:nvPr>
            <p:ph type="subTitle" idx="1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4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59" name="Google Shape;1359;p4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60" name="Google Shape;1360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1" name="Google Shape;1361;p4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2" name="Google Shape;1362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7" name="Google Shape;1377;p4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378" name="Google Shape;1378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93" name="Google Shape;1393;p4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4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4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4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4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59" r:id="rId4"/>
    <p:sldLayoutId id="2147483660" r:id="rId5"/>
    <p:sldLayoutId id="2147483661" r:id="rId6"/>
    <p:sldLayoutId id="2147483663" r:id="rId7"/>
    <p:sldLayoutId id="2147483664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70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image" Target="../media/image9.tmp"/><Relationship Id="rId7" Type="http://schemas.openxmlformats.org/officeDocument/2006/relationships/image" Target="../media/image1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7" Type="http://schemas.openxmlformats.org/officeDocument/2006/relationships/image" Target="../media/image1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59"/>
          <p:cNvGrpSpPr/>
          <p:nvPr/>
        </p:nvGrpSpPr>
        <p:grpSpPr>
          <a:xfrm>
            <a:off x="699619" y="910975"/>
            <a:ext cx="4356480" cy="176025"/>
            <a:chOff x="4345425" y="2175475"/>
            <a:chExt cx="800750" cy="176025"/>
          </a:xfrm>
        </p:grpSpPr>
        <p:sp>
          <p:nvSpPr>
            <p:cNvPr id="1541" name="Google Shape;1541;p5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bg-BG" dirty="0" smtClean="0"/>
              <a:t>Нека припомним</a:t>
            </a:r>
            <a:endParaRPr dirty="0"/>
          </a:p>
        </p:txBody>
      </p:sp>
      <p:sp>
        <p:nvSpPr>
          <p:cNvPr id="1544" name="Google Shape;1544;p59"/>
          <p:cNvSpPr txBox="1">
            <a:spLocks noGrp="1"/>
          </p:cNvSpPr>
          <p:nvPr>
            <p:ph type="body" idx="1"/>
          </p:nvPr>
        </p:nvSpPr>
        <p:spPr>
          <a:xfrm>
            <a:off x="154513" y="1301723"/>
            <a:ext cx="8047911" cy="38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28600" algn="l" rtl="0">
              <a:spcBef>
                <a:spcPts val="0"/>
              </a:spcBef>
              <a:spcAft>
                <a:spcPts val="0"/>
              </a:spcAft>
            </a:pPr>
            <a:r>
              <a:rPr lang="bg-BG" sz="3200" dirty="0" smtClean="0"/>
              <a:t>Колко вида деление има?</a:t>
            </a:r>
          </a:p>
          <a:p>
            <a:pPr marL="914400" lvl="0" indent="-228600"/>
            <a:r>
              <a:rPr lang="bg-BG" sz="3200" dirty="0" smtClean="0"/>
              <a:t>Каква е зависимостта между делителя и остатъка?</a:t>
            </a:r>
          </a:p>
          <a:p>
            <a:pPr marL="914400" lvl="0" indent="-228600"/>
            <a:r>
              <a:rPr lang="bg-BG" sz="3200" dirty="0"/>
              <a:t>Как </a:t>
            </a:r>
            <a:r>
              <a:rPr lang="bg-BG" sz="3200" dirty="0" smtClean="0"/>
              <a:t>определяме броя на остатъците?</a:t>
            </a:r>
            <a:endParaRPr sz="3200" dirty="0"/>
          </a:p>
        </p:txBody>
      </p:sp>
      <p:grpSp>
        <p:nvGrpSpPr>
          <p:cNvPr id="1545" name="Google Shape;1545;p59"/>
          <p:cNvGrpSpPr/>
          <p:nvPr/>
        </p:nvGrpSpPr>
        <p:grpSpPr>
          <a:xfrm rot="1461682">
            <a:off x="7211497" y="174521"/>
            <a:ext cx="2743443" cy="1090954"/>
            <a:chOff x="4038775" y="3369325"/>
            <a:chExt cx="1789725" cy="711700"/>
          </a:xfrm>
        </p:grpSpPr>
        <p:sp>
          <p:nvSpPr>
            <p:cNvPr id="1546" name="Google Shape;1546;p59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9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9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9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9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9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9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9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9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9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9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9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9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9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9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9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9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9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9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2698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58"/>
          <p:cNvSpPr txBox="1">
            <a:spLocks noGrp="1"/>
          </p:cNvSpPr>
          <p:nvPr>
            <p:ph type="ctrTitle"/>
          </p:nvPr>
        </p:nvSpPr>
        <p:spPr>
          <a:xfrm>
            <a:off x="1787571" y="2200555"/>
            <a:ext cx="5466080" cy="17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2"/>
              </a:buClr>
              <a:buSzPts val="1100"/>
            </a:pPr>
            <a:r>
              <a:rPr lang="ru-RU" sz="3200" dirty="0"/>
              <a:t>Делител и кратно на естествено число</a:t>
            </a:r>
            <a:endParaRPr sz="3200" dirty="0"/>
          </a:p>
        </p:txBody>
      </p:sp>
      <p:sp>
        <p:nvSpPr>
          <p:cNvPr id="1535" name="Google Shape;1535;p58"/>
          <p:cNvSpPr txBox="1">
            <a:spLocks noGrp="1"/>
          </p:cNvSpPr>
          <p:nvPr>
            <p:ph type="subTitle" idx="1"/>
          </p:nvPr>
        </p:nvSpPr>
        <p:spPr>
          <a:xfrm>
            <a:off x="2391607" y="3532215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bg-BG" dirty="0" smtClean="0"/>
              <a:t>Математика 5 клас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30" y="1509291"/>
            <a:ext cx="5401429" cy="685896"/>
          </a:xfrm>
          <a:prstGeom prst="rect">
            <a:avLst/>
          </a:prstGeom>
        </p:spPr>
      </p:pic>
      <p:grpSp>
        <p:nvGrpSpPr>
          <p:cNvPr id="1653" name="Google Shape;1653;p62"/>
          <p:cNvGrpSpPr/>
          <p:nvPr/>
        </p:nvGrpSpPr>
        <p:grpSpPr>
          <a:xfrm flipH="1">
            <a:off x="6778946" y="4668188"/>
            <a:ext cx="2383432" cy="176025"/>
            <a:chOff x="4345425" y="2175475"/>
            <a:chExt cx="800750" cy="176025"/>
          </a:xfrm>
        </p:grpSpPr>
        <p:sp>
          <p:nvSpPr>
            <p:cNvPr id="1654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6" name="Google Shape;1656;p62"/>
          <p:cNvGrpSpPr/>
          <p:nvPr/>
        </p:nvGrpSpPr>
        <p:grpSpPr>
          <a:xfrm rot="807122">
            <a:off x="6354192" y="377166"/>
            <a:ext cx="2497551" cy="2401906"/>
            <a:chOff x="1857000" y="3245400"/>
            <a:chExt cx="1233825" cy="1186575"/>
          </a:xfrm>
        </p:grpSpPr>
        <p:sp>
          <p:nvSpPr>
            <p:cNvPr id="1657" name="Google Shape;1657;p6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3" name="Google Shape;1663;p62"/>
          <p:cNvGrpSpPr/>
          <p:nvPr/>
        </p:nvGrpSpPr>
        <p:grpSpPr>
          <a:xfrm rot="2556023">
            <a:off x="6899740" y="849952"/>
            <a:ext cx="1144723" cy="1961055"/>
            <a:chOff x="2946668" y="3613769"/>
            <a:chExt cx="640047" cy="1096481"/>
          </a:xfrm>
        </p:grpSpPr>
        <p:sp>
          <p:nvSpPr>
            <p:cNvPr id="1664" name="Google Shape;1664;p6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1" name="Google Shape;1671;p62"/>
          <p:cNvGrpSpPr/>
          <p:nvPr/>
        </p:nvGrpSpPr>
        <p:grpSpPr>
          <a:xfrm rot="7521874">
            <a:off x="5982982" y="3246839"/>
            <a:ext cx="3474315" cy="888859"/>
            <a:chOff x="3809875" y="1963175"/>
            <a:chExt cx="1923600" cy="492150"/>
          </a:xfrm>
        </p:grpSpPr>
        <p:sp>
          <p:nvSpPr>
            <p:cNvPr id="1672" name="Google Shape;1672;p6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3" name="Google Shape;1683;p62"/>
          <p:cNvGrpSpPr/>
          <p:nvPr/>
        </p:nvGrpSpPr>
        <p:grpSpPr>
          <a:xfrm rot="1386640">
            <a:off x="432531" y="141388"/>
            <a:ext cx="806665" cy="421749"/>
            <a:chOff x="1822875" y="1377000"/>
            <a:chExt cx="548075" cy="286550"/>
          </a:xfrm>
        </p:grpSpPr>
        <p:sp>
          <p:nvSpPr>
            <p:cNvPr id="1684" name="Google Shape;1684;p6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3" y="577586"/>
            <a:ext cx="5801535" cy="66684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3" y="2764141"/>
            <a:ext cx="6134956" cy="6954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0303" y="1553340"/>
            <a:ext cx="517493" cy="5486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1.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7" name="Google Shape;1737;p64"/>
          <p:cNvGrpSpPr/>
          <p:nvPr/>
        </p:nvGrpSpPr>
        <p:grpSpPr>
          <a:xfrm rot="-546322">
            <a:off x="219654" y="1821623"/>
            <a:ext cx="2817315" cy="2469552"/>
            <a:chOff x="2505075" y="4180600"/>
            <a:chExt cx="1092750" cy="957900"/>
          </a:xfrm>
        </p:grpSpPr>
        <p:sp>
          <p:nvSpPr>
            <p:cNvPr id="1738" name="Google Shape;1738;p64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4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4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4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4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64"/>
          <p:cNvGrpSpPr/>
          <p:nvPr/>
        </p:nvGrpSpPr>
        <p:grpSpPr>
          <a:xfrm rot="-974667">
            <a:off x="639714" y="2540451"/>
            <a:ext cx="503546" cy="1101252"/>
            <a:chOff x="5870175" y="1498275"/>
            <a:chExt cx="364450" cy="797050"/>
          </a:xfrm>
        </p:grpSpPr>
        <p:sp>
          <p:nvSpPr>
            <p:cNvPr id="1745" name="Google Shape;1745;p64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4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7" name="Google Shape;1747;p64"/>
          <p:cNvSpPr/>
          <p:nvPr/>
        </p:nvSpPr>
        <p:spPr>
          <a:xfrm rot="-1036824">
            <a:off x="457401" y="1165562"/>
            <a:ext cx="932333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8" name="Google Shape;1748;p64"/>
          <p:cNvGrpSpPr/>
          <p:nvPr/>
        </p:nvGrpSpPr>
        <p:grpSpPr>
          <a:xfrm rot="-8593293">
            <a:off x="48531" y="-510565"/>
            <a:ext cx="2429474" cy="1577941"/>
            <a:chOff x="5118990" y="4122087"/>
            <a:chExt cx="1882464" cy="1222659"/>
          </a:xfrm>
        </p:grpSpPr>
        <p:sp>
          <p:nvSpPr>
            <p:cNvPr id="1749" name="Google Shape;1749;p64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4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4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4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4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4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4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4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4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4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4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4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4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4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4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65" y="667217"/>
            <a:ext cx="6730096" cy="79243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64" y="1512608"/>
            <a:ext cx="2907698" cy="103319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97" y="2671432"/>
            <a:ext cx="5639587" cy="70494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70" y="3429339"/>
            <a:ext cx="2094453" cy="1461008"/>
          </a:xfrm>
          <a:prstGeom prst="rect">
            <a:avLst/>
          </a:prstGeom>
        </p:spPr>
      </p:pic>
      <p:pic>
        <p:nvPicPr>
          <p:cNvPr id="2050" name="Picture 2" descr="králik príjemný Mŕtvi vo svete gif na ktorom su 3 žabky praktický parný pôd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8181" y="1147850"/>
            <a:ext cx="1630086" cy="253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" name="Google Shape;1607;p61"/>
          <p:cNvGrpSpPr/>
          <p:nvPr/>
        </p:nvGrpSpPr>
        <p:grpSpPr>
          <a:xfrm rot="474658">
            <a:off x="7288939" y="85544"/>
            <a:ext cx="1557467" cy="585348"/>
            <a:chOff x="4345425" y="2175475"/>
            <a:chExt cx="800750" cy="176025"/>
          </a:xfrm>
        </p:grpSpPr>
        <p:sp>
          <p:nvSpPr>
            <p:cNvPr id="1608" name="Google Shape;1608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61"/>
          <p:cNvGrpSpPr/>
          <p:nvPr/>
        </p:nvGrpSpPr>
        <p:grpSpPr>
          <a:xfrm rot="474658">
            <a:off x="527406" y="149697"/>
            <a:ext cx="1557467" cy="585348"/>
            <a:chOff x="4345425" y="2175475"/>
            <a:chExt cx="800750" cy="176025"/>
          </a:xfrm>
        </p:grpSpPr>
        <p:sp>
          <p:nvSpPr>
            <p:cNvPr id="1617" name="Google Shape;1617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61"/>
          <p:cNvGrpSpPr/>
          <p:nvPr/>
        </p:nvGrpSpPr>
        <p:grpSpPr>
          <a:xfrm>
            <a:off x="3317061" y="4909922"/>
            <a:ext cx="2960453" cy="176025"/>
            <a:chOff x="4345425" y="2175475"/>
            <a:chExt cx="800750" cy="176025"/>
          </a:xfrm>
        </p:grpSpPr>
        <p:sp>
          <p:nvSpPr>
            <p:cNvPr id="1626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55" y="171549"/>
            <a:ext cx="5657645" cy="74214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02" y="898331"/>
            <a:ext cx="2524477" cy="83831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4" y="1317489"/>
            <a:ext cx="5399487" cy="64279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4" y="2303217"/>
            <a:ext cx="6900668" cy="81251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863" y="2019399"/>
            <a:ext cx="1105054" cy="161947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06" y="3216467"/>
            <a:ext cx="5637142" cy="73238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412659" y="226646"/>
            <a:ext cx="517493" cy="5486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2.</a:t>
            </a:r>
            <a:endParaRPr lang="bg-BG" dirty="0"/>
          </a:p>
        </p:txBody>
      </p:sp>
      <p:sp>
        <p:nvSpPr>
          <p:cNvPr id="19" name="Oval 18"/>
          <p:cNvSpPr/>
          <p:nvPr/>
        </p:nvSpPr>
        <p:spPr>
          <a:xfrm>
            <a:off x="1265514" y="3308338"/>
            <a:ext cx="517493" cy="5486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3.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8" name="Google Shape;1778;p65"/>
          <p:cNvGrpSpPr/>
          <p:nvPr/>
        </p:nvGrpSpPr>
        <p:grpSpPr>
          <a:xfrm rot="474737">
            <a:off x="6489860" y="4555125"/>
            <a:ext cx="2049331" cy="585348"/>
            <a:chOff x="4345425" y="2175475"/>
            <a:chExt cx="800750" cy="176025"/>
          </a:xfrm>
        </p:grpSpPr>
        <p:sp>
          <p:nvSpPr>
            <p:cNvPr id="1779" name="Google Shape;1779;p6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3" name="Google Shape;1783;p65"/>
          <p:cNvGrpSpPr/>
          <p:nvPr/>
        </p:nvGrpSpPr>
        <p:grpSpPr>
          <a:xfrm>
            <a:off x="6692234" y="980292"/>
            <a:ext cx="1868130" cy="1246921"/>
            <a:chOff x="7067073" y="717225"/>
            <a:chExt cx="1120351" cy="1246921"/>
          </a:xfrm>
        </p:grpSpPr>
        <p:sp>
          <p:nvSpPr>
            <p:cNvPr id="1784" name="Google Shape;1784;p65"/>
            <p:cNvSpPr/>
            <p:nvPr/>
          </p:nvSpPr>
          <p:spPr>
            <a:xfrm>
              <a:off x="7067073" y="717225"/>
              <a:ext cx="1120351" cy="1246921"/>
            </a:xfrm>
            <a:custGeom>
              <a:avLst/>
              <a:gdLst/>
              <a:ahLst/>
              <a:cxnLst/>
              <a:rect l="l" t="t" r="r" b="b"/>
              <a:pathLst>
                <a:path w="21254" h="23654" extrusionOk="0">
                  <a:moveTo>
                    <a:pt x="11151" y="62"/>
                  </a:moveTo>
                  <a:cubicBezTo>
                    <a:pt x="12260" y="92"/>
                    <a:pt x="13369" y="122"/>
                    <a:pt x="14493" y="107"/>
                  </a:cubicBezTo>
                  <a:cubicBezTo>
                    <a:pt x="15876" y="92"/>
                    <a:pt x="17258" y="62"/>
                    <a:pt x="18640" y="31"/>
                  </a:cubicBezTo>
                  <a:cubicBezTo>
                    <a:pt x="19248" y="16"/>
                    <a:pt x="19840" y="46"/>
                    <a:pt x="20433" y="77"/>
                  </a:cubicBezTo>
                  <a:cubicBezTo>
                    <a:pt x="20782" y="92"/>
                    <a:pt x="21041" y="229"/>
                    <a:pt x="21132" y="608"/>
                  </a:cubicBezTo>
                  <a:cubicBezTo>
                    <a:pt x="21193" y="867"/>
                    <a:pt x="21238" y="1125"/>
                    <a:pt x="21238" y="1383"/>
                  </a:cubicBezTo>
                  <a:cubicBezTo>
                    <a:pt x="21238" y="2279"/>
                    <a:pt x="21253" y="3176"/>
                    <a:pt x="21238" y="4072"/>
                  </a:cubicBezTo>
                  <a:cubicBezTo>
                    <a:pt x="21208" y="5941"/>
                    <a:pt x="21238" y="7824"/>
                    <a:pt x="21208" y="9708"/>
                  </a:cubicBezTo>
                  <a:cubicBezTo>
                    <a:pt x="21162" y="12230"/>
                    <a:pt x="21193" y="14752"/>
                    <a:pt x="21208" y="17273"/>
                  </a:cubicBezTo>
                  <a:cubicBezTo>
                    <a:pt x="21208" y="17835"/>
                    <a:pt x="21162" y="18413"/>
                    <a:pt x="21086" y="18975"/>
                  </a:cubicBezTo>
                  <a:cubicBezTo>
                    <a:pt x="21071" y="19066"/>
                    <a:pt x="21056" y="19157"/>
                    <a:pt x="21025" y="19248"/>
                  </a:cubicBezTo>
                  <a:cubicBezTo>
                    <a:pt x="20904" y="19795"/>
                    <a:pt x="20630" y="20053"/>
                    <a:pt x="20084" y="20145"/>
                  </a:cubicBezTo>
                  <a:cubicBezTo>
                    <a:pt x="19673" y="20205"/>
                    <a:pt x="19278" y="20220"/>
                    <a:pt x="18868" y="20220"/>
                  </a:cubicBezTo>
                  <a:cubicBezTo>
                    <a:pt x="17167" y="20160"/>
                    <a:pt x="15465" y="20266"/>
                    <a:pt x="13764" y="20220"/>
                  </a:cubicBezTo>
                  <a:cubicBezTo>
                    <a:pt x="12078" y="20175"/>
                    <a:pt x="10407" y="20251"/>
                    <a:pt x="8736" y="20190"/>
                  </a:cubicBezTo>
                  <a:cubicBezTo>
                    <a:pt x="8295" y="20175"/>
                    <a:pt x="7855" y="20145"/>
                    <a:pt x="7429" y="20114"/>
                  </a:cubicBezTo>
                  <a:cubicBezTo>
                    <a:pt x="7308" y="20084"/>
                    <a:pt x="7186" y="20145"/>
                    <a:pt x="7110" y="20251"/>
                  </a:cubicBezTo>
                  <a:cubicBezTo>
                    <a:pt x="6214" y="21436"/>
                    <a:pt x="5105" y="22469"/>
                    <a:pt x="3859" y="23289"/>
                  </a:cubicBezTo>
                  <a:cubicBezTo>
                    <a:pt x="3692" y="23395"/>
                    <a:pt x="3510" y="23487"/>
                    <a:pt x="3327" y="23547"/>
                  </a:cubicBezTo>
                  <a:cubicBezTo>
                    <a:pt x="3069" y="23654"/>
                    <a:pt x="2781" y="23456"/>
                    <a:pt x="2811" y="23183"/>
                  </a:cubicBezTo>
                  <a:cubicBezTo>
                    <a:pt x="2811" y="22833"/>
                    <a:pt x="2841" y="22484"/>
                    <a:pt x="2902" y="22150"/>
                  </a:cubicBezTo>
                  <a:cubicBezTo>
                    <a:pt x="3008" y="21390"/>
                    <a:pt x="3130" y="20631"/>
                    <a:pt x="3252" y="19871"/>
                  </a:cubicBezTo>
                  <a:cubicBezTo>
                    <a:pt x="3297" y="19613"/>
                    <a:pt x="3297" y="19598"/>
                    <a:pt x="3039" y="19613"/>
                  </a:cubicBezTo>
                  <a:cubicBezTo>
                    <a:pt x="2735" y="19613"/>
                    <a:pt x="2446" y="19628"/>
                    <a:pt x="2158" y="19643"/>
                  </a:cubicBezTo>
                  <a:cubicBezTo>
                    <a:pt x="1930" y="19643"/>
                    <a:pt x="1717" y="19628"/>
                    <a:pt x="1505" y="19582"/>
                  </a:cubicBezTo>
                  <a:cubicBezTo>
                    <a:pt x="927" y="19522"/>
                    <a:pt x="441" y="19096"/>
                    <a:pt x="320" y="18534"/>
                  </a:cubicBezTo>
                  <a:cubicBezTo>
                    <a:pt x="244" y="18185"/>
                    <a:pt x="198" y="17820"/>
                    <a:pt x="213" y="17471"/>
                  </a:cubicBezTo>
                  <a:cubicBezTo>
                    <a:pt x="198" y="16985"/>
                    <a:pt x="228" y="16499"/>
                    <a:pt x="228" y="15997"/>
                  </a:cubicBezTo>
                  <a:cubicBezTo>
                    <a:pt x="244" y="14098"/>
                    <a:pt x="198" y="12184"/>
                    <a:pt x="152" y="10285"/>
                  </a:cubicBezTo>
                  <a:cubicBezTo>
                    <a:pt x="122" y="8295"/>
                    <a:pt x="1" y="6320"/>
                    <a:pt x="61" y="4345"/>
                  </a:cubicBezTo>
                  <a:cubicBezTo>
                    <a:pt x="77" y="3404"/>
                    <a:pt x="137" y="2462"/>
                    <a:pt x="244" y="1535"/>
                  </a:cubicBezTo>
                  <a:cubicBezTo>
                    <a:pt x="335" y="654"/>
                    <a:pt x="1094" y="1"/>
                    <a:pt x="1975" y="16"/>
                  </a:cubicBezTo>
                  <a:cubicBezTo>
                    <a:pt x="2492" y="16"/>
                    <a:pt x="2993" y="31"/>
                    <a:pt x="3510" y="31"/>
                  </a:cubicBezTo>
                  <a:lnTo>
                    <a:pt x="10361" y="62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5"/>
            <p:cNvSpPr/>
            <p:nvPr/>
          </p:nvSpPr>
          <p:spPr>
            <a:xfrm>
              <a:off x="7095117" y="742844"/>
              <a:ext cx="1065847" cy="1185297"/>
            </a:xfrm>
            <a:custGeom>
              <a:avLst/>
              <a:gdLst/>
              <a:ahLst/>
              <a:cxnLst/>
              <a:rect l="l" t="t" r="r" b="b"/>
              <a:pathLst>
                <a:path w="20220" h="22485" extrusionOk="0">
                  <a:moveTo>
                    <a:pt x="2795" y="22484"/>
                  </a:moveTo>
                  <a:cubicBezTo>
                    <a:pt x="2856" y="22059"/>
                    <a:pt x="2887" y="21649"/>
                    <a:pt x="2947" y="21238"/>
                  </a:cubicBezTo>
                  <a:cubicBezTo>
                    <a:pt x="3039" y="20570"/>
                    <a:pt x="3130" y="19886"/>
                    <a:pt x="3221" y="19218"/>
                  </a:cubicBezTo>
                  <a:cubicBezTo>
                    <a:pt x="3282" y="18853"/>
                    <a:pt x="3099" y="18641"/>
                    <a:pt x="2720" y="18656"/>
                  </a:cubicBezTo>
                  <a:cubicBezTo>
                    <a:pt x="2370" y="18671"/>
                    <a:pt x="2006" y="18656"/>
                    <a:pt x="1656" y="18656"/>
                  </a:cubicBezTo>
                  <a:cubicBezTo>
                    <a:pt x="1443" y="18656"/>
                    <a:pt x="1216" y="18626"/>
                    <a:pt x="1003" y="18580"/>
                  </a:cubicBezTo>
                  <a:cubicBezTo>
                    <a:pt x="638" y="18534"/>
                    <a:pt x="350" y="18246"/>
                    <a:pt x="289" y="17896"/>
                  </a:cubicBezTo>
                  <a:cubicBezTo>
                    <a:pt x="228" y="17593"/>
                    <a:pt x="183" y="17289"/>
                    <a:pt x="198" y="17000"/>
                  </a:cubicBezTo>
                  <a:cubicBezTo>
                    <a:pt x="167" y="16362"/>
                    <a:pt x="228" y="15739"/>
                    <a:pt x="213" y="15116"/>
                  </a:cubicBezTo>
                  <a:cubicBezTo>
                    <a:pt x="213" y="13157"/>
                    <a:pt x="183" y="11197"/>
                    <a:pt x="122" y="9237"/>
                  </a:cubicBezTo>
                  <a:cubicBezTo>
                    <a:pt x="91" y="7900"/>
                    <a:pt x="46" y="6548"/>
                    <a:pt x="31" y="5212"/>
                  </a:cubicBezTo>
                  <a:cubicBezTo>
                    <a:pt x="0" y="3981"/>
                    <a:pt x="61" y="2751"/>
                    <a:pt x="167" y="1520"/>
                  </a:cubicBezTo>
                  <a:cubicBezTo>
                    <a:pt x="198" y="1323"/>
                    <a:pt x="228" y="1110"/>
                    <a:pt x="274" y="912"/>
                  </a:cubicBezTo>
                  <a:cubicBezTo>
                    <a:pt x="365" y="472"/>
                    <a:pt x="729" y="122"/>
                    <a:pt x="1185" y="62"/>
                  </a:cubicBezTo>
                  <a:cubicBezTo>
                    <a:pt x="1428" y="16"/>
                    <a:pt x="1702" y="1"/>
                    <a:pt x="1960" y="16"/>
                  </a:cubicBezTo>
                  <a:cubicBezTo>
                    <a:pt x="3054" y="62"/>
                    <a:pt x="4148" y="62"/>
                    <a:pt x="5241" y="62"/>
                  </a:cubicBezTo>
                  <a:cubicBezTo>
                    <a:pt x="7596" y="62"/>
                    <a:pt x="9951" y="46"/>
                    <a:pt x="12305" y="122"/>
                  </a:cubicBezTo>
                  <a:cubicBezTo>
                    <a:pt x="13323" y="153"/>
                    <a:pt x="14326" y="138"/>
                    <a:pt x="15344" y="92"/>
                  </a:cubicBezTo>
                  <a:cubicBezTo>
                    <a:pt x="16012" y="62"/>
                    <a:pt x="16680" y="77"/>
                    <a:pt x="17349" y="107"/>
                  </a:cubicBezTo>
                  <a:cubicBezTo>
                    <a:pt x="17729" y="122"/>
                    <a:pt x="18124" y="107"/>
                    <a:pt x="18503" y="77"/>
                  </a:cubicBezTo>
                  <a:cubicBezTo>
                    <a:pt x="18944" y="46"/>
                    <a:pt x="19369" y="46"/>
                    <a:pt x="19810" y="77"/>
                  </a:cubicBezTo>
                  <a:cubicBezTo>
                    <a:pt x="19977" y="62"/>
                    <a:pt x="20114" y="183"/>
                    <a:pt x="20144" y="335"/>
                  </a:cubicBezTo>
                  <a:cubicBezTo>
                    <a:pt x="20190" y="533"/>
                    <a:pt x="20205" y="730"/>
                    <a:pt x="20205" y="928"/>
                  </a:cubicBezTo>
                  <a:cubicBezTo>
                    <a:pt x="20220" y="2416"/>
                    <a:pt x="20205" y="3890"/>
                    <a:pt x="20190" y="5363"/>
                  </a:cubicBezTo>
                  <a:lnTo>
                    <a:pt x="20190" y="5652"/>
                  </a:lnTo>
                  <a:cubicBezTo>
                    <a:pt x="20220" y="8280"/>
                    <a:pt x="20144" y="10908"/>
                    <a:pt x="20144" y="13536"/>
                  </a:cubicBezTo>
                  <a:cubicBezTo>
                    <a:pt x="20144" y="14676"/>
                    <a:pt x="20220" y="15815"/>
                    <a:pt x="20190" y="16939"/>
                  </a:cubicBezTo>
                  <a:cubicBezTo>
                    <a:pt x="20174" y="17349"/>
                    <a:pt x="20159" y="17775"/>
                    <a:pt x="20129" y="18185"/>
                  </a:cubicBezTo>
                  <a:cubicBezTo>
                    <a:pt x="20114" y="18398"/>
                    <a:pt x="20068" y="18610"/>
                    <a:pt x="19962" y="18808"/>
                  </a:cubicBezTo>
                  <a:cubicBezTo>
                    <a:pt x="19855" y="19020"/>
                    <a:pt x="19658" y="19142"/>
                    <a:pt x="19430" y="19157"/>
                  </a:cubicBezTo>
                  <a:cubicBezTo>
                    <a:pt x="19065" y="19218"/>
                    <a:pt x="18701" y="19233"/>
                    <a:pt x="18336" y="19233"/>
                  </a:cubicBezTo>
                  <a:cubicBezTo>
                    <a:pt x="16635" y="19172"/>
                    <a:pt x="14933" y="19264"/>
                    <a:pt x="13232" y="19233"/>
                  </a:cubicBezTo>
                  <a:cubicBezTo>
                    <a:pt x="11561" y="19203"/>
                    <a:pt x="9905" y="19233"/>
                    <a:pt x="8234" y="19233"/>
                  </a:cubicBezTo>
                  <a:cubicBezTo>
                    <a:pt x="7717" y="19218"/>
                    <a:pt x="7186" y="19188"/>
                    <a:pt x="6669" y="19142"/>
                  </a:cubicBezTo>
                  <a:cubicBezTo>
                    <a:pt x="6517" y="19112"/>
                    <a:pt x="6350" y="19188"/>
                    <a:pt x="6274" y="19324"/>
                  </a:cubicBezTo>
                  <a:cubicBezTo>
                    <a:pt x="5697" y="20205"/>
                    <a:pt x="4922" y="20904"/>
                    <a:pt x="4132" y="21588"/>
                  </a:cubicBezTo>
                  <a:cubicBezTo>
                    <a:pt x="3798" y="21861"/>
                    <a:pt x="3449" y="22104"/>
                    <a:pt x="3099" y="22347"/>
                  </a:cubicBezTo>
                  <a:cubicBezTo>
                    <a:pt x="3008" y="22423"/>
                    <a:pt x="2917" y="22469"/>
                    <a:pt x="2795" y="22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5"/>
            <p:cNvSpPr/>
            <p:nvPr/>
          </p:nvSpPr>
          <p:spPr>
            <a:xfrm>
              <a:off x="7249676" y="1281802"/>
              <a:ext cx="830433" cy="39325"/>
            </a:xfrm>
            <a:custGeom>
              <a:avLst/>
              <a:gdLst/>
              <a:ahLst/>
              <a:cxnLst/>
              <a:rect l="l" t="t" r="r" b="b"/>
              <a:pathLst>
                <a:path w="15754" h="746" extrusionOk="0">
                  <a:moveTo>
                    <a:pt x="7854" y="608"/>
                  </a:moveTo>
                  <a:cubicBezTo>
                    <a:pt x="5894" y="669"/>
                    <a:pt x="4056" y="730"/>
                    <a:pt x="2218" y="699"/>
                  </a:cubicBezTo>
                  <a:cubicBezTo>
                    <a:pt x="1580" y="684"/>
                    <a:pt x="957" y="699"/>
                    <a:pt x="334" y="730"/>
                  </a:cubicBezTo>
                  <a:cubicBezTo>
                    <a:pt x="152" y="745"/>
                    <a:pt x="46" y="699"/>
                    <a:pt x="15" y="563"/>
                  </a:cubicBezTo>
                  <a:cubicBezTo>
                    <a:pt x="0" y="441"/>
                    <a:pt x="91" y="320"/>
                    <a:pt x="274" y="274"/>
                  </a:cubicBezTo>
                  <a:cubicBezTo>
                    <a:pt x="350" y="259"/>
                    <a:pt x="426" y="259"/>
                    <a:pt x="502" y="259"/>
                  </a:cubicBezTo>
                  <a:cubicBezTo>
                    <a:pt x="1170" y="229"/>
                    <a:pt x="1854" y="183"/>
                    <a:pt x="2522" y="183"/>
                  </a:cubicBezTo>
                  <a:cubicBezTo>
                    <a:pt x="4269" y="198"/>
                    <a:pt x="6001" y="168"/>
                    <a:pt x="7748" y="92"/>
                  </a:cubicBezTo>
                  <a:cubicBezTo>
                    <a:pt x="9540" y="1"/>
                    <a:pt x="11333" y="77"/>
                    <a:pt x="13110" y="153"/>
                  </a:cubicBezTo>
                  <a:cubicBezTo>
                    <a:pt x="13612" y="183"/>
                    <a:pt x="14098" y="168"/>
                    <a:pt x="14584" y="137"/>
                  </a:cubicBezTo>
                  <a:cubicBezTo>
                    <a:pt x="14812" y="122"/>
                    <a:pt x="15040" y="122"/>
                    <a:pt x="15268" y="137"/>
                  </a:cubicBezTo>
                  <a:cubicBezTo>
                    <a:pt x="15389" y="137"/>
                    <a:pt x="15495" y="168"/>
                    <a:pt x="15602" y="229"/>
                  </a:cubicBezTo>
                  <a:cubicBezTo>
                    <a:pt x="15708" y="274"/>
                    <a:pt x="15754" y="411"/>
                    <a:pt x="15723" y="517"/>
                  </a:cubicBezTo>
                  <a:cubicBezTo>
                    <a:pt x="15693" y="639"/>
                    <a:pt x="15571" y="715"/>
                    <a:pt x="15450" y="699"/>
                  </a:cubicBezTo>
                  <a:cubicBezTo>
                    <a:pt x="14235" y="639"/>
                    <a:pt x="13004" y="699"/>
                    <a:pt x="11774" y="624"/>
                  </a:cubicBezTo>
                  <a:cubicBezTo>
                    <a:pt x="10467" y="532"/>
                    <a:pt x="9161" y="532"/>
                    <a:pt x="7854" y="6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5"/>
            <p:cNvSpPr/>
            <p:nvPr/>
          </p:nvSpPr>
          <p:spPr>
            <a:xfrm>
              <a:off x="7263276" y="956656"/>
              <a:ext cx="808821" cy="44913"/>
            </a:xfrm>
            <a:custGeom>
              <a:avLst/>
              <a:gdLst/>
              <a:ahLst/>
              <a:cxnLst/>
              <a:rect l="l" t="t" r="r" b="b"/>
              <a:pathLst>
                <a:path w="15344" h="852" extrusionOk="0">
                  <a:moveTo>
                    <a:pt x="7490" y="700"/>
                  </a:moveTo>
                  <a:cubicBezTo>
                    <a:pt x="6031" y="730"/>
                    <a:pt x="4391" y="761"/>
                    <a:pt x="2750" y="821"/>
                  </a:cubicBezTo>
                  <a:cubicBezTo>
                    <a:pt x="1945" y="852"/>
                    <a:pt x="1125" y="836"/>
                    <a:pt x="319" y="836"/>
                  </a:cubicBezTo>
                  <a:cubicBezTo>
                    <a:pt x="274" y="852"/>
                    <a:pt x="228" y="852"/>
                    <a:pt x="198" y="836"/>
                  </a:cubicBezTo>
                  <a:cubicBezTo>
                    <a:pt x="92" y="821"/>
                    <a:pt x="0" y="730"/>
                    <a:pt x="0" y="624"/>
                  </a:cubicBezTo>
                  <a:cubicBezTo>
                    <a:pt x="0" y="533"/>
                    <a:pt x="61" y="442"/>
                    <a:pt x="152" y="411"/>
                  </a:cubicBezTo>
                  <a:cubicBezTo>
                    <a:pt x="244" y="396"/>
                    <a:pt x="319" y="381"/>
                    <a:pt x="411" y="381"/>
                  </a:cubicBezTo>
                  <a:cubicBezTo>
                    <a:pt x="1125" y="366"/>
                    <a:pt x="1839" y="366"/>
                    <a:pt x="2568" y="320"/>
                  </a:cubicBezTo>
                  <a:cubicBezTo>
                    <a:pt x="4801" y="214"/>
                    <a:pt x="7064" y="244"/>
                    <a:pt x="9313" y="138"/>
                  </a:cubicBezTo>
                  <a:cubicBezTo>
                    <a:pt x="11121" y="47"/>
                    <a:pt x="12943" y="1"/>
                    <a:pt x="14766" y="31"/>
                  </a:cubicBezTo>
                  <a:cubicBezTo>
                    <a:pt x="14888" y="31"/>
                    <a:pt x="15025" y="47"/>
                    <a:pt x="15146" y="77"/>
                  </a:cubicBezTo>
                  <a:cubicBezTo>
                    <a:pt x="15268" y="107"/>
                    <a:pt x="15344" y="229"/>
                    <a:pt x="15329" y="350"/>
                  </a:cubicBezTo>
                  <a:cubicBezTo>
                    <a:pt x="15313" y="487"/>
                    <a:pt x="15192" y="578"/>
                    <a:pt x="15055" y="563"/>
                  </a:cubicBezTo>
                  <a:cubicBezTo>
                    <a:pt x="14827" y="563"/>
                    <a:pt x="14599" y="533"/>
                    <a:pt x="14371" y="533"/>
                  </a:cubicBezTo>
                  <a:cubicBezTo>
                    <a:pt x="12716" y="517"/>
                    <a:pt x="11060" y="563"/>
                    <a:pt x="9404" y="654"/>
                  </a:cubicBezTo>
                  <a:cubicBezTo>
                    <a:pt x="8827" y="685"/>
                    <a:pt x="8249" y="685"/>
                    <a:pt x="7490" y="7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5"/>
            <p:cNvSpPr/>
            <p:nvPr/>
          </p:nvSpPr>
          <p:spPr>
            <a:xfrm>
              <a:off x="7306502" y="1561297"/>
              <a:ext cx="750415" cy="44913"/>
            </a:xfrm>
            <a:custGeom>
              <a:avLst/>
              <a:gdLst/>
              <a:ahLst/>
              <a:cxnLst/>
              <a:rect l="l" t="t" r="r" b="b"/>
              <a:pathLst>
                <a:path w="14236" h="852" extrusionOk="0">
                  <a:moveTo>
                    <a:pt x="4801" y="16"/>
                  </a:moveTo>
                  <a:lnTo>
                    <a:pt x="7369" y="16"/>
                  </a:lnTo>
                  <a:cubicBezTo>
                    <a:pt x="8052" y="16"/>
                    <a:pt x="8736" y="46"/>
                    <a:pt x="9419" y="107"/>
                  </a:cubicBezTo>
                  <a:cubicBezTo>
                    <a:pt x="9632" y="122"/>
                    <a:pt x="9845" y="137"/>
                    <a:pt x="10042" y="137"/>
                  </a:cubicBezTo>
                  <a:cubicBezTo>
                    <a:pt x="11182" y="137"/>
                    <a:pt x="12336" y="228"/>
                    <a:pt x="13491" y="244"/>
                  </a:cubicBezTo>
                  <a:cubicBezTo>
                    <a:pt x="13643" y="244"/>
                    <a:pt x="13810" y="274"/>
                    <a:pt x="13977" y="319"/>
                  </a:cubicBezTo>
                  <a:cubicBezTo>
                    <a:pt x="14144" y="365"/>
                    <a:pt x="14235" y="471"/>
                    <a:pt x="14220" y="593"/>
                  </a:cubicBezTo>
                  <a:cubicBezTo>
                    <a:pt x="14190" y="745"/>
                    <a:pt x="14038" y="851"/>
                    <a:pt x="13901" y="821"/>
                  </a:cubicBezTo>
                  <a:cubicBezTo>
                    <a:pt x="13308" y="714"/>
                    <a:pt x="12731" y="745"/>
                    <a:pt x="12154" y="714"/>
                  </a:cubicBezTo>
                  <a:cubicBezTo>
                    <a:pt x="11425" y="669"/>
                    <a:pt x="10711" y="654"/>
                    <a:pt x="9997" y="639"/>
                  </a:cubicBezTo>
                  <a:cubicBezTo>
                    <a:pt x="8918" y="608"/>
                    <a:pt x="7855" y="517"/>
                    <a:pt x="6776" y="517"/>
                  </a:cubicBezTo>
                  <a:cubicBezTo>
                    <a:pt x="5530" y="517"/>
                    <a:pt x="4270" y="502"/>
                    <a:pt x="3024" y="517"/>
                  </a:cubicBezTo>
                  <a:cubicBezTo>
                    <a:pt x="2128" y="532"/>
                    <a:pt x="1246" y="456"/>
                    <a:pt x="365" y="487"/>
                  </a:cubicBezTo>
                  <a:cubicBezTo>
                    <a:pt x="289" y="502"/>
                    <a:pt x="213" y="487"/>
                    <a:pt x="153" y="456"/>
                  </a:cubicBezTo>
                  <a:cubicBezTo>
                    <a:pt x="62" y="426"/>
                    <a:pt x="1" y="319"/>
                    <a:pt x="16" y="228"/>
                  </a:cubicBezTo>
                  <a:cubicBezTo>
                    <a:pt x="16" y="137"/>
                    <a:pt x="77" y="76"/>
                    <a:pt x="168" y="61"/>
                  </a:cubicBezTo>
                  <a:cubicBezTo>
                    <a:pt x="274" y="31"/>
                    <a:pt x="396" y="16"/>
                    <a:pt x="517" y="16"/>
                  </a:cubicBezTo>
                  <a:cubicBezTo>
                    <a:pt x="1490" y="16"/>
                    <a:pt x="2477" y="0"/>
                    <a:pt x="3449" y="0"/>
                  </a:cubicBezTo>
                  <a:lnTo>
                    <a:pt x="48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5"/>
            <p:cNvSpPr/>
            <p:nvPr/>
          </p:nvSpPr>
          <p:spPr>
            <a:xfrm>
              <a:off x="7225638" y="1490817"/>
              <a:ext cx="68895" cy="60095"/>
            </a:xfrm>
            <a:custGeom>
              <a:avLst/>
              <a:gdLst/>
              <a:ahLst/>
              <a:cxnLst/>
              <a:rect l="l" t="t" r="r" b="b"/>
              <a:pathLst>
                <a:path w="1307" h="1140" extrusionOk="0">
                  <a:moveTo>
                    <a:pt x="623" y="1110"/>
                  </a:moveTo>
                  <a:cubicBezTo>
                    <a:pt x="335" y="1140"/>
                    <a:pt x="76" y="958"/>
                    <a:pt x="16" y="669"/>
                  </a:cubicBezTo>
                  <a:cubicBezTo>
                    <a:pt x="0" y="411"/>
                    <a:pt x="168" y="168"/>
                    <a:pt x="441" y="107"/>
                  </a:cubicBezTo>
                  <a:cubicBezTo>
                    <a:pt x="730" y="1"/>
                    <a:pt x="1049" y="137"/>
                    <a:pt x="1170" y="426"/>
                  </a:cubicBezTo>
                  <a:cubicBezTo>
                    <a:pt x="1307" y="760"/>
                    <a:pt x="1033" y="1110"/>
                    <a:pt x="623" y="1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5"/>
            <p:cNvSpPr/>
            <p:nvPr/>
          </p:nvSpPr>
          <p:spPr>
            <a:xfrm>
              <a:off x="7221632" y="1192134"/>
              <a:ext cx="57720" cy="57723"/>
            </a:xfrm>
            <a:custGeom>
              <a:avLst/>
              <a:gdLst/>
              <a:ahLst/>
              <a:cxnLst/>
              <a:rect l="l" t="t" r="r" b="b"/>
              <a:pathLst>
                <a:path w="1095" h="1095" extrusionOk="0">
                  <a:moveTo>
                    <a:pt x="532" y="1094"/>
                  </a:moveTo>
                  <a:cubicBezTo>
                    <a:pt x="244" y="1079"/>
                    <a:pt x="16" y="851"/>
                    <a:pt x="16" y="562"/>
                  </a:cubicBezTo>
                  <a:cubicBezTo>
                    <a:pt x="0" y="274"/>
                    <a:pt x="228" y="15"/>
                    <a:pt x="517" y="15"/>
                  </a:cubicBezTo>
                  <a:cubicBezTo>
                    <a:pt x="821" y="0"/>
                    <a:pt x="1064" y="243"/>
                    <a:pt x="1094" y="547"/>
                  </a:cubicBezTo>
                  <a:cubicBezTo>
                    <a:pt x="1064" y="836"/>
                    <a:pt x="821" y="1079"/>
                    <a:pt x="532" y="1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5"/>
            <p:cNvSpPr/>
            <p:nvPr/>
          </p:nvSpPr>
          <p:spPr>
            <a:xfrm>
              <a:off x="7218416" y="875001"/>
              <a:ext cx="56929" cy="55298"/>
            </a:xfrm>
            <a:custGeom>
              <a:avLst/>
              <a:gdLst/>
              <a:ahLst/>
              <a:cxnLst/>
              <a:rect l="l" t="t" r="r" b="b"/>
              <a:pathLst>
                <a:path w="1080" h="1049" extrusionOk="0">
                  <a:moveTo>
                    <a:pt x="1079" y="547"/>
                  </a:moveTo>
                  <a:cubicBezTo>
                    <a:pt x="1064" y="836"/>
                    <a:pt x="806" y="1049"/>
                    <a:pt x="532" y="1018"/>
                  </a:cubicBezTo>
                  <a:cubicBezTo>
                    <a:pt x="244" y="1018"/>
                    <a:pt x="16" y="790"/>
                    <a:pt x="1" y="502"/>
                  </a:cubicBezTo>
                  <a:cubicBezTo>
                    <a:pt x="31" y="213"/>
                    <a:pt x="274" y="0"/>
                    <a:pt x="578" y="16"/>
                  </a:cubicBezTo>
                  <a:cubicBezTo>
                    <a:pt x="851" y="31"/>
                    <a:pt x="1079" y="259"/>
                    <a:pt x="1079" y="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2" name="Google Shape;1792;p65"/>
          <p:cNvGrpSpPr/>
          <p:nvPr/>
        </p:nvGrpSpPr>
        <p:grpSpPr>
          <a:xfrm rot="807327">
            <a:off x="261863" y="313015"/>
            <a:ext cx="1508549" cy="1450751"/>
            <a:chOff x="1857000" y="3245400"/>
            <a:chExt cx="1233825" cy="1186575"/>
          </a:xfrm>
        </p:grpSpPr>
        <p:sp>
          <p:nvSpPr>
            <p:cNvPr id="1793" name="Google Shape;1793;p65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5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5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5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5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5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9" name="Google Shape;1799;p65"/>
          <p:cNvGrpSpPr/>
          <p:nvPr/>
        </p:nvGrpSpPr>
        <p:grpSpPr>
          <a:xfrm rot="2556159">
            <a:off x="642650" y="482641"/>
            <a:ext cx="691381" cy="1184422"/>
            <a:chOff x="2946668" y="3613769"/>
            <a:chExt cx="640047" cy="1096481"/>
          </a:xfrm>
        </p:grpSpPr>
        <p:sp>
          <p:nvSpPr>
            <p:cNvPr id="1800" name="Google Shape;1800;p65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5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5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5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5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5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5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0" name="Google Shape;1830;p65"/>
          <p:cNvGrpSpPr/>
          <p:nvPr/>
        </p:nvGrpSpPr>
        <p:grpSpPr>
          <a:xfrm rot="674490">
            <a:off x="167090" y="3924518"/>
            <a:ext cx="3474315" cy="888859"/>
            <a:chOff x="3809875" y="1963175"/>
            <a:chExt cx="1923600" cy="492150"/>
          </a:xfrm>
        </p:grpSpPr>
        <p:sp>
          <p:nvSpPr>
            <p:cNvPr id="1831" name="Google Shape;1831;p65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5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5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5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5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5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5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5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5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5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5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2" name="Google Shape;1842;p65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1843" name="Google Shape;1843;p65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5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81" y="284056"/>
            <a:ext cx="5706271" cy="68589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76" y="872171"/>
            <a:ext cx="2821839" cy="96460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80" y="2253557"/>
            <a:ext cx="6440472" cy="856561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1681325" y="3206546"/>
            <a:ext cx="517493" cy="5486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r>
              <a:rPr lang="bg-BG" dirty="0" smtClean="0"/>
              <a:t>.</a:t>
            </a:r>
            <a:endParaRPr lang="bg-BG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89" y="3069326"/>
            <a:ext cx="4467849" cy="79068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61" y="4037297"/>
            <a:ext cx="2953162" cy="56205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804439" y="1016105"/>
            <a:ext cx="367094" cy="35657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2" name="Oval 51"/>
          <p:cNvSpPr/>
          <p:nvPr/>
        </p:nvSpPr>
        <p:spPr>
          <a:xfrm>
            <a:off x="4684969" y="1005957"/>
            <a:ext cx="367094" cy="35657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3" name="Oval 52"/>
          <p:cNvSpPr/>
          <p:nvPr/>
        </p:nvSpPr>
        <p:spPr>
          <a:xfrm>
            <a:off x="5130394" y="1006229"/>
            <a:ext cx="367094" cy="35657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4" name="Oval 53"/>
          <p:cNvSpPr/>
          <p:nvPr/>
        </p:nvSpPr>
        <p:spPr>
          <a:xfrm>
            <a:off x="5619826" y="1019218"/>
            <a:ext cx="367094" cy="35657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TextBox 8"/>
          <p:cNvSpPr txBox="1"/>
          <p:nvPr/>
        </p:nvSpPr>
        <p:spPr>
          <a:xfrm>
            <a:off x="7124087" y="1193366"/>
            <a:ext cx="136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ТРОН</a:t>
            </a:r>
            <a:endParaRPr lang="bg-BG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" grpId="0" animBg="1"/>
      <p:bldP spid="52" grpId="0" animBg="1"/>
      <p:bldP spid="53" grpId="0" animBg="1"/>
      <p:bldP spid="54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9" name="Google Shape;1569;p60"/>
          <p:cNvGrpSpPr/>
          <p:nvPr/>
        </p:nvGrpSpPr>
        <p:grpSpPr>
          <a:xfrm rot="474658">
            <a:off x="1308370" y="4661341"/>
            <a:ext cx="1557467" cy="585348"/>
            <a:chOff x="4345425" y="2175475"/>
            <a:chExt cx="800750" cy="176025"/>
          </a:xfrm>
        </p:grpSpPr>
        <p:sp>
          <p:nvSpPr>
            <p:cNvPr id="1570" name="Google Shape;1570;p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60"/>
          <p:cNvGrpSpPr/>
          <p:nvPr/>
        </p:nvGrpSpPr>
        <p:grpSpPr>
          <a:xfrm rot="474658">
            <a:off x="6516728" y="4625482"/>
            <a:ext cx="1557467" cy="585348"/>
            <a:chOff x="4345425" y="2175475"/>
            <a:chExt cx="800750" cy="176025"/>
          </a:xfrm>
        </p:grpSpPr>
        <p:sp>
          <p:nvSpPr>
            <p:cNvPr id="1576" name="Google Shape;1576;p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0" name="Google Shape;1590;p60"/>
          <p:cNvGrpSpPr/>
          <p:nvPr/>
        </p:nvGrpSpPr>
        <p:grpSpPr>
          <a:xfrm>
            <a:off x="2946355" y="183678"/>
            <a:ext cx="2960453" cy="176025"/>
            <a:chOff x="4345425" y="2175475"/>
            <a:chExt cx="800750" cy="176025"/>
          </a:xfrm>
        </p:grpSpPr>
        <p:sp>
          <p:nvSpPr>
            <p:cNvPr id="1591" name="Google Shape;1591;p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186" y="519612"/>
            <a:ext cx="5174533" cy="466174"/>
          </a:xfrm>
          <a:prstGeom prst="rect">
            <a:avLst/>
          </a:prstGeom>
        </p:spPr>
      </p:pic>
      <p:sp>
        <p:nvSpPr>
          <p:cNvPr id="2" name="Flowchart: Sequential Access Storage 1"/>
          <p:cNvSpPr/>
          <p:nvPr/>
        </p:nvSpPr>
        <p:spPr>
          <a:xfrm>
            <a:off x="1871553" y="1381759"/>
            <a:ext cx="5430101" cy="1835574"/>
          </a:xfrm>
          <a:prstGeom prst="flowChartMagneticTa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13, 26, 39, 52, 65, 78, 91</a:t>
            </a:r>
            <a:endParaRPr lang="bg-BG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2" name="Google Shape;1912;p67"/>
          <p:cNvGrpSpPr/>
          <p:nvPr/>
        </p:nvGrpSpPr>
        <p:grpSpPr>
          <a:xfrm>
            <a:off x="7228966" y="180240"/>
            <a:ext cx="1456473" cy="1079750"/>
            <a:chOff x="4319250" y="3137000"/>
            <a:chExt cx="885825" cy="524125"/>
          </a:xfrm>
        </p:grpSpPr>
        <p:sp>
          <p:nvSpPr>
            <p:cNvPr id="1913" name="Google Shape;1913;p6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67"/>
          <p:cNvSpPr txBox="1">
            <a:spLocks noGrp="1"/>
          </p:cNvSpPr>
          <p:nvPr>
            <p:ph type="title"/>
          </p:nvPr>
        </p:nvSpPr>
        <p:spPr>
          <a:xfrm>
            <a:off x="575756" y="1368646"/>
            <a:ext cx="7055725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Домашна работа</a:t>
            </a:r>
            <a:endParaRPr dirty="0"/>
          </a:p>
        </p:txBody>
      </p:sp>
      <p:grpSp>
        <p:nvGrpSpPr>
          <p:cNvPr id="1927" name="Google Shape;1927;p67"/>
          <p:cNvGrpSpPr/>
          <p:nvPr/>
        </p:nvGrpSpPr>
        <p:grpSpPr>
          <a:xfrm>
            <a:off x="2072681" y="2337674"/>
            <a:ext cx="4693836" cy="176025"/>
            <a:chOff x="4345425" y="2175475"/>
            <a:chExt cx="800750" cy="176025"/>
          </a:xfrm>
        </p:grpSpPr>
        <p:sp>
          <p:nvSpPr>
            <p:cNvPr id="1928" name="Google Shape;1928;p6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873;p66"/>
          <p:cNvGrpSpPr/>
          <p:nvPr/>
        </p:nvGrpSpPr>
        <p:grpSpPr>
          <a:xfrm rot="372491" flipH="1">
            <a:off x="766950" y="4312635"/>
            <a:ext cx="595061" cy="675849"/>
            <a:chOff x="5464100" y="4208075"/>
            <a:chExt cx="494625" cy="579650"/>
          </a:xfrm>
        </p:grpSpPr>
        <p:sp>
          <p:nvSpPr>
            <p:cNvPr id="23" name="Google Shape;1874;p66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75;p66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76;p66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77;p66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78;p66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79;p66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80;p66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81;p66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82;p66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83;p66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84;p66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85;p66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886;p66"/>
          <p:cNvGrpSpPr/>
          <p:nvPr/>
        </p:nvGrpSpPr>
        <p:grpSpPr>
          <a:xfrm rot="9456294">
            <a:off x="6516341" y="2179449"/>
            <a:ext cx="2306042" cy="512923"/>
            <a:chOff x="7051300" y="3461525"/>
            <a:chExt cx="2305989" cy="512912"/>
          </a:xfrm>
        </p:grpSpPr>
        <p:sp>
          <p:nvSpPr>
            <p:cNvPr id="36" name="Google Shape;1887;p66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88;p66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89;p66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90;p66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91;p66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92;p66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93;p66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94;p66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95;p66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96;p66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97;p66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98;p66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99;p66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00;p66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01;p66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02;p66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03;p66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04;p66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905;p66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55" name="Google Shape;1906;p66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07;p66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77318" y="2925584"/>
            <a:ext cx="5214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/>
              <a:t>Учебник стр. </a:t>
            </a:r>
            <a:r>
              <a:rPr lang="en-US" sz="3200" dirty="0" smtClean="0"/>
              <a:t>27</a:t>
            </a:r>
            <a:r>
              <a:rPr lang="bg-BG" sz="3200" dirty="0" smtClean="0"/>
              <a:t>/ </a:t>
            </a:r>
            <a:r>
              <a:rPr lang="en-US" sz="3200" dirty="0" smtClean="0"/>
              <a:t>10-16,</a:t>
            </a:r>
            <a:endParaRPr lang="bg-BG" sz="3200" dirty="0" smtClean="0"/>
          </a:p>
          <a:p>
            <a:pPr algn="ctr"/>
            <a:r>
              <a:rPr lang="bg-BG" sz="3200" dirty="0" smtClean="0"/>
              <a:t>Учебна тетрадка/ стр.6</a:t>
            </a:r>
            <a:r>
              <a:rPr lang="en-US" sz="3200" dirty="0" smtClean="0"/>
              <a:t> </a:t>
            </a:r>
          </a:p>
          <a:p>
            <a:endParaRPr lang="bg-BG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65</Words>
  <Application>Microsoft Office PowerPoint</Application>
  <PresentationFormat>On-screen Show (16:9)</PresentationFormat>
  <Paragraphs>15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Itim</vt:lpstr>
      <vt:lpstr>Muli</vt:lpstr>
      <vt:lpstr>Arial</vt:lpstr>
      <vt:lpstr>Permanent Marker</vt:lpstr>
      <vt:lpstr>Online Notebook XL by Slidesgo</vt:lpstr>
      <vt:lpstr>Нека припомним</vt:lpstr>
      <vt:lpstr>Делител и кратно на естествено число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Свойства на събирането. Намиране на неизвестно число</dc:title>
  <dc:creator>User</dc:creator>
  <cp:lastModifiedBy>Teacher</cp:lastModifiedBy>
  <cp:revision>20</cp:revision>
  <dcterms:modified xsi:type="dcterms:W3CDTF">2023-10-03T11:55:50Z</dcterms:modified>
</cp:coreProperties>
</file>