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2"/>
  </p:notesMasterIdLst>
  <p:sldIdLst>
    <p:sldId id="269" r:id="rId2"/>
    <p:sldId id="259" r:id="rId3"/>
    <p:sldId id="258" r:id="rId4"/>
    <p:sldId id="257" r:id="rId5"/>
    <p:sldId id="260" r:id="rId6"/>
    <p:sldId id="261" r:id="rId7"/>
    <p:sldId id="262" r:id="rId8"/>
    <p:sldId id="264" r:id="rId9"/>
    <p:sldId id="265" r:id="rId10"/>
    <p:sldId id="268" r:id="rId11"/>
  </p:sldIdLst>
  <p:sldSz cx="9144000" cy="5143500" type="screen16x9"/>
  <p:notesSz cx="6858000" cy="9144000"/>
  <p:embeddedFontLst>
    <p:embeddedFont>
      <p:font typeface="Catamaran Black" panose="020B0604020202020204" charset="0"/>
      <p:bold r:id="rId13"/>
    </p:embeddedFont>
    <p:embeddedFont>
      <p:font typeface="Pacifico" panose="020B0604020202020204" charset="-52"/>
      <p:regular r:id="rId14"/>
    </p:embeddedFont>
    <p:embeddedFont>
      <p:font typeface="Alef" panose="020B0604020202020204" charset="-79"/>
      <p:regular r:id="rId15"/>
      <p:bold r:id="rId16"/>
    </p:embeddedFont>
    <p:embeddedFont>
      <p:font typeface="Alfa Slab One" panose="020B0604020202020204" charset="0"/>
      <p:regular r:id="rId17"/>
    </p:embeddedFont>
    <p:embeddedFont>
      <p:font typeface="Catamaran ExtraBold" panose="020B0604020202020204" charset="0"/>
      <p:bold r:id="rId18"/>
    </p:embeddedFont>
    <p:embeddedFont>
      <p:font typeface="Catamaran" panose="020B0604020202020204" charset="0"/>
      <p:regular r:id="rId19"/>
      <p:bold r:id="rId20"/>
    </p:embeddedFont>
    <p:embeddedFont>
      <p:font typeface="Catamaran Medium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84" y="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745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96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e0a7835d13_3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e0a7835d13_3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2" name="Google Shape;2252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ddba04b64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ddba04b64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481887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469077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6748250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662015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96012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83202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2738600" y="2880360"/>
            <a:ext cx="17373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276140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8355589" y="4053993"/>
            <a:ext cx="514207" cy="791925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8541311" y="3171976"/>
            <a:ext cx="543964" cy="660337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359682" y="44785"/>
            <a:ext cx="441819" cy="815168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11413" y="1098725"/>
            <a:ext cx="548725" cy="598600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2770099" y="4132589"/>
            <a:ext cx="3851452" cy="1263131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015121" y="72944"/>
            <a:ext cx="315856" cy="60493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455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057400" y="2662042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037200" y="3424822"/>
            <a:ext cx="30696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4150938" y="1579478"/>
            <a:ext cx="892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294151" y="2595389"/>
            <a:ext cx="3851452" cy="1263131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5292549" y="-11"/>
            <a:ext cx="3851452" cy="1263131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3813988" y="-1487995"/>
            <a:ext cx="1516025" cy="309198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8157035" y="3953166"/>
            <a:ext cx="547501" cy="787144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258363" y="229113"/>
            <a:ext cx="798125" cy="1094450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433538" y="1775413"/>
            <a:ext cx="447775" cy="447175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400326" y="4026993"/>
            <a:ext cx="514207" cy="791925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4297638" y="4300125"/>
            <a:ext cx="548725" cy="598600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7933125" y="229113"/>
            <a:ext cx="995300" cy="700150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353375" y="2882939"/>
            <a:ext cx="2578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5213625" y="2882939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354875" y="3274789"/>
            <a:ext cx="25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5212125" y="3277164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5971274" y="48164"/>
            <a:ext cx="3851452" cy="1263131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8430713" y="3423225"/>
            <a:ext cx="592075" cy="7227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8315392" y="2356653"/>
            <a:ext cx="554941" cy="80304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391767" y="3932863"/>
            <a:ext cx="604137" cy="795097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3552972" y="3390921"/>
            <a:ext cx="1774687" cy="361953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5"/>
          <p:cNvGrpSpPr/>
          <p:nvPr/>
        </p:nvGrpSpPr>
        <p:grpSpPr>
          <a:xfrm>
            <a:off x="314150" y="300063"/>
            <a:ext cx="798125" cy="1094450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9022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9935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34747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35660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60472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61385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7740478" y="3880373"/>
            <a:ext cx="3851452" cy="1263131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306554" y="4086577"/>
            <a:ext cx="547505" cy="787150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8390936" y="219404"/>
            <a:ext cx="575003" cy="799457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8" r:id="rId7"/>
    <p:sldLayoutId id="2147483659" r:id="rId8"/>
    <p:sldLayoutId id="2147483669" r:id="rId9"/>
    <p:sldLayoutId id="2147483670" r:id="rId10"/>
    <p:sldLayoutId id="2147483677" r:id="rId11"/>
    <p:sldLayoutId id="2147483678" r:id="rId12"/>
    <p:sldLayoutId id="214748368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225826" y="1308969"/>
            <a:ext cx="6639339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r>
              <a:rPr lang="bg-BG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r>
              <a:rPr lang="en-US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Събиране на </a:t>
            </a:r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десетични </a:t>
            </a:r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дроби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61" y="185900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501791" y="3196967"/>
            <a:ext cx="3997998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 </a:t>
            </a:r>
          </a:p>
          <a:p>
            <a:pPr algn="ctr"/>
            <a:r>
              <a:rPr lang="bg-BG" sz="2800" dirty="0" smtClean="0"/>
              <a:t>Учебна тетрадка</a:t>
            </a:r>
          </a:p>
          <a:p>
            <a:pPr algn="ctr"/>
            <a:r>
              <a:rPr lang="bg-BG" sz="2800" dirty="0" smtClean="0"/>
              <a:t>стр. </a:t>
            </a:r>
            <a:r>
              <a:rPr lang="bg-BG" sz="2800" smtClean="0"/>
              <a:t>6 </a:t>
            </a:r>
            <a:r>
              <a:rPr lang="en-US" sz="2800" smtClean="0"/>
              <a:t>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1521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5" y="1569341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/>
              <a:t>как се събират десетични </a:t>
            </a:r>
            <a:r>
              <a:rPr lang="ru-RU" sz="2000" dirty="0" smtClean="0"/>
              <a:t>дроби;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1949955" y="2993127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/>
              <a:t>как се </a:t>
            </a:r>
            <a:r>
              <a:rPr lang="ru-RU" sz="2000" dirty="0" smtClean="0"/>
              <a:t>подреждат </a:t>
            </a:r>
            <a:r>
              <a:rPr lang="ru-RU" sz="2000" dirty="0"/>
              <a:t>десетични </a:t>
            </a:r>
            <a:r>
              <a:rPr lang="ru-RU" sz="2000" dirty="0" smtClean="0"/>
              <a:t>дроби при събиране;</a:t>
            </a:r>
            <a:endParaRPr lang="ru-RU" sz="2000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890422" y="1686382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000" dirty="0"/>
              <a:t>как да правите оценка </a:t>
            </a:r>
          </a:p>
          <a:p>
            <a:r>
              <a:rPr lang="ru-RU" sz="2000" dirty="0"/>
              <a:t>на </a:t>
            </a:r>
            <a:r>
              <a:rPr lang="ru-RU" sz="2000" dirty="0" smtClean="0"/>
              <a:t>резултат на сбора.</a:t>
            </a:r>
            <a:endParaRPr lang="ru-RU" sz="2000" dirty="0"/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/>
              <a:t>някои трикове за по-лесно събиране 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7" y="1028857"/>
            <a:ext cx="8654107" cy="269819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5072" y="1779087"/>
            <a:ext cx="8541471" cy="18669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166;p40"/>
          <p:cNvSpPr/>
          <p:nvPr/>
        </p:nvSpPr>
        <p:spPr>
          <a:xfrm>
            <a:off x="289526" y="19296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171;p40"/>
          <p:cNvSpPr txBox="1">
            <a:spLocks noGrp="1"/>
          </p:cNvSpPr>
          <p:nvPr>
            <p:ph type="title"/>
          </p:nvPr>
        </p:nvSpPr>
        <p:spPr>
          <a:xfrm>
            <a:off x="184526" y="485994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98" y="338206"/>
            <a:ext cx="6315956" cy="74305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98" y="1214542"/>
            <a:ext cx="6525536" cy="368668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79299" y="2508292"/>
            <a:ext cx="6525536" cy="23929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8" y="1403344"/>
            <a:ext cx="8516539" cy="2105319"/>
          </a:xfrm>
          <a:prstGeom prst="rect">
            <a:avLst/>
          </a:prstGeom>
        </p:spPr>
      </p:pic>
      <p:sp>
        <p:nvSpPr>
          <p:cNvPr id="6" name="Google Shape;2165;p40"/>
          <p:cNvSpPr/>
          <p:nvPr/>
        </p:nvSpPr>
        <p:spPr>
          <a:xfrm>
            <a:off x="909444" y="515044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176;p40"/>
          <p:cNvSpPr txBox="1">
            <a:spLocks noGrp="1"/>
          </p:cNvSpPr>
          <p:nvPr>
            <p:ph type="title" idx="4294967295"/>
          </p:nvPr>
        </p:nvSpPr>
        <p:spPr>
          <a:xfrm>
            <a:off x="1009064" y="847564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42"/>
          <p:cNvSpPr/>
          <p:nvPr/>
        </p:nvSpPr>
        <p:spPr>
          <a:xfrm>
            <a:off x="7554910" y="3965604"/>
            <a:ext cx="1060200" cy="1060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42"/>
          <p:cNvSpPr/>
          <p:nvPr/>
        </p:nvSpPr>
        <p:spPr>
          <a:xfrm>
            <a:off x="197586" y="1604487"/>
            <a:ext cx="922223" cy="843465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9" name="Google Shape;2199;p42"/>
          <p:cNvGrpSpPr/>
          <p:nvPr/>
        </p:nvGrpSpPr>
        <p:grpSpPr>
          <a:xfrm>
            <a:off x="7853145" y="4182339"/>
            <a:ext cx="463730" cy="626730"/>
            <a:chOff x="4043175" y="2600975"/>
            <a:chExt cx="294525" cy="398050"/>
          </a:xfrm>
        </p:grpSpPr>
        <p:sp>
          <p:nvSpPr>
            <p:cNvPr id="2200" name="Google Shape;2200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42"/>
          <p:cNvGrpSpPr/>
          <p:nvPr/>
        </p:nvGrpSpPr>
        <p:grpSpPr>
          <a:xfrm>
            <a:off x="507532" y="1852967"/>
            <a:ext cx="383005" cy="448099"/>
            <a:chOff x="3286750" y="2600975"/>
            <a:chExt cx="311150" cy="398050"/>
          </a:xfrm>
        </p:grpSpPr>
        <p:sp>
          <p:nvSpPr>
            <p:cNvPr id="2212" name="Google Shape;2212;p42"/>
            <p:cNvSpPr/>
            <p:nvPr/>
          </p:nvSpPr>
          <p:spPr>
            <a:xfrm>
              <a:off x="3286750" y="2600975"/>
              <a:ext cx="311150" cy="398050"/>
            </a:xfrm>
            <a:custGeom>
              <a:avLst/>
              <a:gdLst/>
              <a:ahLst/>
              <a:cxnLst/>
              <a:rect l="l" t="t" r="r" b="b"/>
              <a:pathLst>
                <a:path w="12446" h="15922" extrusionOk="0">
                  <a:moveTo>
                    <a:pt x="665" y="1"/>
                  </a:moveTo>
                  <a:lnTo>
                    <a:pt x="538" y="26"/>
                  </a:lnTo>
                  <a:lnTo>
                    <a:pt x="410" y="52"/>
                  </a:lnTo>
                  <a:lnTo>
                    <a:pt x="308" y="129"/>
                  </a:lnTo>
                  <a:lnTo>
                    <a:pt x="205" y="205"/>
                  </a:lnTo>
                  <a:lnTo>
                    <a:pt x="129" y="308"/>
                  </a:lnTo>
                  <a:lnTo>
                    <a:pt x="78" y="410"/>
                  </a:lnTo>
                  <a:lnTo>
                    <a:pt x="26" y="538"/>
                  </a:lnTo>
                  <a:lnTo>
                    <a:pt x="1" y="665"/>
                  </a:lnTo>
                  <a:lnTo>
                    <a:pt x="1" y="15257"/>
                  </a:lnTo>
                  <a:lnTo>
                    <a:pt x="26" y="15410"/>
                  </a:lnTo>
                  <a:lnTo>
                    <a:pt x="78" y="15512"/>
                  </a:lnTo>
                  <a:lnTo>
                    <a:pt x="129" y="15640"/>
                  </a:lnTo>
                  <a:lnTo>
                    <a:pt x="205" y="15742"/>
                  </a:lnTo>
                  <a:lnTo>
                    <a:pt x="308" y="15819"/>
                  </a:lnTo>
                  <a:lnTo>
                    <a:pt x="410" y="15870"/>
                  </a:lnTo>
                  <a:lnTo>
                    <a:pt x="538" y="15921"/>
                  </a:lnTo>
                  <a:lnTo>
                    <a:pt x="11909" y="15921"/>
                  </a:lnTo>
                  <a:lnTo>
                    <a:pt x="12037" y="15870"/>
                  </a:lnTo>
                  <a:lnTo>
                    <a:pt x="12139" y="15819"/>
                  </a:lnTo>
                  <a:lnTo>
                    <a:pt x="12241" y="15742"/>
                  </a:lnTo>
                  <a:lnTo>
                    <a:pt x="12318" y="15640"/>
                  </a:lnTo>
                  <a:lnTo>
                    <a:pt x="12395" y="15512"/>
                  </a:lnTo>
                  <a:lnTo>
                    <a:pt x="12420" y="15410"/>
                  </a:lnTo>
                  <a:lnTo>
                    <a:pt x="12446" y="15257"/>
                  </a:lnTo>
                  <a:lnTo>
                    <a:pt x="12446" y="665"/>
                  </a:lnTo>
                  <a:lnTo>
                    <a:pt x="12420" y="538"/>
                  </a:lnTo>
                  <a:lnTo>
                    <a:pt x="12395" y="410"/>
                  </a:lnTo>
                  <a:lnTo>
                    <a:pt x="12318" y="308"/>
                  </a:lnTo>
                  <a:lnTo>
                    <a:pt x="12241" y="205"/>
                  </a:lnTo>
                  <a:lnTo>
                    <a:pt x="12139" y="129"/>
                  </a:lnTo>
                  <a:lnTo>
                    <a:pt x="12037" y="52"/>
                  </a:lnTo>
                  <a:lnTo>
                    <a:pt x="11909" y="26"/>
                  </a:lnTo>
                  <a:lnTo>
                    <a:pt x="11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3319975" y="2635475"/>
              <a:ext cx="244725" cy="77975"/>
            </a:xfrm>
            <a:custGeom>
              <a:avLst/>
              <a:gdLst/>
              <a:ahLst/>
              <a:cxnLst/>
              <a:rect l="l" t="t" r="r" b="b"/>
              <a:pathLst>
                <a:path w="9789" h="3119" extrusionOk="0">
                  <a:moveTo>
                    <a:pt x="410" y="1"/>
                  </a:moveTo>
                  <a:lnTo>
                    <a:pt x="307" y="26"/>
                  </a:lnTo>
                  <a:lnTo>
                    <a:pt x="205" y="78"/>
                  </a:lnTo>
                  <a:lnTo>
                    <a:pt x="154" y="129"/>
                  </a:lnTo>
                  <a:lnTo>
                    <a:pt x="77" y="205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486"/>
                  </a:lnTo>
                  <a:lnTo>
                    <a:pt x="1" y="2633"/>
                  </a:lnTo>
                  <a:lnTo>
                    <a:pt x="1" y="2735"/>
                  </a:lnTo>
                  <a:lnTo>
                    <a:pt x="26" y="2812"/>
                  </a:lnTo>
                  <a:lnTo>
                    <a:pt x="77" y="2914"/>
                  </a:lnTo>
                  <a:lnTo>
                    <a:pt x="154" y="2991"/>
                  </a:lnTo>
                  <a:lnTo>
                    <a:pt x="205" y="3042"/>
                  </a:lnTo>
                  <a:lnTo>
                    <a:pt x="307" y="3093"/>
                  </a:lnTo>
                  <a:lnTo>
                    <a:pt x="410" y="3118"/>
                  </a:lnTo>
                  <a:lnTo>
                    <a:pt x="9405" y="3118"/>
                  </a:lnTo>
                  <a:lnTo>
                    <a:pt x="9481" y="3093"/>
                  </a:lnTo>
                  <a:lnTo>
                    <a:pt x="9584" y="3042"/>
                  </a:lnTo>
                  <a:lnTo>
                    <a:pt x="9660" y="2991"/>
                  </a:lnTo>
                  <a:lnTo>
                    <a:pt x="9711" y="2914"/>
                  </a:lnTo>
                  <a:lnTo>
                    <a:pt x="9763" y="2812"/>
                  </a:lnTo>
                  <a:lnTo>
                    <a:pt x="9788" y="2735"/>
                  </a:lnTo>
                  <a:lnTo>
                    <a:pt x="9788" y="2633"/>
                  </a:lnTo>
                  <a:lnTo>
                    <a:pt x="9788" y="486"/>
                  </a:lnTo>
                  <a:lnTo>
                    <a:pt x="9788" y="384"/>
                  </a:lnTo>
                  <a:lnTo>
                    <a:pt x="9763" y="307"/>
                  </a:lnTo>
                  <a:lnTo>
                    <a:pt x="9711" y="205"/>
                  </a:lnTo>
                  <a:lnTo>
                    <a:pt x="9660" y="129"/>
                  </a:lnTo>
                  <a:lnTo>
                    <a:pt x="9584" y="78"/>
                  </a:lnTo>
                  <a:lnTo>
                    <a:pt x="9481" y="26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3319975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7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2"/>
                  </a:lnTo>
                  <a:lnTo>
                    <a:pt x="2505" y="2505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3410050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8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2"/>
                  </a:lnTo>
                  <a:lnTo>
                    <a:pt x="2480" y="2505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1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3319975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7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1"/>
                  </a:lnTo>
                  <a:lnTo>
                    <a:pt x="2505" y="2479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0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3410050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8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1"/>
                  </a:lnTo>
                  <a:lnTo>
                    <a:pt x="2480" y="2479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0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2"/>
            <p:cNvSpPr/>
            <p:nvPr/>
          </p:nvSpPr>
          <p:spPr>
            <a:xfrm>
              <a:off x="3499500" y="2779225"/>
              <a:ext cx="65200" cy="161650"/>
            </a:xfrm>
            <a:custGeom>
              <a:avLst/>
              <a:gdLst/>
              <a:ahLst/>
              <a:cxnLst/>
              <a:rect l="l" t="t" r="r" b="b"/>
              <a:pathLst>
                <a:path w="2608" h="6466" extrusionOk="0">
                  <a:moveTo>
                    <a:pt x="307" y="1"/>
                  </a:moveTo>
                  <a:lnTo>
                    <a:pt x="256" y="26"/>
                  </a:lnTo>
                  <a:lnTo>
                    <a:pt x="128" y="103"/>
                  </a:lnTo>
                  <a:lnTo>
                    <a:pt x="26" y="231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6083"/>
                  </a:lnTo>
                  <a:lnTo>
                    <a:pt x="26" y="6159"/>
                  </a:lnTo>
                  <a:lnTo>
                    <a:pt x="26" y="6236"/>
                  </a:lnTo>
                  <a:lnTo>
                    <a:pt x="128" y="6338"/>
                  </a:lnTo>
                  <a:lnTo>
                    <a:pt x="256" y="6440"/>
                  </a:lnTo>
                  <a:lnTo>
                    <a:pt x="307" y="6466"/>
                  </a:lnTo>
                  <a:lnTo>
                    <a:pt x="2300" y="6466"/>
                  </a:lnTo>
                  <a:lnTo>
                    <a:pt x="2377" y="6440"/>
                  </a:lnTo>
                  <a:lnTo>
                    <a:pt x="2505" y="6338"/>
                  </a:lnTo>
                  <a:lnTo>
                    <a:pt x="2582" y="6236"/>
                  </a:lnTo>
                  <a:lnTo>
                    <a:pt x="2607" y="6159"/>
                  </a:lnTo>
                  <a:lnTo>
                    <a:pt x="2607" y="6083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2"/>
            <p:cNvSpPr/>
            <p:nvPr/>
          </p:nvSpPr>
          <p:spPr>
            <a:xfrm>
              <a:off x="3367250" y="2740250"/>
              <a:ext cx="150175" cy="12175"/>
            </a:xfrm>
            <a:custGeom>
              <a:avLst/>
              <a:gdLst/>
              <a:ahLst/>
              <a:cxnLst/>
              <a:rect l="l" t="t" r="r" b="b"/>
              <a:pathLst>
                <a:path w="6007" h="48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56" y="486"/>
                  </a:lnTo>
                  <a:lnTo>
                    <a:pt x="5751" y="486"/>
                  </a:lnTo>
                  <a:lnTo>
                    <a:pt x="5853" y="461"/>
                  </a:lnTo>
                  <a:lnTo>
                    <a:pt x="5929" y="410"/>
                  </a:lnTo>
                  <a:lnTo>
                    <a:pt x="5981" y="333"/>
                  </a:lnTo>
                  <a:lnTo>
                    <a:pt x="6006" y="256"/>
                  </a:lnTo>
                  <a:lnTo>
                    <a:pt x="5981" y="154"/>
                  </a:lnTo>
                  <a:lnTo>
                    <a:pt x="5929" y="77"/>
                  </a:lnTo>
                  <a:lnTo>
                    <a:pt x="5853" y="26"/>
                  </a:lnTo>
                  <a:lnTo>
                    <a:pt x="5751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3334675" y="2793925"/>
              <a:ext cx="35800" cy="35800"/>
            </a:xfrm>
            <a:custGeom>
              <a:avLst/>
              <a:gdLst/>
              <a:ahLst/>
              <a:cxnLst/>
              <a:rect l="l" t="t" r="r" b="b"/>
              <a:pathLst>
                <a:path w="1432" h="1432" extrusionOk="0">
                  <a:moveTo>
                    <a:pt x="716" y="0"/>
                  </a:moveTo>
                  <a:lnTo>
                    <a:pt x="614" y="26"/>
                  </a:lnTo>
                  <a:lnTo>
                    <a:pt x="537" y="77"/>
                  </a:lnTo>
                  <a:lnTo>
                    <a:pt x="486" y="154"/>
                  </a:lnTo>
                  <a:lnTo>
                    <a:pt x="486" y="256"/>
                  </a:lnTo>
                  <a:lnTo>
                    <a:pt x="486" y="486"/>
                  </a:lnTo>
                  <a:lnTo>
                    <a:pt x="154" y="486"/>
                  </a:lnTo>
                  <a:lnTo>
                    <a:pt x="77" y="537"/>
                  </a:lnTo>
                  <a:lnTo>
                    <a:pt x="26" y="614"/>
                  </a:lnTo>
                  <a:lnTo>
                    <a:pt x="0" y="716"/>
                  </a:lnTo>
                  <a:lnTo>
                    <a:pt x="26" y="818"/>
                  </a:lnTo>
                  <a:lnTo>
                    <a:pt x="77" y="895"/>
                  </a:lnTo>
                  <a:lnTo>
                    <a:pt x="154" y="946"/>
                  </a:lnTo>
                  <a:lnTo>
                    <a:pt x="486" y="946"/>
                  </a:lnTo>
                  <a:lnTo>
                    <a:pt x="486" y="1176"/>
                  </a:lnTo>
                  <a:lnTo>
                    <a:pt x="486" y="1278"/>
                  </a:lnTo>
                  <a:lnTo>
                    <a:pt x="537" y="1355"/>
                  </a:lnTo>
                  <a:lnTo>
                    <a:pt x="614" y="1406"/>
                  </a:lnTo>
                  <a:lnTo>
                    <a:pt x="716" y="1431"/>
                  </a:lnTo>
                  <a:lnTo>
                    <a:pt x="818" y="1406"/>
                  </a:lnTo>
                  <a:lnTo>
                    <a:pt x="895" y="1355"/>
                  </a:lnTo>
                  <a:lnTo>
                    <a:pt x="946" y="1278"/>
                  </a:lnTo>
                  <a:lnTo>
                    <a:pt x="946" y="1176"/>
                  </a:lnTo>
                  <a:lnTo>
                    <a:pt x="946" y="946"/>
                  </a:lnTo>
                  <a:lnTo>
                    <a:pt x="1278" y="946"/>
                  </a:lnTo>
                  <a:lnTo>
                    <a:pt x="1355" y="895"/>
                  </a:lnTo>
                  <a:lnTo>
                    <a:pt x="1406" y="818"/>
                  </a:lnTo>
                  <a:lnTo>
                    <a:pt x="1432" y="716"/>
                  </a:lnTo>
                  <a:lnTo>
                    <a:pt x="1406" y="614"/>
                  </a:lnTo>
                  <a:lnTo>
                    <a:pt x="1355" y="537"/>
                  </a:lnTo>
                  <a:lnTo>
                    <a:pt x="1278" y="486"/>
                  </a:lnTo>
                  <a:lnTo>
                    <a:pt x="946" y="486"/>
                  </a:lnTo>
                  <a:lnTo>
                    <a:pt x="946" y="256"/>
                  </a:lnTo>
                  <a:lnTo>
                    <a:pt x="946" y="154"/>
                  </a:lnTo>
                  <a:lnTo>
                    <a:pt x="895" y="77"/>
                  </a:lnTo>
                  <a:lnTo>
                    <a:pt x="818" y="26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2"/>
            <p:cNvSpPr/>
            <p:nvPr/>
          </p:nvSpPr>
          <p:spPr>
            <a:xfrm>
              <a:off x="3514825" y="2845025"/>
              <a:ext cx="35175" cy="12175"/>
            </a:xfrm>
            <a:custGeom>
              <a:avLst/>
              <a:gdLst/>
              <a:ahLst/>
              <a:cxnLst/>
              <a:rect l="l" t="t" r="r" b="b"/>
              <a:pathLst>
                <a:path w="1407" h="487" extrusionOk="0">
                  <a:moveTo>
                    <a:pt x="231" y="1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31"/>
                  </a:lnTo>
                  <a:lnTo>
                    <a:pt x="1" y="333"/>
                  </a:lnTo>
                  <a:lnTo>
                    <a:pt x="52" y="410"/>
                  </a:lnTo>
                  <a:lnTo>
                    <a:pt x="129" y="461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1"/>
                  </a:lnTo>
                  <a:lnTo>
                    <a:pt x="1330" y="410"/>
                  </a:lnTo>
                  <a:lnTo>
                    <a:pt x="1381" y="333"/>
                  </a:lnTo>
                  <a:lnTo>
                    <a:pt x="1406" y="231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2"/>
            <p:cNvSpPr/>
            <p:nvPr/>
          </p:nvSpPr>
          <p:spPr>
            <a:xfrm>
              <a:off x="3514825" y="2862925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32"/>
                  </a:lnTo>
                  <a:lnTo>
                    <a:pt x="52" y="409"/>
                  </a:lnTo>
                  <a:lnTo>
                    <a:pt x="129" y="460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0"/>
                  </a:lnTo>
                  <a:lnTo>
                    <a:pt x="1330" y="409"/>
                  </a:lnTo>
                  <a:lnTo>
                    <a:pt x="1381" y="332"/>
                  </a:lnTo>
                  <a:lnTo>
                    <a:pt x="1406" y="256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3338500" y="28942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129" y="0"/>
                  </a:moveTo>
                  <a:lnTo>
                    <a:pt x="52" y="51"/>
                  </a:lnTo>
                  <a:lnTo>
                    <a:pt x="1" y="128"/>
                  </a:lnTo>
                  <a:lnTo>
                    <a:pt x="1" y="230"/>
                  </a:lnTo>
                  <a:lnTo>
                    <a:pt x="1" y="307"/>
                  </a:lnTo>
                  <a:lnTo>
                    <a:pt x="52" y="409"/>
                  </a:lnTo>
                  <a:lnTo>
                    <a:pt x="231" y="563"/>
                  </a:lnTo>
                  <a:lnTo>
                    <a:pt x="52" y="716"/>
                  </a:lnTo>
                  <a:lnTo>
                    <a:pt x="26" y="793"/>
                  </a:lnTo>
                  <a:lnTo>
                    <a:pt x="1" y="844"/>
                  </a:lnTo>
                  <a:lnTo>
                    <a:pt x="1" y="920"/>
                  </a:lnTo>
                  <a:lnTo>
                    <a:pt x="1" y="971"/>
                  </a:lnTo>
                  <a:lnTo>
                    <a:pt x="52" y="1048"/>
                  </a:lnTo>
                  <a:lnTo>
                    <a:pt x="103" y="1099"/>
                  </a:lnTo>
                  <a:lnTo>
                    <a:pt x="154" y="1125"/>
                  </a:lnTo>
                  <a:lnTo>
                    <a:pt x="231" y="1125"/>
                  </a:lnTo>
                  <a:lnTo>
                    <a:pt x="333" y="1099"/>
                  </a:lnTo>
                  <a:lnTo>
                    <a:pt x="410" y="1048"/>
                  </a:lnTo>
                  <a:lnTo>
                    <a:pt x="563" y="895"/>
                  </a:lnTo>
                  <a:lnTo>
                    <a:pt x="716" y="1048"/>
                  </a:lnTo>
                  <a:lnTo>
                    <a:pt x="793" y="1125"/>
                  </a:lnTo>
                  <a:lnTo>
                    <a:pt x="972" y="1125"/>
                  </a:lnTo>
                  <a:lnTo>
                    <a:pt x="1049" y="1048"/>
                  </a:lnTo>
                  <a:lnTo>
                    <a:pt x="1125" y="971"/>
                  </a:lnTo>
                  <a:lnTo>
                    <a:pt x="1125" y="895"/>
                  </a:lnTo>
                  <a:lnTo>
                    <a:pt x="1125" y="793"/>
                  </a:lnTo>
                  <a:lnTo>
                    <a:pt x="1049" y="716"/>
                  </a:lnTo>
                  <a:lnTo>
                    <a:pt x="895" y="563"/>
                  </a:lnTo>
                  <a:lnTo>
                    <a:pt x="1049" y="409"/>
                  </a:lnTo>
                  <a:lnTo>
                    <a:pt x="1125" y="333"/>
                  </a:lnTo>
                  <a:lnTo>
                    <a:pt x="1125" y="230"/>
                  </a:lnTo>
                  <a:lnTo>
                    <a:pt x="1125" y="128"/>
                  </a:lnTo>
                  <a:lnTo>
                    <a:pt x="1049" y="51"/>
                  </a:lnTo>
                  <a:lnTo>
                    <a:pt x="972" y="0"/>
                  </a:lnTo>
                  <a:lnTo>
                    <a:pt x="793" y="0"/>
                  </a:lnTo>
                  <a:lnTo>
                    <a:pt x="716" y="51"/>
                  </a:lnTo>
                  <a:lnTo>
                    <a:pt x="563" y="230"/>
                  </a:lnTo>
                  <a:lnTo>
                    <a:pt x="410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3436250" y="2886550"/>
              <a:ext cx="12175" cy="13450"/>
            </a:xfrm>
            <a:custGeom>
              <a:avLst/>
              <a:gdLst/>
              <a:ahLst/>
              <a:cxnLst/>
              <a:rect l="l" t="t" r="r" b="b"/>
              <a:pathLst>
                <a:path w="487" h="538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307"/>
                  </a:lnTo>
                  <a:lnTo>
                    <a:pt x="26" y="410"/>
                  </a:lnTo>
                  <a:lnTo>
                    <a:pt x="77" y="461"/>
                  </a:lnTo>
                  <a:lnTo>
                    <a:pt x="154" y="537"/>
                  </a:lnTo>
                  <a:lnTo>
                    <a:pt x="333" y="537"/>
                  </a:lnTo>
                  <a:lnTo>
                    <a:pt x="410" y="461"/>
                  </a:lnTo>
                  <a:lnTo>
                    <a:pt x="461" y="410"/>
                  </a:lnTo>
                  <a:lnTo>
                    <a:pt x="486" y="307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10" y="77"/>
                  </a:lnTo>
                  <a:lnTo>
                    <a:pt x="333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2"/>
            <p:cNvSpPr/>
            <p:nvPr/>
          </p:nvSpPr>
          <p:spPr>
            <a:xfrm>
              <a:off x="3436250" y="2916575"/>
              <a:ext cx="12175" cy="12800"/>
            </a:xfrm>
            <a:custGeom>
              <a:avLst/>
              <a:gdLst/>
              <a:ahLst/>
              <a:cxnLst/>
              <a:rect l="l" t="t" r="r" b="b"/>
              <a:pathLst>
                <a:path w="487" h="512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12"/>
                  </a:lnTo>
                  <a:lnTo>
                    <a:pt x="358" y="486"/>
                  </a:lnTo>
                  <a:lnTo>
                    <a:pt x="435" y="435"/>
                  </a:lnTo>
                  <a:lnTo>
                    <a:pt x="461" y="359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35" y="77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2"/>
            <p:cNvSpPr/>
            <p:nvPr/>
          </p:nvSpPr>
          <p:spPr>
            <a:xfrm>
              <a:off x="3424750" y="2901900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34"/>
                  </a:lnTo>
                  <a:lnTo>
                    <a:pt x="154" y="486"/>
                  </a:lnTo>
                  <a:lnTo>
                    <a:pt x="1278" y="486"/>
                  </a:lnTo>
                  <a:lnTo>
                    <a:pt x="1355" y="434"/>
                  </a:lnTo>
                  <a:lnTo>
                    <a:pt x="1406" y="358"/>
                  </a:lnTo>
                  <a:lnTo>
                    <a:pt x="1406" y="256"/>
                  </a:lnTo>
                  <a:lnTo>
                    <a:pt x="1406" y="153"/>
                  </a:lnTo>
                  <a:lnTo>
                    <a:pt x="1355" y="77"/>
                  </a:lnTo>
                  <a:lnTo>
                    <a:pt x="1278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2"/>
            <p:cNvSpPr/>
            <p:nvPr/>
          </p:nvSpPr>
          <p:spPr>
            <a:xfrm>
              <a:off x="3424750" y="2806050"/>
              <a:ext cx="35175" cy="11525"/>
            </a:xfrm>
            <a:custGeom>
              <a:avLst/>
              <a:gdLst/>
              <a:ahLst/>
              <a:cxnLst/>
              <a:rect l="l" t="t" r="r" b="b"/>
              <a:pathLst>
                <a:path w="1407" h="461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1278" y="461"/>
                  </a:lnTo>
                  <a:lnTo>
                    <a:pt x="1355" y="410"/>
                  </a:lnTo>
                  <a:lnTo>
                    <a:pt x="1406" y="333"/>
                  </a:lnTo>
                  <a:lnTo>
                    <a:pt x="1406" y="231"/>
                  </a:lnTo>
                  <a:lnTo>
                    <a:pt x="1406" y="129"/>
                  </a:lnTo>
                  <a:lnTo>
                    <a:pt x="1355" y="52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84" y="221667"/>
            <a:ext cx="7066917" cy="122077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31" y="2301066"/>
            <a:ext cx="4980282" cy="100929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08851" y="1388525"/>
            <a:ext cx="1053296" cy="537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19,77</a:t>
            </a:r>
            <a:endParaRPr lang="en-US" sz="20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4770588" y="1334609"/>
            <a:ext cx="1053296" cy="537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30,89</a:t>
            </a:r>
            <a:endParaRPr lang="en-US" sz="200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7132325" y="1360060"/>
            <a:ext cx="1184550" cy="537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35,315</a:t>
            </a:r>
            <a:endParaRPr lang="en-US" sz="2000" b="1" dirty="0"/>
          </a:p>
        </p:txBody>
      </p:sp>
      <p:sp>
        <p:nvSpPr>
          <p:cNvPr id="40" name="Rounded Rectangle 39"/>
          <p:cNvSpPr/>
          <p:nvPr/>
        </p:nvSpPr>
        <p:spPr>
          <a:xfrm>
            <a:off x="2274424" y="3255848"/>
            <a:ext cx="1053296" cy="537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282,0</a:t>
            </a:r>
            <a:endParaRPr lang="en-US" sz="2000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5112151" y="3255848"/>
            <a:ext cx="1196052" cy="537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10,426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44" y="858423"/>
            <a:ext cx="6171140" cy="182971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44" y="2688142"/>
            <a:ext cx="6171140" cy="14876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59196" y="1295928"/>
            <a:ext cx="1053296" cy="428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3,7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859196" y="1712616"/>
            <a:ext cx="1053296" cy="428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84,98</a:t>
            </a:r>
            <a:endParaRPr lang="en-US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880580" y="2141317"/>
            <a:ext cx="1053296" cy="428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13,159</a:t>
            </a:r>
            <a:endParaRPr lang="en-US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7535600" y="1240370"/>
            <a:ext cx="1053296" cy="428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3</a:t>
            </a:r>
            <a:endParaRPr lang="en-US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7535600" y="1669071"/>
            <a:ext cx="1053296" cy="428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50,5</a:t>
            </a:r>
            <a:endParaRPr lang="en-US" sz="20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535600" y="2126927"/>
            <a:ext cx="1053296" cy="428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18,81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562689" y="2805860"/>
            <a:ext cx="1053296" cy="428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7,6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62689" y="3276697"/>
            <a:ext cx="1053296" cy="428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12,46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451413" y="3747128"/>
            <a:ext cx="1164572" cy="428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1008,13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7535600" y="2815714"/>
            <a:ext cx="1053296" cy="428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40,7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7536034" y="3289272"/>
            <a:ext cx="1053296" cy="428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27,915</a:t>
            </a:r>
            <a:endParaRPr lang="en-US" sz="20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535600" y="3747128"/>
            <a:ext cx="1053296" cy="428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18,229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45"/>
          <p:cNvSpPr/>
          <p:nvPr/>
        </p:nvSpPr>
        <p:spPr>
          <a:xfrm>
            <a:off x="-66625" y="162902"/>
            <a:ext cx="1060200" cy="10602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45"/>
          <p:cNvSpPr/>
          <p:nvPr/>
        </p:nvSpPr>
        <p:spPr>
          <a:xfrm>
            <a:off x="884120" y="4080214"/>
            <a:ext cx="946450" cy="941151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45"/>
          <p:cNvSpPr/>
          <p:nvPr/>
        </p:nvSpPr>
        <p:spPr>
          <a:xfrm>
            <a:off x="8154819" y="4149182"/>
            <a:ext cx="863385" cy="859871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4" name="Google Shape;2264;p45"/>
          <p:cNvGrpSpPr/>
          <p:nvPr/>
        </p:nvGrpSpPr>
        <p:grpSpPr>
          <a:xfrm>
            <a:off x="152301" y="349857"/>
            <a:ext cx="656424" cy="566945"/>
            <a:chOff x="251525" y="1330925"/>
            <a:chExt cx="398050" cy="345025"/>
          </a:xfrm>
        </p:grpSpPr>
        <p:sp>
          <p:nvSpPr>
            <p:cNvPr id="2265" name="Google Shape;2265;p45"/>
            <p:cNvSpPr/>
            <p:nvPr/>
          </p:nvSpPr>
          <p:spPr>
            <a:xfrm>
              <a:off x="339700" y="1330925"/>
              <a:ext cx="217875" cy="106075"/>
            </a:xfrm>
            <a:custGeom>
              <a:avLst/>
              <a:gdLst/>
              <a:ahLst/>
              <a:cxnLst/>
              <a:rect l="l" t="t" r="r" b="b"/>
              <a:pathLst>
                <a:path w="8715" h="4243" extrusionOk="0">
                  <a:moveTo>
                    <a:pt x="4421" y="1"/>
                  </a:moveTo>
                  <a:lnTo>
                    <a:pt x="4217" y="26"/>
                  </a:lnTo>
                  <a:lnTo>
                    <a:pt x="3987" y="77"/>
                  </a:lnTo>
                  <a:lnTo>
                    <a:pt x="3782" y="205"/>
                  </a:lnTo>
                  <a:lnTo>
                    <a:pt x="3603" y="333"/>
                  </a:lnTo>
                  <a:lnTo>
                    <a:pt x="77" y="3834"/>
                  </a:lnTo>
                  <a:lnTo>
                    <a:pt x="26" y="3911"/>
                  </a:lnTo>
                  <a:lnTo>
                    <a:pt x="0" y="3987"/>
                  </a:lnTo>
                  <a:lnTo>
                    <a:pt x="26" y="4089"/>
                  </a:lnTo>
                  <a:lnTo>
                    <a:pt x="77" y="4166"/>
                  </a:lnTo>
                  <a:lnTo>
                    <a:pt x="153" y="4217"/>
                  </a:lnTo>
                  <a:lnTo>
                    <a:pt x="256" y="4243"/>
                  </a:lnTo>
                  <a:lnTo>
                    <a:pt x="332" y="4217"/>
                  </a:lnTo>
                  <a:lnTo>
                    <a:pt x="409" y="4166"/>
                  </a:lnTo>
                  <a:lnTo>
                    <a:pt x="3961" y="691"/>
                  </a:lnTo>
                  <a:lnTo>
                    <a:pt x="4063" y="588"/>
                  </a:lnTo>
                  <a:lnTo>
                    <a:pt x="4166" y="537"/>
                  </a:lnTo>
                  <a:lnTo>
                    <a:pt x="4293" y="486"/>
                  </a:lnTo>
                  <a:lnTo>
                    <a:pt x="4549" y="486"/>
                  </a:lnTo>
                  <a:lnTo>
                    <a:pt x="4677" y="537"/>
                  </a:lnTo>
                  <a:lnTo>
                    <a:pt x="4804" y="588"/>
                  </a:lnTo>
                  <a:lnTo>
                    <a:pt x="4907" y="691"/>
                  </a:lnTo>
                  <a:lnTo>
                    <a:pt x="8305" y="4013"/>
                  </a:lnTo>
                  <a:lnTo>
                    <a:pt x="8382" y="4064"/>
                  </a:lnTo>
                  <a:lnTo>
                    <a:pt x="8484" y="4089"/>
                  </a:lnTo>
                  <a:lnTo>
                    <a:pt x="8586" y="4064"/>
                  </a:lnTo>
                  <a:lnTo>
                    <a:pt x="8663" y="4013"/>
                  </a:lnTo>
                  <a:lnTo>
                    <a:pt x="8714" y="3936"/>
                  </a:lnTo>
                  <a:lnTo>
                    <a:pt x="8714" y="3859"/>
                  </a:lnTo>
                  <a:lnTo>
                    <a:pt x="8714" y="3757"/>
                  </a:lnTo>
                  <a:lnTo>
                    <a:pt x="8638" y="3681"/>
                  </a:lnTo>
                  <a:lnTo>
                    <a:pt x="5239" y="333"/>
                  </a:lnTo>
                  <a:lnTo>
                    <a:pt x="5060" y="205"/>
                  </a:lnTo>
                  <a:lnTo>
                    <a:pt x="4856" y="77"/>
                  </a:lnTo>
                  <a:lnTo>
                    <a:pt x="4651" y="26"/>
                  </a:lnTo>
                  <a:lnTo>
                    <a:pt x="44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251525" y="1648450"/>
              <a:ext cx="398050" cy="27500"/>
            </a:xfrm>
            <a:custGeom>
              <a:avLst/>
              <a:gdLst/>
              <a:ahLst/>
              <a:cxnLst/>
              <a:rect l="l" t="t" r="r" b="b"/>
              <a:pathLst>
                <a:path w="15922" h="1100" extrusionOk="0">
                  <a:moveTo>
                    <a:pt x="282" y="0"/>
                  </a:moveTo>
                  <a:lnTo>
                    <a:pt x="180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792"/>
                  </a:lnTo>
                  <a:lnTo>
                    <a:pt x="26" y="920"/>
                  </a:lnTo>
                  <a:lnTo>
                    <a:pt x="77" y="1022"/>
                  </a:lnTo>
                  <a:lnTo>
                    <a:pt x="180" y="1074"/>
                  </a:lnTo>
                  <a:lnTo>
                    <a:pt x="282" y="1099"/>
                  </a:lnTo>
                  <a:lnTo>
                    <a:pt x="15614" y="1099"/>
                  </a:lnTo>
                  <a:lnTo>
                    <a:pt x="15742" y="1074"/>
                  </a:lnTo>
                  <a:lnTo>
                    <a:pt x="15819" y="1022"/>
                  </a:lnTo>
                  <a:lnTo>
                    <a:pt x="15896" y="920"/>
                  </a:lnTo>
                  <a:lnTo>
                    <a:pt x="15921" y="792"/>
                  </a:lnTo>
                  <a:lnTo>
                    <a:pt x="15921" y="281"/>
                  </a:lnTo>
                  <a:lnTo>
                    <a:pt x="15896" y="179"/>
                  </a:lnTo>
                  <a:lnTo>
                    <a:pt x="15819" y="77"/>
                  </a:lnTo>
                  <a:lnTo>
                    <a:pt x="15742" y="26"/>
                  </a:lnTo>
                  <a:lnTo>
                    <a:pt x="15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266850" y="1419725"/>
              <a:ext cx="367375" cy="228750"/>
            </a:xfrm>
            <a:custGeom>
              <a:avLst/>
              <a:gdLst/>
              <a:ahLst/>
              <a:cxnLst/>
              <a:rect l="l" t="t" r="r" b="b"/>
              <a:pathLst>
                <a:path w="14695" h="9150" extrusionOk="0">
                  <a:moveTo>
                    <a:pt x="180" y="1"/>
                  </a:moveTo>
                  <a:lnTo>
                    <a:pt x="78" y="77"/>
                  </a:lnTo>
                  <a:lnTo>
                    <a:pt x="27" y="154"/>
                  </a:lnTo>
                  <a:lnTo>
                    <a:pt x="1" y="282"/>
                  </a:lnTo>
                  <a:lnTo>
                    <a:pt x="1" y="8843"/>
                  </a:lnTo>
                  <a:lnTo>
                    <a:pt x="27" y="8970"/>
                  </a:lnTo>
                  <a:lnTo>
                    <a:pt x="78" y="9047"/>
                  </a:lnTo>
                  <a:lnTo>
                    <a:pt x="180" y="9124"/>
                  </a:lnTo>
                  <a:lnTo>
                    <a:pt x="282" y="9149"/>
                  </a:lnTo>
                  <a:lnTo>
                    <a:pt x="14414" y="9149"/>
                  </a:lnTo>
                  <a:lnTo>
                    <a:pt x="14516" y="9124"/>
                  </a:lnTo>
                  <a:lnTo>
                    <a:pt x="14618" y="9047"/>
                  </a:lnTo>
                  <a:lnTo>
                    <a:pt x="14669" y="8970"/>
                  </a:lnTo>
                  <a:lnTo>
                    <a:pt x="14695" y="8843"/>
                  </a:lnTo>
                  <a:lnTo>
                    <a:pt x="14695" y="282"/>
                  </a:lnTo>
                  <a:lnTo>
                    <a:pt x="14669" y="154"/>
                  </a:lnTo>
                  <a:lnTo>
                    <a:pt x="14618" y="77"/>
                  </a:lnTo>
                  <a:lnTo>
                    <a:pt x="145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290500" y="1443375"/>
              <a:ext cx="319450" cy="180825"/>
            </a:xfrm>
            <a:custGeom>
              <a:avLst/>
              <a:gdLst/>
              <a:ahLst/>
              <a:cxnLst/>
              <a:rect l="l" t="t" r="r" b="b"/>
              <a:pathLst>
                <a:path w="12778" h="7233" extrusionOk="0">
                  <a:moveTo>
                    <a:pt x="358" y="0"/>
                  </a:moveTo>
                  <a:lnTo>
                    <a:pt x="230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0" y="358"/>
                  </a:lnTo>
                  <a:lnTo>
                    <a:pt x="0" y="6900"/>
                  </a:lnTo>
                  <a:lnTo>
                    <a:pt x="26" y="7028"/>
                  </a:lnTo>
                  <a:lnTo>
                    <a:pt x="103" y="7130"/>
                  </a:lnTo>
                  <a:lnTo>
                    <a:pt x="230" y="7207"/>
                  </a:lnTo>
                  <a:lnTo>
                    <a:pt x="358" y="7232"/>
                  </a:lnTo>
                  <a:lnTo>
                    <a:pt x="12445" y="7232"/>
                  </a:lnTo>
                  <a:lnTo>
                    <a:pt x="12573" y="7207"/>
                  </a:lnTo>
                  <a:lnTo>
                    <a:pt x="12675" y="7130"/>
                  </a:lnTo>
                  <a:lnTo>
                    <a:pt x="12752" y="7028"/>
                  </a:lnTo>
                  <a:lnTo>
                    <a:pt x="12778" y="6900"/>
                  </a:lnTo>
                  <a:lnTo>
                    <a:pt x="12778" y="358"/>
                  </a:lnTo>
                  <a:lnTo>
                    <a:pt x="12752" y="205"/>
                  </a:lnTo>
                  <a:lnTo>
                    <a:pt x="12675" y="103"/>
                  </a:lnTo>
                  <a:lnTo>
                    <a:pt x="12573" y="26"/>
                  </a:lnTo>
                  <a:lnTo>
                    <a:pt x="124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5"/>
            <p:cNvSpPr/>
            <p:nvPr/>
          </p:nvSpPr>
          <p:spPr>
            <a:xfrm>
              <a:off x="345450" y="1612675"/>
              <a:ext cx="80525" cy="35800"/>
            </a:xfrm>
            <a:custGeom>
              <a:avLst/>
              <a:gdLst/>
              <a:ahLst/>
              <a:cxnLst/>
              <a:rect l="l" t="t" r="r" b="b"/>
              <a:pathLst>
                <a:path w="3221" h="1432" extrusionOk="0">
                  <a:moveTo>
                    <a:pt x="486" y="0"/>
                  </a:moveTo>
                  <a:lnTo>
                    <a:pt x="358" y="26"/>
                  </a:lnTo>
                  <a:lnTo>
                    <a:pt x="256" y="102"/>
                  </a:lnTo>
                  <a:lnTo>
                    <a:pt x="179" y="154"/>
                  </a:lnTo>
                  <a:lnTo>
                    <a:pt x="102" y="256"/>
                  </a:lnTo>
                  <a:lnTo>
                    <a:pt x="51" y="358"/>
                  </a:lnTo>
                  <a:lnTo>
                    <a:pt x="26" y="460"/>
                  </a:lnTo>
                  <a:lnTo>
                    <a:pt x="0" y="588"/>
                  </a:lnTo>
                  <a:lnTo>
                    <a:pt x="0" y="1431"/>
                  </a:lnTo>
                  <a:lnTo>
                    <a:pt x="3220" y="1431"/>
                  </a:lnTo>
                  <a:lnTo>
                    <a:pt x="3220" y="588"/>
                  </a:lnTo>
                  <a:lnTo>
                    <a:pt x="3194" y="460"/>
                  </a:lnTo>
                  <a:lnTo>
                    <a:pt x="3169" y="358"/>
                  </a:lnTo>
                  <a:lnTo>
                    <a:pt x="3118" y="256"/>
                  </a:lnTo>
                  <a:lnTo>
                    <a:pt x="3041" y="154"/>
                  </a:lnTo>
                  <a:lnTo>
                    <a:pt x="2939" y="102"/>
                  </a:lnTo>
                  <a:lnTo>
                    <a:pt x="2837" y="26"/>
                  </a:lnTo>
                  <a:lnTo>
                    <a:pt x="2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5"/>
            <p:cNvSpPr/>
            <p:nvPr/>
          </p:nvSpPr>
          <p:spPr>
            <a:xfrm>
              <a:off x="436800" y="1337325"/>
              <a:ext cx="27500" cy="26850"/>
            </a:xfrm>
            <a:custGeom>
              <a:avLst/>
              <a:gdLst/>
              <a:ahLst/>
              <a:cxnLst/>
              <a:rect l="l" t="t" r="r" b="b"/>
              <a:pathLst>
                <a:path w="1100" h="1074" extrusionOk="0">
                  <a:moveTo>
                    <a:pt x="435" y="0"/>
                  </a:moveTo>
                  <a:lnTo>
                    <a:pt x="333" y="26"/>
                  </a:lnTo>
                  <a:lnTo>
                    <a:pt x="230" y="77"/>
                  </a:lnTo>
                  <a:lnTo>
                    <a:pt x="154" y="154"/>
                  </a:lnTo>
                  <a:lnTo>
                    <a:pt x="103" y="230"/>
                  </a:lnTo>
                  <a:lnTo>
                    <a:pt x="52" y="332"/>
                  </a:lnTo>
                  <a:lnTo>
                    <a:pt x="26" y="435"/>
                  </a:lnTo>
                  <a:lnTo>
                    <a:pt x="0" y="537"/>
                  </a:lnTo>
                  <a:lnTo>
                    <a:pt x="26" y="639"/>
                  </a:lnTo>
                  <a:lnTo>
                    <a:pt x="52" y="741"/>
                  </a:lnTo>
                  <a:lnTo>
                    <a:pt x="103" y="844"/>
                  </a:lnTo>
                  <a:lnTo>
                    <a:pt x="154" y="920"/>
                  </a:lnTo>
                  <a:lnTo>
                    <a:pt x="230" y="971"/>
                  </a:lnTo>
                  <a:lnTo>
                    <a:pt x="333" y="1022"/>
                  </a:lnTo>
                  <a:lnTo>
                    <a:pt x="435" y="1074"/>
                  </a:lnTo>
                  <a:lnTo>
                    <a:pt x="665" y="1074"/>
                  </a:lnTo>
                  <a:lnTo>
                    <a:pt x="767" y="1022"/>
                  </a:lnTo>
                  <a:lnTo>
                    <a:pt x="844" y="971"/>
                  </a:lnTo>
                  <a:lnTo>
                    <a:pt x="920" y="920"/>
                  </a:lnTo>
                  <a:lnTo>
                    <a:pt x="997" y="844"/>
                  </a:lnTo>
                  <a:lnTo>
                    <a:pt x="1048" y="741"/>
                  </a:lnTo>
                  <a:lnTo>
                    <a:pt x="1074" y="639"/>
                  </a:lnTo>
                  <a:lnTo>
                    <a:pt x="1099" y="537"/>
                  </a:lnTo>
                  <a:lnTo>
                    <a:pt x="1074" y="435"/>
                  </a:lnTo>
                  <a:lnTo>
                    <a:pt x="1048" y="332"/>
                  </a:lnTo>
                  <a:lnTo>
                    <a:pt x="997" y="230"/>
                  </a:lnTo>
                  <a:lnTo>
                    <a:pt x="920" y="154"/>
                  </a:lnTo>
                  <a:lnTo>
                    <a:pt x="844" y="77"/>
                  </a:lnTo>
                  <a:lnTo>
                    <a:pt x="767" y="26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1" name="Google Shape;2271;p45"/>
          <p:cNvGrpSpPr/>
          <p:nvPr/>
        </p:nvGrpSpPr>
        <p:grpSpPr>
          <a:xfrm>
            <a:off x="1154720" y="4218457"/>
            <a:ext cx="506088" cy="503274"/>
            <a:chOff x="1001550" y="1304750"/>
            <a:chExt cx="392300" cy="397375"/>
          </a:xfrm>
        </p:grpSpPr>
        <p:sp>
          <p:nvSpPr>
            <p:cNvPr id="2272" name="Google Shape;2272;p45"/>
            <p:cNvSpPr/>
            <p:nvPr/>
          </p:nvSpPr>
          <p:spPr>
            <a:xfrm>
              <a:off x="1197675" y="1310475"/>
              <a:ext cx="61375" cy="35825"/>
            </a:xfrm>
            <a:custGeom>
              <a:avLst/>
              <a:gdLst/>
              <a:ahLst/>
              <a:cxnLst/>
              <a:rect l="l" t="t" r="r" b="b"/>
              <a:pathLst>
                <a:path w="2455" h="1433" extrusionOk="0">
                  <a:moveTo>
                    <a:pt x="1" y="1"/>
                  </a:moveTo>
                  <a:lnTo>
                    <a:pt x="1" y="1432"/>
                  </a:lnTo>
                  <a:lnTo>
                    <a:pt x="2250" y="1432"/>
                  </a:lnTo>
                  <a:lnTo>
                    <a:pt x="2326" y="1406"/>
                  </a:lnTo>
                  <a:lnTo>
                    <a:pt x="2403" y="1381"/>
                  </a:lnTo>
                  <a:lnTo>
                    <a:pt x="2454" y="1304"/>
                  </a:lnTo>
                  <a:lnTo>
                    <a:pt x="2454" y="1228"/>
                  </a:lnTo>
                  <a:lnTo>
                    <a:pt x="2454" y="205"/>
                  </a:lnTo>
                  <a:lnTo>
                    <a:pt x="2454" y="129"/>
                  </a:lnTo>
                  <a:lnTo>
                    <a:pt x="2403" y="52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1191925" y="1304750"/>
              <a:ext cx="11525" cy="90725"/>
            </a:xfrm>
            <a:custGeom>
              <a:avLst/>
              <a:gdLst/>
              <a:ahLst/>
              <a:cxnLst/>
              <a:rect l="l" t="t" r="r" b="b"/>
              <a:pathLst>
                <a:path w="461" h="3629" extrusionOk="0">
                  <a:moveTo>
                    <a:pt x="154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1" y="230"/>
                  </a:lnTo>
                  <a:lnTo>
                    <a:pt x="1" y="3399"/>
                  </a:lnTo>
                  <a:lnTo>
                    <a:pt x="26" y="3501"/>
                  </a:lnTo>
                  <a:lnTo>
                    <a:pt x="77" y="3578"/>
                  </a:lnTo>
                  <a:lnTo>
                    <a:pt x="154" y="3629"/>
                  </a:lnTo>
                  <a:lnTo>
                    <a:pt x="333" y="3629"/>
                  </a:lnTo>
                  <a:lnTo>
                    <a:pt x="410" y="3578"/>
                  </a:lnTo>
                  <a:lnTo>
                    <a:pt x="461" y="3501"/>
                  </a:lnTo>
                  <a:lnTo>
                    <a:pt x="461" y="3399"/>
                  </a:lnTo>
                  <a:lnTo>
                    <a:pt x="461" y="230"/>
                  </a:lnTo>
                  <a:lnTo>
                    <a:pt x="461" y="128"/>
                  </a:lnTo>
                  <a:lnTo>
                    <a:pt x="410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1001550" y="1679750"/>
              <a:ext cx="392300" cy="22375"/>
            </a:xfrm>
            <a:custGeom>
              <a:avLst/>
              <a:gdLst/>
              <a:ahLst/>
              <a:cxnLst/>
              <a:rect l="l" t="t" r="r" b="b"/>
              <a:pathLst>
                <a:path w="15692" h="895" extrusionOk="0">
                  <a:moveTo>
                    <a:pt x="103" y="0"/>
                  </a:moveTo>
                  <a:lnTo>
                    <a:pt x="52" y="52"/>
                  </a:lnTo>
                  <a:lnTo>
                    <a:pt x="26" y="103"/>
                  </a:lnTo>
                  <a:lnTo>
                    <a:pt x="1" y="154"/>
                  </a:lnTo>
                  <a:lnTo>
                    <a:pt x="1" y="742"/>
                  </a:lnTo>
                  <a:lnTo>
                    <a:pt x="26" y="793"/>
                  </a:lnTo>
                  <a:lnTo>
                    <a:pt x="52" y="844"/>
                  </a:lnTo>
                  <a:lnTo>
                    <a:pt x="103" y="895"/>
                  </a:lnTo>
                  <a:lnTo>
                    <a:pt x="15589" y="895"/>
                  </a:lnTo>
                  <a:lnTo>
                    <a:pt x="15640" y="844"/>
                  </a:lnTo>
                  <a:lnTo>
                    <a:pt x="15691" y="793"/>
                  </a:lnTo>
                  <a:lnTo>
                    <a:pt x="15691" y="742"/>
                  </a:lnTo>
                  <a:lnTo>
                    <a:pt x="15691" y="154"/>
                  </a:lnTo>
                  <a:lnTo>
                    <a:pt x="15691" y="103"/>
                  </a:lnTo>
                  <a:lnTo>
                    <a:pt x="15640" y="52"/>
                  </a:lnTo>
                  <a:lnTo>
                    <a:pt x="155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5"/>
            <p:cNvSpPr/>
            <p:nvPr/>
          </p:nvSpPr>
          <p:spPr>
            <a:xfrm>
              <a:off x="1126125" y="1380125"/>
              <a:ext cx="143775" cy="299650"/>
            </a:xfrm>
            <a:custGeom>
              <a:avLst/>
              <a:gdLst/>
              <a:ahLst/>
              <a:cxnLst/>
              <a:rect l="l" t="t" r="r" b="b"/>
              <a:pathLst>
                <a:path w="5751" h="11986" extrusionOk="0">
                  <a:moveTo>
                    <a:pt x="2863" y="0"/>
                  </a:moveTo>
                  <a:lnTo>
                    <a:pt x="1" y="2045"/>
                  </a:lnTo>
                  <a:lnTo>
                    <a:pt x="1" y="11985"/>
                  </a:lnTo>
                  <a:lnTo>
                    <a:pt x="5750" y="11985"/>
                  </a:lnTo>
                  <a:lnTo>
                    <a:pt x="5750" y="2045"/>
                  </a:lnTo>
                  <a:lnTo>
                    <a:pt x="28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5"/>
            <p:cNvSpPr/>
            <p:nvPr/>
          </p:nvSpPr>
          <p:spPr>
            <a:xfrm>
              <a:off x="1126125" y="1380125"/>
              <a:ext cx="143775" cy="299650"/>
            </a:xfrm>
            <a:custGeom>
              <a:avLst/>
              <a:gdLst/>
              <a:ahLst/>
              <a:cxnLst/>
              <a:rect l="l" t="t" r="r" b="b"/>
              <a:pathLst>
                <a:path w="5751" h="11986" extrusionOk="0">
                  <a:moveTo>
                    <a:pt x="2863" y="0"/>
                  </a:moveTo>
                  <a:lnTo>
                    <a:pt x="2735" y="77"/>
                  </a:lnTo>
                  <a:lnTo>
                    <a:pt x="1943" y="665"/>
                  </a:lnTo>
                  <a:lnTo>
                    <a:pt x="1" y="2121"/>
                  </a:lnTo>
                  <a:lnTo>
                    <a:pt x="1" y="3195"/>
                  </a:lnTo>
                  <a:lnTo>
                    <a:pt x="2249" y="1483"/>
                  </a:lnTo>
                  <a:lnTo>
                    <a:pt x="2377" y="1406"/>
                  </a:lnTo>
                  <a:lnTo>
                    <a:pt x="2531" y="1329"/>
                  </a:lnTo>
                  <a:lnTo>
                    <a:pt x="2709" y="1304"/>
                  </a:lnTo>
                  <a:lnTo>
                    <a:pt x="2863" y="1278"/>
                  </a:lnTo>
                  <a:lnTo>
                    <a:pt x="3042" y="1304"/>
                  </a:lnTo>
                  <a:lnTo>
                    <a:pt x="3195" y="1329"/>
                  </a:lnTo>
                  <a:lnTo>
                    <a:pt x="3348" y="1406"/>
                  </a:lnTo>
                  <a:lnTo>
                    <a:pt x="3502" y="1483"/>
                  </a:lnTo>
                  <a:lnTo>
                    <a:pt x="4677" y="2377"/>
                  </a:lnTo>
                  <a:lnTo>
                    <a:pt x="4856" y="2556"/>
                  </a:lnTo>
                  <a:lnTo>
                    <a:pt x="4984" y="2760"/>
                  </a:lnTo>
                  <a:lnTo>
                    <a:pt x="5060" y="2965"/>
                  </a:lnTo>
                  <a:lnTo>
                    <a:pt x="5086" y="3220"/>
                  </a:lnTo>
                  <a:lnTo>
                    <a:pt x="5086" y="11985"/>
                  </a:lnTo>
                  <a:lnTo>
                    <a:pt x="5750" y="11985"/>
                  </a:lnTo>
                  <a:lnTo>
                    <a:pt x="5750" y="2045"/>
                  </a:lnTo>
                  <a:lnTo>
                    <a:pt x="3783" y="665"/>
                  </a:lnTo>
                  <a:lnTo>
                    <a:pt x="2991" y="77"/>
                  </a:lnTo>
                  <a:lnTo>
                    <a:pt x="2863" y="0"/>
                  </a:lnTo>
                  <a:close/>
                </a:path>
              </a:pathLst>
            </a:custGeom>
            <a:solidFill>
              <a:srgbClr val="313131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5"/>
            <p:cNvSpPr/>
            <p:nvPr/>
          </p:nvSpPr>
          <p:spPr>
            <a:xfrm>
              <a:off x="1085250" y="1366075"/>
              <a:ext cx="224900" cy="97775"/>
            </a:xfrm>
            <a:custGeom>
              <a:avLst/>
              <a:gdLst/>
              <a:ahLst/>
              <a:cxnLst/>
              <a:rect l="l" t="t" r="r" b="b"/>
              <a:pathLst>
                <a:path w="8996" h="3911" extrusionOk="0">
                  <a:moveTo>
                    <a:pt x="4498" y="0"/>
                  </a:moveTo>
                  <a:lnTo>
                    <a:pt x="4370" y="26"/>
                  </a:lnTo>
                  <a:lnTo>
                    <a:pt x="4242" y="77"/>
                  </a:lnTo>
                  <a:lnTo>
                    <a:pt x="154" y="3169"/>
                  </a:lnTo>
                  <a:lnTo>
                    <a:pt x="102" y="3220"/>
                  </a:lnTo>
                  <a:lnTo>
                    <a:pt x="51" y="3297"/>
                  </a:lnTo>
                  <a:lnTo>
                    <a:pt x="26" y="3348"/>
                  </a:lnTo>
                  <a:lnTo>
                    <a:pt x="0" y="3450"/>
                  </a:lnTo>
                  <a:lnTo>
                    <a:pt x="0" y="3527"/>
                  </a:lnTo>
                  <a:lnTo>
                    <a:pt x="0" y="3603"/>
                  </a:lnTo>
                  <a:lnTo>
                    <a:pt x="26" y="3680"/>
                  </a:lnTo>
                  <a:lnTo>
                    <a:pt x="77" y="3757"/>
                  </a:lnTo>
                  <a:lnTo>
                    <a:pt x="128" y="3808"/>
                  </a:lnTo>
                  <a:lnTo>
                    <a:pt x="205" y="3859"/>
                  </a:lnTo>
                  <a:lnTo>
                    <a:pt x="281" y="3884"/>
                  </a:lnTo>
                  <a:lnTo>
                    <a:pt x="358" y="3910"/>
                  </a:lnTo>
                  <a:lnTo>
                    <a:pt x="511" y="3910"/>
                  </a:lnTo>
                  <a:lnTo>
                    <a:pt x="614" y="3884"/>
                  </a:lnTo>
                  <a:lnTo>
                    <a:pt x="665" y="3833"/>
                  </a:lnTo>
                  <a:lnTo>
                    <a:pt x="4498" y="946"/>
                  </a:lnTo>
                  <a:lnTo>
                    <a:pt x="8331" y="3833"/>
                  </a:lnTo>
                  <a:lnTo>
                    <a:pt x="8459" y="3910"/>
                  </a:lnTo>
                  <a:lnTo>
                    <a:pt x="8689" y="3910"/>
                  </a:lnTo>
                  <a:lnTo>
                    <a:pt x="8765" y="3884"/>
                  </a:lnTo>
                  <a:lnTo>
                    <a:pt x="8842" y="3833"/>
                  </a:lnTo>
                  <a:lnTo>
                    <a:pt x="8919" y="3757"/>
                  </a:lnTo>
                  <a:lnTo>
                    <a:pt x="8970" y="3680"/>
                  </a:lnTo>
                  <a:lnTo>
                    <a:pt x="8995" y="3603"/>
                  </a:lnTo>
                  <a:lnTo>
                    <a:pt x="8995" y="3527"/>
                  </a:lnTo>
                  <a:lnTo>
                    <a:pt x="8995" y="3450"/>
                  </a:lnTo>
                  <a:lnTo>
                    <a:pt x="8995" y="3348"/>
                  </a:lnTo>
                  <a:lnTo>
                    <a:pt x="8944" y="3297"/>
                  </a:lnTo>
                  <a:lnTo>
                    <a:pt x="8893" y="3220"/>
                  </a:lnTo>
                  <a:lnTo>
                    <a:pt x="8842" y="3169"/>
                  </a:lnTo>
                  <a:lnTo>
                    <a:pt x="4753" y="77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5"/>
            <p:cNvSpPr/>
            <p:nvPr/>
          </p:nvSpPr>
          <p:spPr>
            <a:xfrm>
              <a:off x="1013700" y="1502150"/>
              <a:ext cx="112450" cy="177625"/>
            </a:xfrm>
            <a:custGeom>
              <a:avLst/>
              <a:gdLst/>
              <a:ahLst/>
              <a:cxnLst/>
              <a:rect l="l" t="t" r="r" b="b"/>
              <a:pathLst>
                <a:path w="4498" h="7105" extrusionOk="0">
                  <a:moveTo>
                    <a:pt x="4498" y="0"/>
                  </a:moveTo>
                  <a:lnTo>
                    <a:pt x="332" y="1406"/>
                  </a:lnTo>
                  <a:lnTo>
                    <a:pt x="205" y="1482"/>
                  </a:lnTo>
                  <a:lnTo>
                    <a:pt x="102" y="1585"/>
                  </a:lnTo>
                  <a:lnTo>
                    <a:pt x="26" y="1738"/>
                  </a:lnTo>
                  <a:lnTo>
                    <a:pt x="0" y="1891"/>
                  </a:lnTo>
                  <a:lnTo>
                    <a:pt x="0" y="7104"/>
                  </a:lnTo>
                  <a:lnTo>
                    <a:pt x="4498" y="7104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5"/>
            <p:cNvSpPr/>
            <p:nvPr/>
          </p:nvSpPr>
          <p:spPr>
            <a:xfrm>
              <a:off x="1106325" y="1502150"/>
              <a:ext cx="19825" cy="177625"/>
            </a:xfrm>
            <a:custGeom>
              <a:avLst/>
              <a:gdLst/>
              <a:ahLst/>
              <a:cxnLst/>
              <a:rect l="l" t="t" r="r" b="b"/>
              <a:pathLst>
                <a:path w="793" h="7105" extrusionOk="0">
                  <a:moveTo>
                    <a:pt x="793" y="0"/>
                  </a:moveTo>
                  <a:lnTo>
                    <a:pt x="1" y="281"/>
                  </a:lnTo>
                  <a:lnTo>
                    <a:pt x="1" y="7104"/>
                  </a:lnTo>
                  <a:lnTo>
                    <a:pt x="793" y="710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313131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5"/>
            <p:cNvSpPr/>
            <p:nvPr/>
          </p:nvSpPr>
          <p:spPr>
            <a:xfrm>
              <a:off x="1157425" y="1598625"/>
              <a:ext cx="80525" cy="81150"/>
            </a:xfrm>
            <a:custGeom>
              <a:avLst/>
              <a:gdLst/>
              <a:ahLst/>
              <a:cxnLst/>
              <a:rect l="l" t="t" r="r" b="b"/>
              <a:pathLst>
                <a:path w="3221" h="3246" extrusionOk="0">
                  <a:moveTo>
                    <a:pt x="256" y="0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6" y="179"/>
                  </a:lnTo>
                  <a:lnTo>
                    <a:pt x="1" y="256"/>
                  </a:lnTo>
                  <a:lnTo>
                    <a:pt x="1" y="3245"/>
                  </a:lnTo>
                  <a:lnTo>
                    <a:pt x="3221" y="3245"/>
                  </a:lnTo>
                  <a:lnTo>
                    <a:pt x="3221" y="256"/>
                  </a:lnTo>
                  <a:lnTo>
                    <a:pt x="3221" y="179"/>
                  </a:lnTo>
                  <a:lnTo>
                    <a:pt x="3170" y="77"/>
                  </a:lnTo>
                  <a:lnTo>
                    <a:pt x="3067" y="26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5"/>
            <p:cNvSpPr/>
            <p:nvPr/>
          </p:nvSpPr>
          <p:spPr>
            <a:xfrm>
              <a:off x="1219400" y="1598625"/>
              <a:ext cx="18550" cy="81150"/>
            </a:xfrm>
            <a:custGeom>
              <a:avLst/>
              <a:gdLst/>
              <a:ahLst/>
              <a:cxnLst/>
              <a:rect l="l" t="t" r="r" b="b"/>
              <a:pathLst>
                <a:path w="742" h="3246" extrusionOk="0">
                  <a:moveTo>
                    <a:pt x="1" y="0"/>
                  </a:moveTo>
                  <a:lnTo>
                    <a:pt x="1" y="3245"/>
                  </a:lnTo>
                  <a:lnTo>
                    <a:pt x="742" y="3245"/>
                  </a:lnTo>
                  <a:lnTo>
                    <a:pt x="742" y="256"/>
                  </a:lnTo>
                  <a:lnTo>
                    <a:pt x="742" y="179"/>
                  </a:lnTo>
                  <a:lnTo>
                    <a:pt x="691" y="77"/>
                  </a:lnTo>
                  <a:lnTo>
                    <a:pt x="588" y="26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5"/>
            <p:cNvSpPr/>
            <p:nvPr/>
          </p:nvSpPr>
          <p:spPr>
            <a:xfrm>
              <a:off x="1156800" y="1452950"/>
              <a:ext cx="81800" cy="81175"/>
            </a:xfrm>
            <a:custGeom>
              <a:avLst/>
              <a:gdLst/>
              <a:ahLst/>
              <a:cxnLst/>
              <a:rect l="l" t="t" r="r" b="b"/>
              <a:pathLst>
                <a:path w="3272" h="3247" extrusionOk="0">
                  <a:moveTo>
                    <a:pt x="1482" y="1"/>
                  </a:moveTo>
                  <a:lnTo>
                    <a:pt x="1304" y="26"/>
                  </a:lnTo>
                  <a:lnTo>
                    <a:pt x="1150" y="77"/>
                  </a:lnTo>
                  <a:lnTo>
                    <a:pt x="997" y="128"/>
                  </a:lnTo>
                  <a:lnTo>
                    <a:pt x="869" y="180"/>
                  </a:lnTo>
                  <a:lnTo>
                    <a:pt x="716" y="282"/>
                  </a:lnTo>
                  <a:lnTo>
                    <a:pt x="486" y="461"/>
                  </a:lnTo>
                  <a:lnTo>
                    <a:pt x="281" y="716"/>
                  </a:lnTo>
                  <a:lnTo>
                    <a:pt x="205" y="844"/>
                  </a:lnTo>
                  <a:lnTo>
                    <a:pt x="128" y="997"/>
                  </a:lnTo>
                  <a:lnTo>
                    <a:pt x="77" y="1151"/>
                  </a:lnTo>
                  <a:lnTo>
                    <a:pt x="51" y="1304"/>
                  </a:lnTo>
                  <a:lnTo>
                    <a:pt x="26" y="1457"/>
                  </a:lnTo>
                  <a:lnTo>
                    <a:pt x="0" y="1636"/>
                  </a:lnTo>
                  <a:lnTo>
                    <a:pt x="26" y="1789"/>
                  </a:lnTo>
                  <a:lnTo>
                    <a:pt x="51" y="1943"/>
                  </a:lnTo>
                  <a:lnTo>
                    <a:pt x="77" y="2122"/>
                  </a:lnTo>
                  <a:lnTo>
                    <a:pt x="128" y="2249"/>
                  </a:lnTo>
                  <a:lnTo>
                    <a:pt x="205" y="2403"/>
                  </a:lnTo>
                  <a:lnTo>
                    <a:pt x="281" y="2531"/>
                  </a:lnTo>
                  <a:lnTo>
                    <a:pt x="486" y="2786"/>
                  </a:lnTo>
                  <a:lnTo>
                    <a:pt x="716" y="2990"/>
                  </a:lnTo>
                  <a:lnTo>
                    <a:pt x="869" y="3067"/>
                  </a:lnTo>
                  <a:lnTo>
                    <a:pt x="997" y="3118"/>
                  </a:lnTo>
                  <a:lnTo>
                    <a:pt x="1150" y="3195"/>
                  </a:lnTo>
                  <a:lnTo>
                    <a:pt x="1304" y="3220"/>
                  </a:lnTo>
                  <a:lnTo>
                    <a:pt x="1482" y="3246"/>
                  </a:lnTo>
                  <a:lnTo>
                    <a:pt x="1815" y="3246"/>
                  </a:lnTo>
                  <a:lnTo>
                    <a:pt x="1968" y="3220"/>
                  </a:lnTo>
                  <a:lnTo>
                    <a:pt x="2121" y="3195"/>
                  </a:lnTo>
                  <a:lnTo>
                    <a:pt x="2275" y="3118"/>
                  </a:lnTo>
                  <a:lnTo>
                    <a:pt x="2428" y="3067"/>
                  </a:lnTo>
                  <a:lnTo>
                    <a:pt x="2556" y="2990"/>
                  </a:lnTo>
                  <a:lnTo>
                    <a:pt x="2786" y="2786"/>
                  </a:lnTo>
                  <a:lnTo>
                    <a:pt x="2990" y="2531"/>
                  </a:lnTo>
                  <a:lnTo>
                    <a:pt x="3067" y="2403"/>
                  </a:lnTo>
                  <a:lnTo>
                    <a:pt x="3144" y="2249"/>
                  </a:lnTo>
                  <a:lnTo>
                    <a:pt x="3195" y="2122"/>
                  </a:lnTo>
                  <a:lnTo>
                    <a:pt x="3246" y="1943"/>
                  </a:lnTo>
                  <a:lnTo>
                    <a:pt x="3271" y="1789"/>
                  </a:lnTo>
                  <a:lnTo>
                    <a:pt x="3271" y="1636"/>
                  </a:lnTo>
                  <a:lnTo>
                    <a:pt x="3271" y="1457"/>
                  </a:lnTo>
                  <a:lnTo>
                    <a:pt x="3246" y="1304"/>
                  </a:lnTo>
                  <a:lnTo>
                    <a:pt x="3195" y="1151"/>
                  </a:lnTo>
                  <a:lnTo>
                    <a:pt x="3144" y="997"/>
                  </a:lnTo>
                  <a:lnTo>
                    <a:pt x="3067" y="844"/>
                  </a:lnTo>
                  <a:lnTo>
                    <a:pt x="2990" y="716"/>
                  </a:lnTo>
                  <a:lnTo>
                    <a:pt x="2786" y="461"/>
                  </a:lnTo>
                  <a:lnTo>
                    <a:pt x="2556" y="282"/>
                  </a:lnTo>
                  <a:lnTo>
                    <a:pt x="2428" y="180"/>
                  </a:lnTo>
                  <a:lnTo>
                    <a:pt x="2275" y="128"/>
                  </a:lnTo>
                  <a:lnTo>
                    <a:pt x="2121" y="77"/>
                  </a:lnTo>
                  <a:lnTo>
                    <a:pt x="1968" y="26"/>
                  </a:lnTo>
                  <a:lnTo>
                    <a:pt x="18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5"/>
            <p:cNvSpPr/>
            <p:nvPr/>
          </p:nvSpPr>
          <p:spPr>
            <a:xfrm>
              <a:off x="1188100" y="1452950"/>
              <a:ext cx="50500" cy="81175"/>
            </a:xfrm>
            <a:custGeom>
              <a:avLst/>
              <a:gdLst/>
              <a:ahLst/>
              <a:cxnLst/>
              <a:rect l="l" t="t" r="r" b="b"/>
              <a:pathLst>
                <a:path w="2020" h="3247" extrusionOk="0">
                  <a:moveTo>
                    <a:pt x="205" y="1"/>
                  </a:moveTo>
                  <a:lnTo>
                    <a:pt x="0" y="26"/>
                  </a:lnTo>
                  <a:lnTo>
                    <a:pt x="282" y="128"/>
                  </a:lnTo>
                  <a:lnTo>
                    <a:pt x="512" y="256"/>
                  </a:lnTo>
                  <a:lnTo>
                    <a:pt x="716" y="409"/>
                  </a:lnTo>
                  <a:lnTo>
                    <a:pt x="895" y="614"/>
                  </a:lnTo>
                  <a:lnTo>
                    <a:pt x="1048" y="818"/>
                  </a:lnTo>
                  <a:lnTo>
                    <a:pt x="1176" y="1074"/>
                  </a:lnTo>
                  <a:lnTo>
                    <a:pt x="1227" y="1355"/>
                  </a:lnTo>
                  <a:lnTo>
                    <a:pt x="1253" y="1636"/>
                  </a:lnTo>
                  <a:lnTo>
                    <a:pt x="1227" y="1917"/>
                  </a:lnTo>
                  <a:lnTo>
                    <a:pt x="1176" y="2173"/>
                  </a:lnTo>
                  <a:lnTo>
                    <a:pt x="1048" y="2428"/>
                  </a:lnTo>
                  <a:lnTo>
                    <a:pt x="895" y="2633"/>
                  </a:lnTo>
                  <a:lnTo>
                    <a:pt x="716" y="2837"/>
                  </a:lnTo>
                  <a:lnTo>
                    <a:pt x="512" y="2990"/>
                  </a:lnTo>
                  <a:lnTo>
                    <a:pt x="256" y="3118"/>
                  </a:lnTo>
                  <a:lnTo>
                    <a:pt x="0" y="3220"/>
                  </a:lnTo>
                  <a:lnTo>
                    <a:pt x="205" y="3246"/>
                  </a:lnTo>
                  <a:lnTo>
                    <a:pt x="563" y="3246"/>
                  </a:lnTo>
                  <a:lnTo>
                    <a:pt x="716" y="3220"/>
                  </a:lnTo>
                  <a:lnTo>
                    <a:pt x="869" y="3195"/>
                  </a:lnTo>
                  <a:lnTo>
                    <a:pt x="1023" y="3118"/>
                  </a:lnTo>
                  <a:lnTo>
                    <a:pt x="1176" y="3067"/>
                  </a:lnTo>
                  <a:lnTo>
                    <a:pt x="1304" y="2990"/>
                  </a:lnTo>
                  <a:lnTo>
                    <a:pt x="1534" y="2786"/>
                  </a:lnTo>
                  <a:lnTo>
                    <a:pt x="1738" y="2531"/>
                  </a:lnTo>
                  <a:lnTo>
                    <a:pt x="1815" y="2403"/>
                  </a:lnTo>
                  <a:lnTo>
                    <a:pt x="1892" y="2249"/>
                  </a:lnTo>
                  <a:lnTo>
                    <a:pt x="1943" y="2122"/>
                  </a:lnTo>
                  <a:lnTo>
                    <a:pt x="1994" y="1943"/>
                  </a:lnTo>
                  <a:lnTo>
                    <a:pt x="2019" y="1789"/>
                  </a:lnTo>
                  <a:lnTo>
                    <a:pt x="2019" y="1636"/>
                  </a:lnTo>
                  <a:lnTo>
                    <a:pt x="2019" y="1457"/>
                  </a:lnTo>
                  <a:lnTo>
                    <a:pt x="1994" y="1304"/>
                  </a:lnTo>
                  <a:lnTo>
                    <a:pt x="1943" y="1151"/>
                  </a:lnTo>
                  <a:lnTo>
                    <a:pt x="1892" y="997"/>
                  </a:lnTo>
                  <a:lnTo>
                    <a:pt x="1815" y="844"/>
                  </a:lnTo>
                  <a:lnTo>
                    <a:pt x="1738" y="716"/>
                  </a:lnTo>
                  <a:lnTo>
                    <a:pt x="1534" y="461"/>
                  </a:lnTo>
                  <a:lnTo>
                    <a:pt x="1304" y="282"/>
                  </a:lnTo>
                  <a:lnTo>
                    <a:pt x="1176" y="180"/>
                  </a:lnTo>
                  <a:lnTo>
                    <a:pt x="1023" y="128"/>
                  </a:lnTo>
                  <a:lnTo>
                    <a:pt x="869" y="77"/>
                  </a:lnTo>
                  <a:lnTo>
                    <a:pt x="716" y="26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5"/>
            <p:cNvSpPr/>
            <p:nvPr/>
          </p:nvSpPr>
          <p:spPr>
            <a:xfrm>
              <a:off x="1043075" y="1556450"/>
              <a:ext cx="53700" cy="54325"/>
            </a:xfrm>
            <a:custGeom>
              <a:avLst/>
              <a:gdLst/>
              <a:ahLst/>
              <a:cxnLst/>
              <a:rect l="l" t="t" r="r" b="b"/>
              <a:pathLst>
                <a:path w="2148" h="2173" extrusionOk="0">
                  <a:moveTo>
                    <a:pt x="1048" y="0"/>
                  </a:moveTo>
                  <a:lnTo>
                    <a:pt x="844" y="26"/>
                  </a:lnTo>
                  <a:lnTo>
                    <a:pt x="639" y="103"/>
                  </a:lnTo>
                  <a:lnTo>
                    <a:pt x="461" y="179"/>
                  </a:lnTo>
                  <a:lnTo>
                    <a:pt x="307" y="333"/>
                  </a:lnTo>
                  <a:lnTo>
                    <a:pt x="180" y="486"/>
                  </a:lnTo>
                  <a:lnTo>
                    <a:pt x="77" y="665"/>
                  </a:lnTo>
                  <a:lnTo>
                    <a:pt x="1" y="869"/>
                  </a:lnTo>
                  <a:lnTo>
                    <a:pt x="1" y="1074"/>
                  </a:lnTo>
                  <a:lnTo>
                    <a:pt x="1" y="2173"/>
                  </a:lnTo>
                  <a:lnTo>
                    <a:pt x="2147" y="2173"/>
                  </a:lnTo>
                  <a:lnTo>
                    <a:pt x="2147" y="1074"/>
                  </a:lnTo>
                  <a:lnTo>
                    <a:pt x="2147" y="869"/>
                  </a:lnTo>
                  <a:lnTo>
                    <a:pt x="2071" y="665"/>
                  </a:lnTo>
                  <a:lnTo>
                    <a:pt x="1968" y="486"/>
                  </a:lnTo>
                  <a:lnTo>
                    <a:pt x="1841" y="333"/>
                  </a:lnTo>
                  <a:lnTo>
                    <a:pt x="1687" y="179"/>
                  </a:lnTo>
                  <a:lnTo>
                    <a:pt x="1508" y="103"/>
                  </a:lnTo>
                  <a:lnTo>
                    <a:pt x="1304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5"/>
            <p:cNvSpPr/>
            <p:nvPr/>
          </p:nvSpPr>
          <p:spPr>
            <a:xfrm>
              <a:off x="1269875" y="1502150"/>
              <a:ext cx="111825" cy="177625"/>
            </a:xfrm>
            <a:custGeom>
              <a:avLst/>
              <a:gdLst/>
              <a:ahLst/>
              <a:cxnLst/>
              <a:rect l="l" t="t" r="r" b="b"/>
              <a:pathLst>
                <a:path w="4473" h="7105" extrusionOk="0">
                  <a:moveTo>
                    <a:pt x="0" y="0"/>
                  </a:moveTo>
                  <a:lnTo>
                    <a:pt x="0" y="7104"/>
                  </a:lnTo>
                  <a:lnTo>
                    <a:pt x="4472" y="7104"/>
                  </a:lnTo>
                  <a:lnTo>
                    <a:pt x="4472" y="1891"/>
                  </a:lnTo>
                  <a:lnTo>
                    <a:pt x="4447" y="1738"/>
                  </a:lnTo>
                  <a:lnTo>
                    <a:pt x="4370" y="1585"/>
                  </a:lnTo>
                  <a:lnTo>
                    <a:pt x="4268" y="1482"/>
                  </a:lnTo>
                  <a:lnTo>
                    <a:pt x="4140" y="1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5"/>
            <p:cNvSpPr/>
            <p:nvPr/>
          </p:nvSpPr>
          <p:spPr>
            <a:xfrm>
              <a:off x="1363150" y="1534100"/>
              <a:ext cx="18550" cy="145675"/>
            </a:xfrm>
            <a:custGeom>
              <a:avLst/>
              <a:gdLst/>
              <a:ahLst/>
              <a:cxnLst/>
              <a:rect l="l" t="t" r="r" b="b"/>
              <a:pathLst>
                <a:path w="742" h="5827" extrusionOk="0">
                  <a:moveTo>
                    <a:pt x="0" y="0"/>
                  </a:moveTo>
                  <a:lnTo>
                    <a:pt x="0" y="5826"/>
                  </a:lnTo>
                  <a:lnTo>
                    <a:pt x="741" y="5826"/>
                  </a:lnTo>
                  <a:lnTo>
                    <a:pt x="741" y="613"/>
                  </a:lnTo>
                  <a:lnTo>
                    <a:pt x="716" y="460"/>
                  </a:lnTo>
                  <a:lnTo>
                    <a:pt x="639" y="307"/>
                  </a:lnTo>
                  <a:lnTo>
                    <a:pt x="537" y="204"/>
                  </a:lnTo>
                  <a:lnTo>
                    <a:pt x="40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5"/>
            <p:cNvSpPr/>
            <p:nvPr/>
          </p:nvSpPr>
          <p:spPr>
            <a:xfrm>
              <a:off x="1298625" y="1556450"/>
              <a:ext cx="54325" cy="54325"/>
            </a:xfrm>
            <a:custGeom>
              <a:avLst/>
              <a:gdLst/>
              <a:ahLst/>
              <a:cxnLst/>
              <a:rect l="l" t="t" r="r" b="b"/>
              <a:pathLst>
                <a:path w="2173" h="2173" extrusionOk="0">
                  <a:moveTo>
                    <a:pt x="1074" y="0"/>
                  </a:moveTo>
                  <a:lnTo>
                    <a:pt x="844" y="26"/>
                  </a:lnTo>
                  <a:lnTo>
                    <a:pt x="639" y="103"/>
                  </a:lnTo>
                  <a:lnTo>
                    <a:pt x="460" y="179"/>
                  </a:lnTo>
                  <a:lnTo>
                    <a:pt x="307" y="333"/>
                  </a:lnTo>
                  <a:lnTo>
                    <a:pt x="179" y="486"/>
                  </a:lnTo>
                  <a:lnTo>
                    <a:pt x="77" y="665"/>
                  </a:lnTo>
                  <a:lnTo>
                    <a:pt x="26" y="869"/>
                  </a:lnTo>
                  <a:lnTo>
                    <a:pt x="0" y="1074"/>
                  </a:lnTo>
                  <a:lnTo>
                    <a:pt x="0" y="2173"/>
                  </a:lnTo>
                  <a:lnTo>
                    <a:pt x="2173" y="2173"/>
                  </a:lnTo>
                  <a:lnTo>
                    <a:pt x="2173" y="1074"/>
                  </a:lnTo>
                  <a:lnTo>
                    <a:pt x="2147" y="869"/>
                  </a:lnTo>
                  <a:lnTo>
                    <a:pt x="2070" y="665"/>
                  </a:lnTo>
                  <a:lnTo>
                    <a:pt x="1994" y="486"/>
                  </a:lnTo>
                  <a:lnTo>
                    <a:pt x="1866" y="333"/>
                  </a:lnTo>
                  <a:lnTo>
                    <a:pt x="1687" y="179"/>
                  </a:lnTo>
                  <a:lnTo>
                    <a:pt x="1508" y="103"/>
                  </a:lnTo>
                  <a:lnTo>
                    <a:pt x="1304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5"/>
            <p:cNvSpPr/>
            <p:nvPr/>
          </p:nvSpPr>
          <p:spPr>
            <a:xfrm>
              <a:off x="1175950" y="1467000"/>
              <a:ext cx="27500" cy="32625"/>
            </a:xfrm>
            <a:custGeom>
              <a:avLst/>
              <a:gdLst/>
              <a:ahLst/>
              <a:cxnLst/>
              <a:rect l="l" t="t" r="r" b="b"/>
              <a:pathLst>
                <a:path w="1100" h="1305" extrusionOk="0">
                  <a:moveTo>
                    <a:pt x="870" y="1"/>
                  </a:moveTo>
                  <a:lnTo>
                    <a:pt x="793" y="26"/>
                  </a:lnTo>
                  <a:lnTo>
                    <a:pt x="716" y="77"/>
                  </a:lnTo>
                  <a:lnTo>
                    <a:pt x="665" y="154"/>
                  </a:lnTo>
                  <a:lnTo>
                    <a:pt x="640" y="231"/>
                  </a:lnTo>
                  <a:lnTo>
                    <a:pt x="640" y="819"/>
                  </a:lnTo>
                  <a:lnTo>
                    <a:pt x="231" y="819"/>
                  </a:lnTo>
                  <a:lnTo>
                    <a:pt x="129" y="844"/>
                  </a:lnTo>
                  <a:lnTo>
                    <a:pt x="52" y="895"/>
                  </a:lnTo>
                  <a:lnTo>
                    <a:pt x="1" y="972"/>
                  </a:lnTo>
                  <a:lnTo>
                    <a:pt x="1" y="1074"/>
                  </a:lnTo>
                  <a:lnTo>
                    <a:pt x="1" y="1151"/>
                  </a:lnTo>
                  <a:lnTo>
                    <a:pt x="52" y="1227"/>
                  </a:lnTo>
                  <a:lnTo>
                    <a:pt x="129" y="1279"/>
                  </a:lnTo>
                  <a:lnTo>
                    <a:pt x="231" y="1304"/>
                  </a:lnTo>
                  <a:lnTo>
                    <a:pt x="870" y="1304"/>
                  </a:lnTo>
                  <a:lnTo>
                    <a:pt x="972" y="1279"/>
                  </a:lnTo>
                  <a:lnTo>
                    <a:pt x="1049" y="1227"/>
                  </a:lnTo>
                  <a:lnTo>
                    <a:pt x="1100" y="1151"/>
                  </a:lnTo>
                  <a:lnTo>
                    <a:pt x="1100" y="1074"/>
                  </a:lnTo>
                  <a:lnTo>
                    <a:pt x="1100" y="231"/>
                  </a:lnTo>
                  <a:lnTo>
                    <a:pt x="1100" y="154"/>
                  </a:lnTo>
                  <a:lnTo>
                    <a:pt x="1049" y="77"/>
                  </a:lnTo>
                  <a:lnTo>
                    <a:pt x="972" y="26"/>
                  </a:lnTo>
                  <a:lnTo>
                    <a:pt x="8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5"/>
            <p:cNvSpPr/>
            <p:nvPr/>
          </p:nvSpPr>
          <p:spPr>
            <a:xfrm>
              <a:off x="1026475" y="1605000"/>
              <a:ext cx="86900" cy="11525"/>
            </a:xfrm>
            <a:custGeom>
              <a:avLst/>
              <a:gdLst/>
              <a:ahLst/>
              <a:cxnLst/>
              <a:rect l="l" t="t" r="r" b="b"/>
              <a:pathLst>
                <a:path w="3476" h="461" extrusionOk="0">
                  <a:moveTo>
                    <a:pt x="230" y="1"/>
                  </a:moveTo>
                  <a:lnTo>
                    <a:pt x="128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1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28" y="461"/>
                  </a:lnTo>
                  <a:lnTo>
                    <a:pt x="3348" y="461"/>
                  </a:lnTo>
                  <a:lnTo>
                    <a:pt x="3425" y="409"/>
                  </a:lnTo>
                  <a:lnTo>
                    <a:pt x="3476" y="333"/>
                  </a:lnTo>
                  <a:lnTo>
                    <a:pt x="3476" y="231"/>
                  </a:lnTo>
                  <a:lnTo>
                    <a:pt x="3476" y="154"/>
                  </a:lnTo>
                  <a:lnTo>
                    <a:pt x="3425" y="77"/>
                  </a:lnTo>
                  <a:lnTo>
                    <a:pt x="3348" y="26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5"/>
            <p:cNvSpPr/>
            <p:nvPr/>
          </p:nvSpPr>
          <p:spPr>
            <a:xfrm>
              <a:off x="1282000" y="1605000"/>
              <a:ext cx="87550" cy="11525"/>
            </a:xfrm>
            <a:custGeom>
              <a:avLst/>
              <a:gdLst/>
              <a:ahLst/>
              <a:cxnLst/>
              <a:rect l="l" t="t" r="r" b="b"/>
              <a:pathLst>
                <a:path w="3502" h="461" extrusionOk="0">
                  <a:moveTo>
                    <a:pt x="231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4"/>
                  </a:lnTo>
                  <a:lnTo>
                    <a:pt x="1" y="231"/>
                  </a:lnTo>
                  <a:lnTo>
                    <a:pt x="27" y="333"/>
                  </a:lnTo>
                  <a:lnTo>
                    <a:pt x="78" y="409"/>
                  </a:lnTo>
                  <a:lnTo>
                    <a:pt x="154" y="461"/>
                  </a:lnTo>
                  <a:lnTo>
                    <a:pt x="3349" y="461"/>
                  </a:lnTo>
                  <a:lnTo>
                    <a:pt x="3425" y="409"/>
                  </a:lnTo>
                  <a:lnTo>
                    <a:pt x="3476" y="333"/>
                  </a:lnTo>
                  <a:lnTo>
                    <a:pt x="3502" y="231"/>
                  </a:lnTo>
                  <a:lnTo>
                    <a:pt x="3476" y="154"/>
                  </a:lnTo>
                  <a:lnTo>
                    <a:pt x="3425" y="77"/>
                  </a:lnTo>
                  <a:lnTo>
                    <a:pt x="3349" y="26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5"/>
            <p:cNvSpPr/>
            <p:nvPr/>
          </p:nvSpPr>
          <p:spPr>
            <a:xfrm>
              <a:off x="1191925" y="1598625"/>
              <a:ext cx="11525" cy="81150"/>
            </a:xfrm>
            <a:custGeom>
              <a:avLst/>
              <a:gdLst/>
              <a:ahLst/>
              <a:cxnLst/>
              <a:rect l="l" t="t" r="r" b="b"/>
              <a:pathLst>
                <a:path w="461" h="3246" extrusionOk="0">
                  <a:moveTo>
                    <a:pt x="1" y="0"/>
                  </a:moveTo>
                  <a:lnTo>
                    <a:pt x="1" y="3245"/>
                  </a:lnTo>
                  <a:lnTo>
                    <a:pt x="461" y="32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2" name="Google Shape;2292;p45"/>
          <p:cNvGrpSpPr/>
          <p:nvPr/>
        </p:nvGrpSpPr>
        <p:grpSpPr>
          <a:xfrm>
            <a:off x="8325296" y="4349644"/>
            <a:ext cx="522430" cy="458946"/>
            <a:chOff x="1746475" y="1329650"/>
            <a:chExt cx="397375" cy="346925"/>
          </a:xfrm>
        </p:grpSpPr>
        <p:sp>
          <p:nvSpPr>
            <p:cNvPr id="2293" name="Google Shape;2293;p45"/>
            <p:cNvSpPr/>
            <p:nvPr/>
          </p:nvSpPr>
          <p:spPr>
            <a:xfrm>
              <a:off x="2117650" y="1422300"/>
              <a:ext cx="12150" cy="72200"/>
            </a:xfrm>
            <a:custGeom>
              <a:avLst/>
              <a:gdLst/>
              <a:ahLst/>
              <a:cxnLst/>
              <a:rect l="l" t="t" r="r" b="b"/>
              <a:pathLst>
                <a:path w="486" h="2888" extrusionOk="0">
                  <a:moveTo>
                    <a:pt x="230" y="0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3"/>
                  </a:lnTo>
                  <a:lnTo>
                    <a:pt x="0" y="230"/>
                  </a:lnTo>
                  <a:lnTo>
                    <a:pt x="0" y="2632"/>
                  </a:lnTo>
                  <a:lnTo>
                    <a:pt x="0" y="2734"/>
                  </a:lnTo>
                  <a:lnTo>
                    <a:pt x="51" y="2811"/>
                  </a:lnTo>
                  <a:lnTo>
                    <a:pt x="128" y="2862"/>
                  </a:lnTo>
                  <a:lnTo>
                    <a:pt x="230" y="2888"/>
                  </a:lnTo>
                  <a:lnTo>
                    <a:pt x="332" y="2862"/>
                  </a:lnTo>
                  <a:lnTo>
                    <a:pt x="409" y="2811"/>
                  </a:lnTo>
                  <a:lnTo>
                    <a:pt x="460" y="2734"/>
                  </a:lnTo>
                  <a:lnTo>
                    <a:pt x="486" y="2632"/>
                  </a:lnTo>
                  <a:lnTo>
                    <a:pt x="486" y="230"/>
                  </a:lnTo>
                  <a:lnTo>
                    <a:pt x="460" y="153"/>
                  </a:lnTo>
                  <a:lnTo>
                    <a:pt x="409" y="77"/>
                  </a:lnTo>
                  <a:lnTo>
                    <a:pt x="332" y="2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5"/>
            <p:cNvSpPr/>
            <p:nvPr/>
          </p:nvSpPr>
          <p:spPr>
            <a:xfrm>
              <a:off x="1816750" y="1461250"/>
              <a:ext cx="255550" cy="215325"/>
            </a:xfrm>
            <a:custGeom>
              <a:avLst/>
              <a:gdLst/>
              <a:ahLst/>
              <a:cxnLst/>
              <a:rect l="l" t="t" r="r" b="b"/>
              <a:pathLst>
                <a:path w="10222" h="8613" extrusionOk="0">
                  <a:moveTo>
                    <a:pt x="0" y="1"/>
                  </a:moveTo>
                  <a:lnTo>
                    <a:pt x="0" y="5597"/>
                  </a:lnTo>
                  <a:lnTo>
                    <a:pt x="26" y="5751"/>
                  </a:lnTo>
                  <a:lnTo>
                    <a:pt x="51" y="5904"/>
                  </a:lnTo>
                  <a:lnTo>
                    <a:pt x="128" y="6032"/>
                  </a:lnTo>
                  <a:lnTo>
                    <a:pt x="230" y="6159"/>
                  </a:lnTo>
                  <a:lnTo>
                    <a:pt x="332" y="6262"/>
                  </a:lnTo>
                  <a:lnTo>
                    <a:pt x="460" y="6364"/>
                  </a:lnTo>
                  <a:lnTo>
                    <a:pt x="613" y="6415"/>
                  </a:lnTo>
                  <a:lnTo>
                    <a:pt x="767" y="6441"/>
                  </a:lnTo>
                  <a:lnTo>
                    <a:pt x="1252" y="6543"/>
                  </a:lnTo>
                  <a:lnTo>
                    <a:pt x="1763" y="6671"/>
                  </a:lnTo>
                  <a:lnTo>
                    <a:pt x="2223" y="6849"/>
                  </a:lnTo>
                  <a:lnTo>
                    <a:pt x="2683" y="7079"/>
                  </a:lnTo>
                  <a:lnTo>
                    <a:pt x="3143" y="7335"/>
                  </a:lnTo>
                  <a:lnTo>
                    <a:pt x="3578" y="7642"/>
                  </a:lnTo>
                  <a:lnTo>
                    <a:pt x="4012" y="7999"/>
                  </a:lnTo>
                  <a:lnTo>
                    <a:pt x="4447" y="8357"/>
                  </a:lnTo>
                  <a:lnTo>
                    <a:pt x="4600" y="8485"/>
                  </a:lnTo>
                  <a:lnTo>
                    <a:pt x="4753" y="8562"/>
                  </a:lnTo>
                  <a:lnTo>
                    <a:pt x="4932" y="8613"/>
                  </a:lnTo>
                  <a:lnTo>
                    <a:pt x="5290" y="8613"/>
                  </a:lnTo>
                  <a:lnTo>
                    <a:pt x="5469" y="8562"/>
                  </a:lnTo>
                  <a:lnTo>
                    <a:pt x="5622" y="8485"/>
                  </a:lnTo>
                  <a:lnTo>
                    <a:pt x="5775" y="8357"/>
                  </a:lnTo>
                  <a:lnTo>
                    <a:pt x="6210" y="7999"/>
                  </a:lnTo>
                  <a:lnTo>
                    <a:pt x="6619" y="7642"/>
                  </a:lnTo>
                  <a:lnTo>
                    <a:pt x="7079" y="7335"/>
                  </a:lnTo>
                  <a:lnTo>
                    <a:pt x="7513" y="7079"/>
                  </a:lnTo>
                  <a:lnTo>
                    <a:pt x="7999" y="6849"/>
                  </a:lnTo>
                  <a:lnTo>
                    <a:pt x="8459" y="6671"/>
                  </a:lnTo>
                  <a:lnTo>
                    <a:pt x="8944" y="6543"/>
                  </a:lnTo>
                  <a:lnTo>
                    <a:pt x="9455" y="6441"/>
                  </a:lnTo>
                  <a:lnTo>
                    <a:pt x="9609" y="6415"/>
                  </a:lnTo>
                  <a:lnTo>
                    <a:pt x="9762" y="6364"/>
                  </a:lnTo>
                  <a:lnTo>
                    <a:pt x="9890" y="6262"/>
                  </a:lnTo>
                  <a:lnTo>
                    <a:pt x="9992" y="6159"/>
                  </a:lnTo>
                  <a:lnTo>
                    <a:pt x="10094" y="6032"/>
                  </a:lnTo>
                  <a:lnTo>
                    <a:pt x="10145" y="5904"/>
                  </a:lnTo>
                  <a:lnTo>
                    <a:pt x="10196" y="5751"/>
                  </a:lnTo>
                  <a:lnTo>
                    <a:pt x="10222" y="5597"/>
                  </a:lnTo>
                  <a:lnTo>
                    <a:pt x="1022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5"/>
            <p:cNvSpPr/>
            <p:nvPr/>
          </p:nvSpPr>
          <p:spPr>
            <a:xfrm>
              <a:off x="1746475" y="1329650"/>
              <a:ext cx="396100" cy="182100"/>
            </a:xfrm>
            <a:custGeom>
              <a:avLst/>
              <a:gdLst/>
              <a:ahLst/>
              <a:cxnLst/>
              <a:rect l="l" t="t" r="r" b="b"/>
              <a:pathLst>
                <a:path w="15844" h="7284" extrusionOk="0">
                  <a:moveTo>
                    <a:pt x="7948" y="1"/>
                  </a:moveTo>
                  <a:lnTo>
                    <a:pt x="7666" y="26"/>
                  </a:lnTo>
                  <a:lnTo>
                    <a:pt x="7385" y="77"/>
                  </a:lnTo>
                  <a:lnTo>
                    <a:pt x="7104" y="154"/>
                  </a:lnTo>
                  <a:lnTo>
                    <a:pt x="6849" y="256"/>
                  </a:lnTo>
                  <a:lnTo>
                    <a:pt x="383" y="3118"/>
                  </a:lnTo>
                  <a:lnTo>
                    <a:pt x="307" y="3169"/>
                  </a:lnTo>
                  <a:lnTo>
                    <a:pt x="205" y="3220"/>
                  </a:lnTo>
                  <a:lnTo>
                    <a:pt x="102" y="3374"/>
                  </a:lnTo>
                  <a:lnTo>
                    <a:pt x="26" y="3527"/>
                  </a:lnTo>
                  <a:lnTo>
                    <a:pt x="0" y="3706"/>
                  </a:lnTo>
                  <a:lnTo>
                    <a:pt x="26" y="3885"/>
                  </a:lnTo>
                  <a:lnTo>
                    <a:pt x="77" y="4064"/>
                  </a:lnTo>
                  <a:lnTo>
                    <a:pt x="205" y="4217"/>
                  </a:lnTo>
                  <a:lnTo>
                    <a:pt x="281" y="4268"/>
                  </a:lnTo>
                  <a:lnTo>
                    <a:pt x="383" y="4319"/>
                  </a:lnTo>
                  <a:lnTo>
                    <a:pt x="6798" y="7079"/>
                  </a:lnTo>
                  <a:lnTo>
                    <a:pt x="7053" y="7156"/>
                  </a:lnTo>
                  <a:lnTo>
                    <a:pt x="7334" y="7233"/>
                  </a:lnTo>
                  <a:lnTo>
                    <a:pt x="7615" y="7284"/>
                  </a:lnTo>
                  <a:lnTo>
                    <a:pt x="8178" y="7284"/>
                  </a:lnTo>
                  <a:lnTo>
                    <a:pt x="8459" y="7233"/>
                  </a:lnTo>
                  <a:lnTo>
                    <a:pt x="8740" y="7156"/>
                  </a:lnTo>
                  <a:lnTo>
                    <a:pt x="8995" y="7054"/>
                  </a:lnTo>
                  <a:lnTo>
                    <a:pt x="15461" y="4192"/>
                  </a:lnTo>
                  <a:lnTo>
                    <a:pt x="15537" y="4140"/>
                  </a:lnTo>
                  <a:lnTo>
                    <a:pt x="15614" y="4089"/>
                  </a:lnTo>
                  <a:lnTo>
                    <a:pt x="15742" y="3936"/>
                  </a:lnTo>
                  <a:lnTo>
                    <a:pt x="15818" y="3757"/>
                  </a:lnTo>
                  <a:lnTo>
                    <a:pt x="15844" y="3578"/>
                  </a:lnTo>
                  <a:lnTo>
                    <a:pt x="15818" y="3399"/>
                  </a:lnTo>
                  <a:lnTo>
                    <a:pt x="15742" y="3246"/>
                  </a:lnTo>
                  <a:lnTo>
                    <a:pt x="15639" y="3093"/>
                  </a:lnTo>
                  <a:lnTo>
                    <a:pt x="15563" y="3042"/>
                  </a:lnTo>
                  <a:lnTo>
                    <a:pt x="15461" y="2990"/>
                  </a:lnTo>
                  <a:lnTo>
                    <a:pt x="9046" y="231"/>
                  </a:lnTo>
                  <a:lnTo>
                    <a:pt x="8791" y="128"/>
                  </a:lnTo>
                  <a:lnTo>
                    <a:pt x="8510" y="77"/>
                  </a:lnTo>
                  <a:lnTo>
                    <a:pt x="8229" y="26"/>
                  </a:lnTo>
                  <a:lnTo>
                    <a:pt x="79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5"/>
            <p:cNvSpPr/>
            <p:nvPr/>
          </p:nvSpPr>
          <p:spPr>
            <a:xfrm>
              <a:off x="2104225" y="1481700"/>
              <a:ext cx="38350" cy="29425"/>
            </a:xfrm>
            <a:custGeom>
              <a:avLst/>
              <a:gdLst/>
              <a:ahLst/>
              <a:cxnLst/>
              <a:rect l="l" t="t" r="r" b="b"/>
              <a:pathLst>
                <a:path w="1534" h="1177" extrusionOk="0">
                  <a:moveTo>
                    <a:pt x="128" y="1"/>
                  </a:moveTo>
                  <a:lnTo>
                    <a:pt x="77" y="52"/>
                  </a:lnTo>
                  <a:lnTo>
                    <a:pt x="26" y="128"/>
                  </a:lnTo>
                  <a:lnTo>
                    <a:pt x="1" y="205"/>
                  </a:lnTo>
                  <a:lnTo>
                    <a:pt x="1" y="972"/>
                  </a:lnTo>
                  <a:lnTo>
                    <a:pt x="26" y="1048"/>
                  </a:lnTo>
                  <a:lnTo>
                    <a:pt x="77" y="1099"/>
                  </a:lnTo>
                  <a:lnTo>
                    <a:pt x="128" y="1151"/>
                  </a:lnTo>
                  <a:lnTo>
                    <a:pt x="205" y="1176"/>
                  </a:lnTo>
                  <a:lnTo>
                    <a:pt x="1329" y="1176"/>
                  </a:lnTo>
                  <a:lnTo>
                    <a:pt x="1406" y="1151"/>
                  </a:lnTo>
                  <a:lnTo>
                    <a:pt x="1483" y="1099"/>
                  </a:lnTo>
                  <a:lnTo>
                    <a:pt x="1508" y="1048"/>
                  </a:lnTo>
                  <a:lnTo>
                    <a:pt x="1534" y="972"/>
                  </a:lnTo>
                  <a:lnTo>
                    <a:pt x="1534" y="205"/>
                  </a:lnTo>
                  <a:lnTo>
                    <a:pt x="1508" y="128"/>
                  </a:lnTo>
                  <a:lnTo>
                    <a:pt x="1483" y="52"/>
                  </a:lnTo>
                  <a:lnTo>
                    <a:pt x="14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5"/>
            <p:cNvSpPr/>
            <p:nvPr/>
          </p:nvSpPr>
          <p:spPr>
            <a:xfrm>
              <a:off x="2102950" y="1511100"/>
              <a:ext cx="40900" cy="81800"/>
            </a:xfrm>
            <a:custGeom>
              <a:avLst/>
              <a:gdLst/>
              <a:ahLst/>
              <a:cxnLst/>
              <a:rect l="l" t="t" r="r" b="b"/>
              <a:pathLst>
                <a:path w="1636" h="3272" extrusionOk="0">
                  <a:moveTo>
                    <a:pt x="256" y="0"/>
                  </a:moveTo>
                  <a:lnTo>
                    <a:pt x="0" y="2326"/>
                  </a:lnTo>
                  <a:lnTo>
                    <a:pt x="0" y="2504"/>
                  </a:lnTo>
                  <a:lnTo>
                    <a:pt x="52" y="2683"/>
                  </a:lnTo>
                  <a:lnTo>
                    <a:pt x="103" y="2837"/>
                  </a:lnTo>
                  <a:lnTo>
                    <a:pt x="205" y="2990"/>
                  </a:lnTo>
                  <a:lnTo>
                    <a:pt x="333" y="3092"/>
                  </a:lnTo>
                  <a:lnTo>
                    <a:pt x="486" y="3194"/>
                  </a:lnTo>
                  <a:lnTo>
                    <a:pt x="639" y="3245"/>
                  </a:lnTo>
                  <a:lnTo>
                    <a:pt x="818" y="3271"/>
                  </a:lnTo>
                  <a:lnTo>
                    <a:pt x="844" y="3271"/>
                  </a:lnTo>
                  <a:lnTo>
                    <a:pt x="997" y="3245"/>
                  </a:lnTo>
                  <a:lnTo>
                    <a:pt x="1176" y="3194"/>
                  </a:lnTo>
                  <a:lnTo>
                    <a:pt x="1329" y="3092"/>
                  </a:lnTo>
                  <a:lnTo>
                    <a:pt x="1432" y="2990"/>
                  </a:lnTo>
                  <a:lnTo>
                    <a:pt x="1534" y="2837"/>
                  </a:lnTo>
                  <a:lnTo>
                    <a:pt x="1610" y="2683"/>
                  </a:lnTo>
                  <a:lnTo>
                    <a:pt x="1636" y="2504"/>
                  </a:lnTo>
                  <a:lnTo>
                    <a:pt x="1636" y="2326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0" y="276506"/>
            <a:ext cx="7223520" cy="78744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11" y="1782932"/>
            <a:ext cx="7424762" cy="1279267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1242927" y="1202197"/>
            <a:ext cx="2612098" cy="428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5,87+6,55=12,42 лв.</a:t>
            </a:r>
            <a:endParaRPr lang="en-US" sz="2000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4661110" y="1178745"/>
            <a:ext cx="3547063" cy="428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Да, защото12,42 &lt; 13,00</a:t>
            </a:r>
            <a:endParaRPr lang="en-US" sz="2000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1" y="3222195"/>
            <a:ext cx="7399448" cy="493296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2440696" y="3781177"/>
            <a:ext cx="3520266" cy="428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73,2475+102,76=176,0075</a:t>
            </a:r>
            <a:endParaRPr lang="en-US" sz="20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440696" y="4322884"/>
            <a:ext cx="3520266" cy="428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176,0075+97,217=273,2245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p46"/>
          <p:cNvSpPr/>
          <p:nvPr/>
        </p:nvSpPr>
        <p:spPr>
          <a:xfrm>
            <a:off x="47844" y="3992044"/>
            <a:ext cx="1025582" cy="1043782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6"/>
          <p:cNvSpPr/>
          <p:nvPr/>
        </p:nvSpPr>
        <p:spPr>
          <a:xfrm>
            <a:off x="133586" y="2002241"/>
            <a:ext cx="1060200" cy="10602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6"/>
          <p:cNvSpPr/>
          <p:nvPr/>
        </p:nvSpPr>
        <p:spPr>
          <a:xfrm>
            <a:off x="7936930" y="1277074"/>
            <a:ext cx="1060200" cy="10602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6"/>
          <p:cNvSpPr/>
          <p:nvPr/>
        </p:nvSpPr>
        <p:spPr>
          <a:xfrm>
            <a:off x="7904208" y="121178"/>
            <a:ext cx="1060200" cy="1060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5" name="Google Shape;2315;p46"/>
          <p:cNvGrpSpPr/>
          <p:nvPr/>
        </p:nvGrpSpPr>
        <p:grpSpPr>
          <a:xfrm>
            <a:off x="486213" y="4238678"/>
            <a:ext cx="177473" cy="558156"/>
            <a:chOff x="2628725" y="1304750"/>
            <a:chExt cx="127175" cy="397375"/>
          </a:xfrm>
        </p:grpSpPr>
        <p:sp>
          <p:nvSpPr>
            <p:cNvPr id="2316" name="Google Shape;2316;p46"/>
            <p:cNvSpPr/>
            <p:nvPr/>
          </p:nvSpPr>
          <p:spPr>
            <a:xfrm>
              <a:off x="2628725" y="1378850"/>
              <a:ext cx="127175" cy="257475"/>
            </a:xfrm>
            <a:custGeom>
              <a:avLst/>
              <a:gdLst/>
              <a:ahLst/>
              <a:cxnLst/>
              <a:rect l="l" t="t" r="r" b="b"/>
              <a:pathLst>
                <a:path w="5087" h="10299" extrusionOk="0">
                  <a:moveTo>
                    <a:pt x="1" y="0"/>
                  </a:moveTo>
                  <a:lnTo>
                    <a:pt x="1" y="10299"/>
                  </a:lnTo>
                  <a:lnTo>
                    <a:pt x="5086" y="10299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6"/>
            <p:cNvSpPr/>
            <p:nvPr/>
          </p:nvSpPr>
          <p:spPr>
            <a:xfrm>
              <a:off x="2628725" y="1304750"/>
              <a:ext cx="127175" cy="81775"/>
            </a:xfrm>
            <a:custGeom>
              <a:avLst/>
              <a:gdLst/>
              <a:ahLst/>
              <a:cxnLst/>
              <a:rect l="l" t="t" r="r" b="b"/>
              <a:pathLst>
                <a:path w="5087" h="3271" extrusionOk="0">
                  <a:moveTo>
                    <a:pt x="1713" y="0"/>
                  </a:moveTo>
                  <a:lnTo>
                    <a:pt x="1534" y="26"/>
                  </a:lnTo>
                  <a:lnTo>
                    <a:pt x="1355" y="51"/>
                  </a:lnTo>
                  <a:lnTo>
                    <a:pt x="1202" y="77"/>
                  </a:lnTo>
                  <a:lnTo>
                    <a:pt x="1049" y="128"/>
                  </a:lnTo>
                  <a:lnTo>
                    <a:pt x="895" y="204"/>
                  </a:lnTo>
                  <a:lnTo>
                    <a:pt x="742" y="307"/>
                  </a:lnTo>
                  <a:lnTo>
                    <a:pt x="614" y="383"/>
                  </a:lnTo>
                  <a:lnTo>
                    <a:pt x="512" y="511"/>
                  </a:lnTo>
                  <a:lnTo>
                    <a:pt x="384" y="613"/>
                  </a:lnTo>
                  <a:lnTo>
                    <a:pt x="307" y="741"/>
                  </a:lnTo>
                  <a:lnTo>
                    <a:pt x="205" y="894"/>
                  </a:lnTo>
                  <a:lnTo>
                    <a:pt x="129" y="1048"/>
                  </a:lnTo>
                  <a:lnTo>
                    <a:pt x="77" y="1201"/>
                  </a:lnTo>
                  <a:lnTo>
                    <a:pt x="52" y="1354"/>
                  </a:lnTo>
                  <a:lnTo>
                    <a:pt x="26" y="1533"/>
                  </a:lnTo>
                  <a:lnTo>
                    <a:pt x="1" y="1687"/>
                  </a:lnTo>
                  <a:lnTo>
                    <a:pt x="1" y="3271"/>
                  </a:lnTo>
                  <a:lnTo>
                    <a:pt x="5086" y="3271"/>
                  </a:lnTo>
                  <a:lnTo>
                    <a:pt x="5086" y="1687"/>
                  </a:lnTo>
                  <a:lnTo>
                    <a:pt x="5086" y="1533"/>
                  </a:lnTo>
                  <a:lnTo>
                    <a:pt x="5061" y="1354"/>
                  </a:lnTo>
                  <a:lnTo>
                    <a:pt x="5009" y="1201"/>
                  </a:lnTo>
                  <a:lnTo>
                    <a:pt x="4958" y="1048"/>
                  </a:lnTo>
                  <a:lnTo>
                    <a:pt x="4882" y="894"/>
                  </a:lnTo>
                  <a:lnTo>
                    <a:pt x="4805" y="741"/>
                  </a:lnTo>
                  <a:lnTo>
                    <a:pt x="4703" y="613"/>
                  </a:lnTo>
                  <a:lnTo>
                    <a:pt x="4601" y="511"/>
                  </a:lnTo>
                  <a:lnTo>
                    <a:pt x="4473" y="383"/>
                  </a:lnTo>
                  <a:lnTo>
                    <a:pt x="4345" y="307"/>
                  </a:lnTo>
                  <a:lnTo>
                    <a:pt x="4217" y="204"/>
                  </a:lnTo>
                  <a:lnTo>
                    <a:pt x="4064" y="128"/>
                  </a:lnTo>
                  <a:lnTo>
                    <a:pt x="3911" y="77"/>
                  </a:lnTo>
                  <a:lnTo>
                    <a:pt x="3757" y="51"/>
                  </a:lnTo>
                  <a:lnTo>
                    <a:pt x="3578" y="26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2693250" y="1304750"/>
              <a:ext cx="62650" cy="81775"/>
            </a:xfrm>
            <a:custGeom>
              <a:avLst/>
              <a:gdLst/>
              <a:ahLst/>
              <a:cxnLst/>
              <a:rect l="l" t="t" r="r" b="b"/>
              <a:pathLst>
                <a:path w="2506" h="3271" extrusionOk="0">
                  <a:moveTo>
                    <a:pt x="1" y="0"/>
                  </a:moveTo>
                  <a:lnTo>
                    <a:pt x="282" y="102"/>
                  </a:lnTo>
                  <a:lnTo>
                    <a:pt x="537" y="256"/>
                  </a:lnTo>
                  <a:lnTo>
                    <a:pt x="742" y="434"/>
                  </a:lnTo>
                  <a:lnTo>
                    <a:pt x="946" y="664"/>
                  </a:lnTo>
                  <a:lnTo>
                    <a:pt x="1100" y="920"/>
                  </a:lnTo>
                  <a:lnTo>
                    <a:pt x="1227" y="1176"/>
                  </a:lnTo>
                  <a:lnTo>
                    <a:pt x="1304" y="1482"/>
                  </a:lnTo>
                  <a:lnTo>
                    <a:pt x="1330" y="1789"/>
                  </a:lnTo>
                  <a:lnTo>
                    <a:pt x="1330" y="3271"/>
                  </a:lnTo>
                  <a:lnTo>
                    <a:pt x="2505" y="3271"/>
                  </a:lnTo>
                  <a:lnTo>
                    <a:pt x="2505" y="1687"/>
                  </a:lnTo>
                  <a:lnTo>
                    <a:pt x="2505" y="1533"/>
                  </a:lnTo>
                  <a:lnTo>
                    <a:pt x="2480" y="1354"/>
                  </a:lnTo>
                  <a:lnTo>
                    <a:pt x="2428" y="1201"/>
                  </a:lnTo>
                  <a:lnTo>
                    <a:pt x="2377" y="1048"/>
                  </a:lnTo>
                  <a:lnTo>
                    <a:pt x="2301" y="894"/>
                  </a:lnTo>
                  <a:lnTo>
                    <a:pt x="2224" y="741"/>
                  </a:lnTo>
                  <a:lnTo>
                    <a:pt x="2122" y="613"/>
                  </a:lnTo>
                  <a:lnTo>
                    <a:pt x="2020" y="511"/>
                  </a:lnTo>
                  <a:lnTo>
                    <a:pt x="1892" y="383"/>
                  </a:lnTo>
                  <a:lnTo>
                    <a:pt x="1764" y="307"/>
                  </a:lnTo>
                  <a:lnTo>
                    <a:pt x="1636" y="204"/>
                  </a:lnTo>
                  <a:lnTo>
                    <a:pt x="1483" y="128"/>
                  </a:lnTo>
                  <a:lnTo>
                    <a:pt x="1330" y="77"/>
                  </a:lnTo>
                  <a:lnTo>
                    <a:pt x="1176" y="51"/>
                  </a:lnTo>
                  <a:lnTo>
                    <a:pt x="997" y="26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F8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6"/>
            <p:cNvSpPr/>
            <p:nvPr/>
          </p:nvSpPr>
          <p:spPr>
            <a:xfrm>
              <a:off x="2628725" y="1636300"/>
              <a:ext cx="127175" cy="65825"/>
            </a:xfrm>
            <a:custGeom>
              <a:avLst/>
              <a:gdLst/>
              <a:ahLst/>
              <a:cxnLst/>
              <a:rect l="l" t="t" r="r" b="b"/>
              <a:pathLst>
                <a:path w="5087" h="2633" extrusionOk="0">
                  <a:moveTo>
                    <a:pt x="1" y="1"/>
                  </a:moveTo>
                  <a:lnTo>
                    <a:pt x="2224" y="2480"/>
                  </a:lnTo>
                  <a:lnTo>
                    <a:pt x="2301" y="2556"/>
                  </a:lnTo>
                  <a:lnTo>
                    <a:pt x="2377" y="2582"/>
                  </a:lnTo>
                  <a:lnTo>
                    <a:pt x="2454" y="2607"/>
                  </a:lnTo>
                  <a:lnTo>
                    <a:pt x="2556" y="2633"/>
                  </a:lnTo>
                  <a:lnTo>
                    <a:pt x="2633" y="2607"/>
                  </a:lnTo>
                  <a:lnTo>
                    <a:pt x="2735" y="2582"/>
                  </a:lnTo>
                  <a:lnTo>
                    <a:pt x="2812" y="2556"/>
                  </a:lnTo>
                  <a:lnTo>
                    <a:pt x="2888" y="2480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2686225" y="1412700"/>
              <a:ext cx="12175" cy="223625"/>
            </a:xfrm>
            <a:custGeom>
              <a:avLst/>
              <a:gdLst/>
              <a:ahLst/>
              <a:cxnLst/>
              <a:rect l="l" t="t" r="r" b="b"/>
              <a:pathLst>
                <a:path w="487" h="8945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8"/>
                  </a:lnTo>
                  <a:lnTo>
                    <a:pt x="1" y="231"/>
                  </a:lnTo>
                  <a:lnTo>
                    <a:pt x="1" y="8945"/>
                  </a:lnTo>
                  <a:lnTo>
                    <a:pt x="486" y="8945"/>
                  </a:lnTo>
                  <a:lnTo>
                    <a:pt x="486" y="231"/>
                  </a:lnTo>
                  <a:lnTo>
                    <a:pt x="486" y="128"/>
                  </a:lnTo>
                  <a:lnTo>
                    <a:pt x="435" y="52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2628725" y="1378850"/>
              <a:ext cx="127175" cy="46025"/>
            </a:xfrm>
            <a:custGeom>
              <a:avLst/>
              <a:gdLst/>
              <a:ahLst/>
              <a:cxnLst/>
              <a:rect l="l" t="t" r="r" b="b"/>
              <a:pathLst>
                <a:path w="5087" h="1841" extrusionOk="0">
                  <a:moveTo>
                    <a:pt x="1" y="0"/>
                  </a:moveTo>
                  <a:lnTo>
                    <a:pt x="1" y="1840"/>
                  </a:lnTo>
                  <a:lnTo>
                    <a:pt x="5086" y="1840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2662600" y="1674000"/>
              <a:ext cx="59425" cy="28125"/>
            </a:xfrm>
            <a:custGeom>
              <a:avLst/>
              <a:gdLst/>
              <a:ahLst/>
              <a:cxnLst/>
              <a:rect l="l" t="t" r="r" b="b"/>
              <a:pathLst>
                <a:path w="2377" h="1125" extrusionOk="0">
                  <a:moveTo>
                    <a:pt x="0" y="0"/>
                  </a:moveTo>
                  <a:lnTo>
                    <a:pt x="869" y="972"/>
                  </a:lnTo>
                  <a:lnTo>
                    <a:pt x="946" y="1023"/>
                  </a:lnTo>
                  <a:lnTo>
                    <a:pt x="1022" y="1074"/>
                  </a:lnTo>
                  <a:lnTo>
                    <a:pt x="1099" y="1099"/>
                  </a:lnTo>
                  <a:lnTo>
                    <a:pt x="1201" y="1125"/>
                  </a:lnTo>
                  <a:lnTo>
                    <a:pt x="1278" y="1099"/>
                  </a:lnTo>
                  <a:lnTo>
                    <a:pt x="1380" y="1074"/>
                  </a:lnTo>
                  <a:lnTo>
                    <a:pt x="1457" y="1023"/>
                  </a:lnTo>
                  <a:lnTo>
                    <a:pt x="1533" y="972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3" name="Google Shape;2323;p46"/>
          <p:cNvGrpSpPr/>
          <p:nvPr/>
        </p:nvGrpSpPr>
        <p:grpSpPr>
          <a:xfrm>
            <a:off x="483487" y="2248874"/>
            <a:ext cx="360398" cy="566935"/>
            <a:chOff x="3314875" y="1304750"/>
            <a:chExt cx="249825" cy="397375"/>
          </a:xfrm>
        </p:grpSpPr>
        <p:sp>
          <p:nvSpPr>
            <p:cNvPr id="2324" name="Google Shape;2324;p46"/>
            <p:cNvSpPr/>
            <p:nvPr/>
          </p:nvSpPr>
          <p:spPr>
            <a:xfrm>
              <a:off x="3314875" y="1304750"/>
              <a:ext cx="249825" cy="397375"/>
            </a:xfrm>
            <a:custGeom>
              <a:avLst/>
              <a:gdLst/>
              <a:ahLst/>
              <a:cxnLst/>
              <a:rect l="l" t="t" r="r" b="b"/>
              <a:pathLst>
                <a:path w="9993" h="15895" extrusionOk="0">
                  <a:moveTo>
                    <a:pt x="3271" y="0"/>
                  </a:moveTo>
                  <a:lnTo>
                    <a:pt x="2914" y="51"/>
                  </a:lnTo>
                  <a:lnTo>
                    <a:pt x="2556" y="153"/>
                  </a:lnTo>
                  <a:lnTo>
                    <a:pt x="2224" y="281"/>
                  </a:lnTo>
                  <a:lnTo>
                    <a:pt x="1917" y="434"/>
                  </a:lnTo>
                  <a:lnTo>
                    <a:pt x="1610" y="613"/>
                  </a:lnTo>
                  <a:lnTo>
                    <a:pt x="1329" y="818"/>
                  </a:lnTo>
                  <a:lnTo>
                    <a:pt x="1074" y="1048"/>
                  </a:lnTo>
                  <a:lnTo>
                    <a:pt x="844" y="1329"/>
                  </a:lnTo>
                  <a:lnTo>
                    <a:pt x="614" y="1610"/>
                  </a:lnTo>
                  <a:lnTo>
                    <a:pt x="435" y="1891"/>
                  </a:lnTo>
                  <a:lnTo>
                    <a:pt x="281" y="2223"/>
                  </a:lnTo>
                  <a:lnTo>
                    <a:pt x="154" y="2555"/>
                  </a:lnTo>
                  <a:lnTo>
                    <a:pt x="77" y="2913"/>
                  </a:lnTo>
                  <a:lnTo>
                    <a:pt x="26" y="3271"/>
                  </a:lnTo>
                  <a:lnTo>
                    <a:pt x="0" y="3629"/>
                  </a:lnTo>
                  <a:lnTo>
                    <a:pt x="0" y="14873"/>
                  </a:lnTo>
                  <a:lnTo>
                    <a:pt x="26" y="15077"/>
                  </a:lnTo>
                  <a:lnTo>
                    <a:pt x="77" y="15282"/>
                  </a:lnTo>
                  <a:lnTo>
                    <a:pt x="179" y="15460"/>
                  </a:lnTo>
                  <a:lnTo>
                    <a:pt x="307" y="15614"/>
                  </a:lnTo>
                  <a:lnTo>
                    <a:pt x="460" y="15716"/>
                  </a:lnTo>
                  <a:lnTo>
                    <a:pt x="639" y="15818"/>
                  </a:lnTo>
                  <a:lnTo>
                    <a:pt x="818" y="15895"/>
                  </a:lnTo>
                  <a:lnTo>
                    <a:pt x="9174" y="15895"/>
                  </a:lnTo>
                  <a:lnTo>
                    <a:pt x="9379" y="15818"/>
                  </a:lnTo>
                  <a:lnTo>
                    <a:pt x="9558" y="15716"/>
                  </a:lnTo>
                  <a:lnTo>
                    <a:pt x="9711" y="15614"/>
                  </a:lnTo>
                  <a:lnTo>
                    <a:pt x="9813" y="15460"/>
                  </a:lnTo>
                  <a:lnTo>
                    <a:pt x="9915" y="15282"/>
                  </a:lnTo>
                  <a:lnTo>
                    <a:pt x="9992" y="15077"/>
                  </a:lnTo>
                  <a:lnTo>
                    <a:pt x="9992" y="14873"/>
                  </a:lnTo>
                  <a:lnTo>
                    <a:pt x="9992" y="3629"/>
                  </a:lnTo>
                  <a:lnTo>
                    <a:pt x="9992" y="3271"/>
                  </a:lnTo>
                  <a:lnTo>
                    <a:pt x="9941" y="2913"/>
                  </a:lnTo>
                  <a:lnTo>
                    <a:pt x="9839" y="2555"/>
                  </a:lnTo>
                  <a:lnTo>
                    <a:pt x="9711" y="2223"/>
                  </a:lnTo>
                  <a:lnTo>
                    <a:pt x="9558" y="1891"/>
                  </a:lnTo>
                  <a:lnTo>
                    <a:pt x="9379" y="1610"/>
                  </a:lnTo>
                  <a:lnTo>
                    <a:pt x="9174" y="1329"/>
                  </a:lnTo>
                  <a:lnTo>
                    <a:pt x="8944" y="1048"/>
                  </a:lnTo>
                  <a:lnTo>
                    <a:pt x="8663" y="818"/>
                  </a:lnTo>
                  <a:lnTo>
                    <a:pt x="8382" y="613"/>
                  </a:lnTo>
                  <a:lnTo>
                    <a:pt x="8101" y="434"/>
                  </a:lnTo>
                  <a:lnTo>
                    <a:pt x="7769" y="281"/>
                  </a:lnTo>
                  <a:lnTo>
                    <a:pt x="7437" y="153"/>
                  </a:lnTo>
                  <a:lnTo>
                    <a:pt x="7079" y="51"/>
                  </a:lnTo>
                  <a:lnTo>
                    <a:pt x="67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3314875" y="1454875"/>
              <a:ext cx="249825" cy="161650"/>
            </a:xfrm>
            <a:custGeom>
              <a:avLst/>
              <a:gdLst/>
              <a:ahLst/>
              <a:cxnLst/>
              <a:rect l="l" t="t" r="r" b="b"/>
              <a:pathLst>
                <a:path w="9993" h="6466" extrusionOk="0">
                  <a:moveTo>
                    <a:pt x="0" y="0"/>
                  </a:moveTo>
                  <a:lnTo>
                    <a:pt x="0" y="6466"/>
                  </a:lnTo>
                  <a:lnTo>
                    <a:pt x="9992" y="6466"/>
                  </a:lnTo>
                  <a:lnTo>
                    <a:pt x="9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6" name="Google Shape;2326;p46"/>
          <p:cNvGrpSpPr/>
          <p:nvPr/>
        </p:nvGrpSpPr>
        <p:grpSpPr>
          <a:xfrm>
            <a:off x="8338909" y="373349"/>
            <a:ext cx="256242" cy="566935"/>
            <a:chOff x="4845575" y="1304750"/>
            <a:chExt cx="177625" cy="397375"/>
          </a:xfrm>
        </p:grpSpPr>
        <p:sp>
          <p:nvSpPr>
            <p:cNvPr id="2327" name="Google Shape;2327;p46"/>
            <p:cNvSpPr/>
            <p:nvPr/>
          </p:nvSpPr>
          <p:spPr>
            <a:xfrm>
              <a:off x="4892850" y="1304750"/>
              <a:ext cx="59450" cy="58800"/>
            </a:xfrm>
            <a:custGeom>
              <a:avLst/>
              <a:gdLst/>
              <a:ahLst/>
              <a:cxnLst/>
              <a:rect l="l" t="t" r="r" b="b"/>
              <a:pathLst>
                <a:path w="2378" h="2352" extrusionOk="0">
                  <a:moveTo>
                    <a:pt x="537" y="0"/>
                  </a:moveTo>
                  <a:lnTo>
                    <a:pt x="410" y="51"/>
                  </a:lnTo>
                  <a:lnTo>
                    <a:pt x="307" y="102"/>
                  </a:lnTo>
                  <a:lnTo>
                    <a:pt x="205" y="179"/>
                  </a:lnTo>
                  <a:lnTo>
                    <a:pt x="129" y="281"/>
                  </a:lnTo>
                  <a:lnTo>
                    <a:pt x="52" y="383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51"/>
                  </a:lnTo>
                  <a:lnTo>
                    <a:pt x="2377" y="2351"/>
                  </a:lnTo>
                  <a:lnTo>
                    <a:pt x="2377" y="639"/>
                  </a:lnTo>
                  <a:lnTo>
                    <a:pt x="2352" y="511"/>
                  </a:lnTo>
                  <a:lnTo>
                    <a:pt x="2326" y="383"/>
                  </a:lnTo>
                  <a:lnTo>
                    <a:pt x="2250" y="281"/>
                  </a:lnTo>
                  <a:lnTo>
                    <a:pt x="2173" y="179"/>
                  </a:lnTo>
                  <a:lnTo>
                    <a:pt x="2071" y="102"/>
                  </a:lnTo>
                  <a:lnTo>
                    <a:pt x="1969" y="51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4866025" y="1344975"/>
              <a:ext cx="113100" cy="283050"/>
            </a:xfrm>
            <a:custGeom>
              <a:avLst/>
              <a:gdLst/>
              <a:ahLst/>
              <a:cxnLst/>
              <a:rect l="l" t="t" r="r" b="b"/>
              <a:pathLst>
                <a:path w="4524" h="11322" extrusionOk="0">
                  <a:moveTo>
                    <a:pt x="1329" y="1"/>
                  </a:moveTo>
                  <a:lnTo>
                    <a:pt x="1048" y="26"/>
                  </a:lnTo>
                  <a:lnTo>
                    <a:pt x="818" y="103"/>
                  </a:lnTo>
                  <a:lnTo>
                    <a:pt x="588" y="231"/>
                  </a:lnTo>
                  <a:lnTo>
                    <a:pt x="384" y="410"/>
                  </a:lnTo>
                  <a:lnTo>
                    <a:pt x="231" y="589"/>
                  </a:lnTo>
                  <a:lnTo>
                    <a:pt x="103" y="819"/>
                  </a:lnTo>
                  <a:lnTo>
                    <a:pt x="26" y="1074"/>
                  </a:lnTo>
                  <a:lnTo>
                    <a:pt x="1" y="1330"/>
                  </a:lnTo>
                  <a:lnTo>
                    <a:pt x="1" y="10862"/>
                  </a:lnTo>
                  <a:lnTo>
                    <a:pt x="1" y="10964"/>
                  </a:lnTo>
                  <a:lnTo>
                    <a:pt x="26" y="11040"/>
                  </a:lnTo>
                  <a:lnTo>
                    <a:pt x="77" y="11117"/>
                  </a:lnTo>
                  <a:lnTo>
                    <a:pt x="128" y="11194"/>
                  </a:lnTo>
                  <a:lnTo>
                    <a:pt x="205" y="11245"/>
                  </a:lnTo>
                  <a:lnTo>
                    <a:pt x="282" y="11270"/>
                  </a:lnTo>
                  <a:lnTo>
                    <a:pt x="358" y="11296"/>
                  </a:lnTo>
                  <a:lnTo>
                    <a:pt x="435" y="11322"/>
                  </a:lnTo>
                  <a:lnTo>
                    <a:pt x="4064" y="11322"/>
                  </a:lnTo>
                  <a:lnTo>
                    <a:pt x="4166" y="11296"/>
                  </a:lnTo>
                  <a:lnTo>
                    <a:pt x="4243" y="11270"/>
                  </a:lnTo>
                  <a:lnTo>
                    <a:pt x="4319" y="11245"/>
                  </a:lnTo>
                  <a:lnTo>
                    <a:pt x="4396" y="11194"/>
                  </a:lnTo>
                  <a:lnTo>
                    <a:pt x="4447" y="11117"/>
                  </a:lnTo>
                  <a:lnTo>
                    <a:pt x="4498" y="11040"/>
                  </a:lnTo>
                  <a:lnTo>
                    <a:pt x="4524" y="10964"/>
                  </a:lnTo>
                  <a:lnTo>
                    <a:pt x="4524" y="10862"/>
                  </a:lnTo>
                  <a:lnTo>
                    <a:pt x="4524" y="1330"/>
                  </a:lnTo>
                  <a:lnTo>
                    <a:pt x="4498" y="1074"/>
                  </a:lnTo>
                  <a:lnTo>
                    <a:pt x="4421" y="819"/>
                  </a:lnTo>
                  <a:lnTo>
                    <a:pt x="4294" y="589"/>
                  </a:lnTo>
                  <a:lnTo>
                    <a:pt x="4140" y="410"/>
                  </a:lnTo>
                  <a:lnTo>
                    <a:pt x="3936" y="231"/>
                  </a:lnTo>
                  <a:lnTo>
                    <a:pt x="3706" y="103"/>
                  </a:lnTo>
                  <a:lnTo>
                    <a:pt x="3450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6"/>
            <p:cNvSpPr/>
            <p:nvPr/>
          </p:nvSpPr>
          <p:spPr>
            <a:xfrm>
              <a:off x="4876875" y="1628000"/>
              <a:ext cx="91400" cy="42825"/>
            </a:xfrm>
            <a:custGeom>
              <a:avLst/>
              <a:gdLst/>
              <a:ahLst/>
              <a:cxnLst/>
              <a:rect l="l" t="t" r="r" b="b"/>
              <a:pathLst>
                <a:path w="3656" h="1713" extrusionOk="0">
                  <a:moveTo>
                    <a:pt x="1" y="1"/>
                  </a:moveTo>
                  <a:lnTo>
                    <a:pt x="1" y="1125"/>
                  </a:lnTo>
                  <a:lnTo>
                    <a:pt x="1" y="1253"/>
                  </a:lnTo>
                  <a:lnTo>
                    <a:pt x="52" y="1355"/>
                  </a:lnTo>
                  <a:lnTo>
                    <a:pt x="103" y="1457"/>
                  </a:lnTo>
                  <a:lnTo>
                    <a:pt x="180" y="1534"/>
                  </a:lnTo>
                  <a:lnTo>
                    <a:pt x="257" y="1610"/>
                  </a:lnTo>
                  <a:lnTo>
                    <a:pt x="359" y="1662"/>
                  </a:lnTo>
                  <a:lnTo>
                    <a:pt x="461" y="1713"/>
                  </a:lnTo>
                  <a:lnTo>
                    <a:pt x="3195" y="1713"/>
                  </a:lnTo>
                  <a:lnTo>
                    <a:pt x="3297" y="1662"/>
                  </a:lnTo>
                  <a:lnTo>
                    <a:pt x="3400" y="1610"/>
                  </a:lnTo>
                  <a:lnTo>
                    <a:pt x="3476" y="1534"/>
                  </a:lnTo>
                  <a:lnTo>
                    <a:pt x="3553" y="1457"/>
                  </a:lnTo>
                  <a:lnTo>
                    <a:pt x="3604" y="1355"/>
                  </a:lnTo>
                  <a:lnTo>
                    <a:pt x="3655" y="1253"/>
                  </a:lnTo>
                  <a:lnTo>
                    <a:pt x="3655" y="1125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6"/>
            <p:cNvSpPr/>
            <p:nvPr/>
          </p:nvSpPr>
          <p:spPr>
            <a:xfrm>
              <a:off x="4901175" y="1670800"/>
              <a:ext cx="42825" cy="31325"/>
            </a:xfrm>
            <a:custGeom>
              <a:avLst/>
              <a:gdLst/>
              <a:ahLst/>
              <a:cxnLst/>
              <a:rect l="l" t="t" r="r" b="b"/>
              <a:pathLst>
                <a:path w="1713" h="1253" extrusionOk="0">
                  <a:moveTo>
                    <a:pt x="0" y="1"/>
                  </a:moveTo>
                  <a:lnTo>
                    <a:pt x="537" y="1074"/>
                  </a:lnTo>
                  <a:lnTo>
                    <a:pt x="613" y="1151"/>
                  </a:lnTo>
                  <a:lnTo>
                    <a:pt x="690" y="1227"/>
                  </a:lnTo>
                  <a:lnTo>
                    <a:pt x="767" y="1253"/>
                  </a:lnTo>
                  <a:lnTo>
                    <a:pt x="946" y="1253"/>
                  </a:lnTo>
                  <a:lnTo>
                    <a:pt x="1022" y="1227"/>
                  </a:lnTo>
                  <a:lnTo>
                    <a:pt x="1099" y="1151"/>
                  </a:lnTo>
                  <a:lnTo>
                    <a:pt x="1150" y="1074"/>
                  </a:lnTo>
                  <a:lnTo>
                    <a:pt x="17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6"/>
            <p:cNvSpPr/>
            <p:nvPr/>
          </p:nvSpPr>
          <p:spPr>
            <a:xfrm>
              <a:off x="4845575" y="1388425"/>
              <a:ext cx="177625" cy="148875"/>
            </a:xfrm>
            <a:custGeom>
              <a:avLst/>
              <a:gdLst/>
              <a:ahLst/>
              <a:cxnLst/>
              <a:rect l="l" t="t" r="r" b="b"/>
              <a:pathLst>
                <a:path w="7105" h="5955" extrusionOk="0">
                  <a:moveTo>
                    <a:pt x="359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52" y="205"/>
                  </a:lnTo>
                  <a:lnTo>
                    <a:pt x="1" y="333"/>
                  </a:lnTo>
                  <a:lnTo>
                    <a:pt x="1" y="614"/>
                  </a:lnTo>
                  <a:lnTo>
                    <a:pt x="52" y="767"/>
                  </a:lnTo>
                  <a:lnTo>
                    <a:pt x="103" y="869"/>
                  </a:lnTo>
                  <a:lnTo>
                    <a:pt x="231" y="946"/>
                  </a:lnTo>
                  <a:lnTo>
                    <a:pt x="359" y="972"/>
                  </a:lnTo>
                  <a:lnTo>
                    <a:pt x="5802" y="972"/>
                  </a:lnTo>
                  <a:lnTo>
                    <a:pt x="5878" y="997"/>
                  </a:lnTo>
                  <a:lnTo>
                    <a:pt x="5929" y="1048"/>
                  </a:lnTo>
                  <a:lnTo>
                    <a:pt x="6006" y="1099"/>
                  </a:lnTo>
                  <a:lnTo>
                    <a:pt x="6057" y="1151"/>
                  </a:lnTo>
                  <a:lnTo>
                    <a:pt x="6083" y="1227"/>
                  </a:lnTo>
                  <a:lnTo>
                    <a:pt x="6108" y="1304"/>
                  </a:lnTo>
                  <a:lnTo>
                    <a:pt x="6134" y="1381"/>
                  </a:lnTo>
                  <a:lnTo>
                    <a:pt x="6134" y="5827"/>
                  </a:lnTo>
                  <a:lnTo>
                    <a:pt x="6134" y="5878"/>
                  </a:lnTo>
                  <a:lnTo>
                    <a:pt x="6159" y="5929"/>
                  </a:lnTo>
                  <a:lnTo>
                    <a:pt x="6211" y="5955"/>
                  </a:lnTo>
                  <a:lnTo>
                    <a:pt x="6338" y="5955"/>
                  </a:lnTo>
                  <a:lnTo>
                    <a:pt x="6517" y="5853"/>
                  </a:lnTo>
                  <a:lnTo>
                    <a:pt x="6671" y="5699"/>
                  </a:lnTo>
                  <a:lnTo>
                    <a:pt x="6798" y="5546"/>
                  </a:lnTo>
                  <a:lnTo>
                    <a:pt x="6900" y="5393"/>
                  </a:lnTo>
                  <a:lnTo>
                    <a:pt x="7003" y="5214"/>
                  </a:lnTo>
                  <a:lnTo>
                    <a:pt x="7054" y="5035"/>
                  </a:lnTo>
                  <a:lnTo>
                    <a:pt x="7105" y="4830"/>
                  </a:lnTo>
                  <a:lnTo>
                    <a:pt x="7105" y="4626"/>
                  </a:lnTo>
                  <a:lnTo>
                    <a:pt x="7105" y="1381"/>
                  </a:lnTo>
                  <a:lnTo>
                    <a:pt x="7079" y="1099"/>
                  </a:lnTo>
                  <a:lnTo>
                    <a:pt x="7003" y="844"/>
                  </a:lnTo>
                  <a:lnTo>
                    <a:pt x="6875" y="614"/>
                  </a:lnTo>
                  <a:lnTo>
                    <a:pt x="6696" y="410"/>
                  </a:lnTo>
                  <a:lnTo>
                    <a:pt x="6492" y="231"/>
                  </a:lnTo>
                  <a:lnTo>
                    <a:pt x="6262" y="103"/>
                  </a:lnTo>
                  <a:lnTo>
                    <a:pt x="5981" y="26"/>
                  </a:lnTo>
                  <a:lnTo>
                    <a:pt x="56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4866025" y="1455500"/>
              <a:ext cx="113100" cy="113100"/>
            </a:xfrm>
            <a:custGeom>
              <a:avLst/>
              <a:gdLst/>
              <a:ahLst/>
              <a:cxnLst/>
              <a:rect l="l" t="t" r="r" b="b"/>
              <a:pathLst>
                <a:path w="4524" h="4524" extrusionOk="0">
                  <a:moveTo>
                    <a:pt x="1" y="1"/>
                  </a:moveTo>
                  <a:lnTo>
                    <a:pt x="1" y="4524"/>
                  </a:lnTo>
                  <a:lnTo>
                    <a:pt x="4524" y="4524"/>
                  </a:lnTo>
                  <a:lnTo>
                    <a:pt x="4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3" name="Google Shape;2333;p46"/>
          <p:cNvGrpSpPr/>
          <p:nvPr/>
        </p:nvGrpSpPr>
        <p:grpSpPr>
          <a:xfrm>
            <a:off x="8386406" y="1523706"/>
            <a:ext cx="259019" cy="566935"/>
            <a:chOff x="4097475" y="1304750"/>
            <a:chExt cx="179550" cy="397375"/>
          </a:xfrm>
        </p:grpSpPr>
        <p:sp>
          <p:nvSpPr>
            <p:cNvPr id="2334" name="Google Shape;2334;p46"/>
            <p:cNvSpPr/>
            <p:nvPr/>
          </p:nvSpPr>
          <p:spPr>
            <a:xfrm>
              <a:off x="4097475" y="1304750"/>
              <a:ext cx="179550" cy="295800"/>
            </a:xfrm>
            <a:custGeom>
              <a:avLst/>
              <a:gdLst/>
              <a:ahLst/>
              <a:cxnLst/>
              <a:rect l="l" t="t" r="r" b="b"/>
              <a:pathLst>
                <a:path w="7182" h="11832" extrusionOk="0">
                  <a:moveTo>
                    <a:pt x="1713" y="0"/>
                  </a:moveTo>
                  <a:lnTo>
                    <a:pt x="1534" y="26"/>
                  </a:lnTo>
                  <a:lnTo>
                    <a:pt x="1329" y="77"/>
                  </a:lnTo>
                  <a:lnTo>
                    <a:pt x="1176" y="128"/>
                  </a:lnTo>
                  <a:lnTo>
                    <a:pt x="997" y="230"/>
                  </a:lnTo>
                  <a:lnTo>
                    <a:pt x="844" y="307"/>
                  </a:lnTo>
                  <a:lnTo>
                    <a:pt x="690" y="434"/>
                  </a:lnTo>
                  <a:lnTo>
                    <a:pt x="563" y="537"/>
                  </a:lnTo>
                  <a:lnTo>
                    <a:pt x="435" y="690"/>
                  </a:lnTo>
                  <a:lnTo>
                    <a:pt x="333" y="818"/>
                  </a:lnTo>
                  <a:lnTo>
                    <a:pt x="231" y="971"/>
                  </a:lnTo>
                  <a:lnTo>
                    <a:pt x="154" y="1150"/>
                  </a:lnTo>
                  <a:lnTo>
                    <a:pt x="103" y="1329"/>
                  </a:lnTo>
                  <a:lnTo>
                    <a:pt x="52" y="1508"/>
                  </a:lnTo>
                  <a:lnTo>
                    <a:pt x="26" y="1687"/>
                  </a:lnTo>
                  <a:lnTo>
                    <a:pt x="1" y="1891"/>
                  </a:lnTo>
                  <a:lnTo>
                    <a:pt x="1" y="11423"/>
                  </a:lnTo>
                  <a:lnTo>
                    <a:pt x="26" y="11499"/>
                  </a:lnTo>
                  <a:lnTo>
                    <a:pt x="26" y="11576"/>
                  </a:lnTo>
                  <a:lnTo>
                    <a:pt x="77" y="11653"/>
                  </a:lnTo>
                  <a:lnTo>
                    <a:pt x="128" y="11729"/>
                  </a:lnTo>
                  <a:lnTo>
                    <a:pt x="179" y="11781"/>
                  </a:lnTo>
                  <a:lnTo>
                    <a:pt x="256" y="11806"/>
                  </a:lnTo>
                  <a:lnTo>
                    <a:pt x="333" y="11832"/>
                  </a:lnTo>
                  <a:lnTo>
                    <a:pt x="6849" y="11832"/>
                  </a:lnTo>
                  <a:lnTo>
                    <a:pt x="6926" y="11806"/>
                  </a:lnTo>
                  <a:lnTo>
                    <a:pt x="7002" y="11781"/>
                  </a:lnTo>
                  <a:lnTo>
                    <a:pt x="7054" y="11729"/>
                  </a:lnTo>
                  <a:lnTo>
                    <a:pt x="7105" y="11653"/>
                  </a:lnTo>
                  <a:lnTo>
                    <a:pt x="7156" y="11576"/>
                  </a:lnTo>
                  <a:lnTo>
                    <a:pt x="7156" y="11499"/>
                  </a:lnTo>
                  <a:lnTo>
                    <a:pt x="7181" y="11423"/>
                  </a:lnTo>
                  <a:lnTo>
                    <a:pt x="7181" y="1891"/>
                  </a:lnTo>
                  <a:lnTo>
                    <a:pt x="7156" y="1687"/>
                  </a:lnTo>
                  <a:lnTo>
                    <a:pt x="7130" y="1508"/>
                  </a:lnTo>
                  <a:lnTo>
                    <a:pt x="7079" y="1329"/>
                  </a:lnTo>
                  <a:lnTo>
                    <a:pt x="7028" y="1150"/>
                  </a:lnTo>
                  <a:lnTo>
                    <a:pt x="6951" y="971"/>
                  </a:lnTo>
                  <a:lnTo>
                    <a:pt x="6849" y="818"/>
                  </a:lnTo>
                  <a:lnTo>
                    <a:pt x="6747" y="690"/>
                  </a:lnTo>
                  <a:lnTo>
                    <a:pt x="6619" y="537"/>
                  </a:lnTo>
                  <a:lnTo>
                    <a:pt x="6491" y="434"/>
                  </a:lnTo>
                  <a:lnTo>
                    <a:pt x="6338" y="307"/>
                  </a:lnTo>
                  <a:lnTo>
                    <a:pt x="6185" y="230"/>
                  </a:lnTo>
                  <a:lnTo>
                    <a:pt x="6006" y="128"/>
                  </a:lnTo>
                  <a:lnTo>
                    <a:pt x="5852" y="77"/>
                  </a:lnTo>
                  <a:lnTo>
                    <a:pt x="5648" y="26"/>
                  </a:lnTo>
                  <a:lnTo>
                    <a:pt x="54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6"/>
            <p:cNvSpPr/>
            <p:nvPr/>
          </p:nvSpPr>
          <p:spPr>
            <a:xfrm>
              <a:off x="4114075" y="1600525"/>
              <a:ext cx="146325" cy="59450"/>
            </a:xfrm>
            <a:custGeom>
              <a:avLst/>
              <a:gdLst/>
              <a:ahLst/>
              <a:cxnLst/>
              <a:rect l="l" t="t" r="r" b="b"/>
              <a:pathLst>
                <a:path w="5853" h="2378" extrusionOk="0">
                  <a:moveTo>
                    <a:pt x="1" y="1"/>
                  </a:moveTo>
                  <a:lnTo>
                    <a:pt x="205" y="256"/>
                  </a:lnTo>
                  <a:lnTo>
                    <a:pt x="384" y="486"/>
                  </a:lnTo>
                  <a:lnTo>
                    <a:pt x="538" y="716"/>
                  </a:lnTo>
                  <a:lnTo>
                    <a:pt x="665" y="972"/>
                  </a:lnTo>
                  <a:lnTo>
                    <a:pt x="768" y="1202"/>
                  </a:lnTo>
                  <a:lnTo>
                    <a:pt x="844" y="1457"/>
                  </a:lnTo>
                  <a:lnTo>
                    <a:pt x="895" y="1687"/>
                  </a:lnTo>
                  <a:lnTo>
                    <a:pt x="921" y="1917"/>
                  </a:lnTo>
                  <a:lnTo>
                    <a:pt x="921" y="2019"/>
                  </a:lnTo>
                  <a:lnTo>
                    <a:pt x="946" y="2096"/>
                  </a:lnTo>
                  <a:lnTo>
                    <a:pt x="998" y="2173"/>
                  </a:lnTo>
                  <a:lnTo>
                    <a:pt x="1049" y="2249"/>
                  </a:lnTo>
                  <a:lnTo>
                    <a:pt x="1125" y="2301"/>
                  </a:lnTo>
                  <a:lnTo>
                    <a:pt x="1176" y="2326"/>
                  </a:lnTo>
                  <a:lnTo>
                    <a:pt x="1279" y="2352"/>
                  </a:lnTo>
                  <a:lnTo>
                    <a:pt x="1355" y="2377"/>
                  </a:lnTo>
                  <a:lnTo>
                    <a:pt x="4499" y="2377"/>
                  </a:lnTo>
                  <a:lnTo>
                    <a:pt x="4575" y="2352"/>
                  </a:lnTo>
                  <a:lnTo>
                    <a:pt x="4652" y="2326"/>
                  </a:lnTo>
                  <a:lnTo>
                    <a:pt x="4729" y="2301"/>
                  </a:lnTo>
                  <a:lnTo>
                    <a:pt x="4805" y="2249"/>
                  </a:lnTo>
                  <a:lnTo>
                    <a:pt x="4856" y="2173"/>
                  </a:lnTo>
                  <a:lnTo>
                    <a:pt x="4907" y="2096"/>
                  </a:lnTo>
                  <a:lnTo>
                    <a:pt x="4933" y="2019"/>
                  </a:lnTo>
                  <a:lnTo>
                    <a:pt x="4933" y="1917"/>
                  </a:lnTo>
                  <a:lnTo>
                    <a:pt x="4958" y="1687"/>
                  </a:lnTo>
                  <a:lnTo>
                    <a:pt x="5010" y="1457"/>
                  </a:lnTo>
                  <a:lnTo>
                    <a:pt x="5086" y="1202"/>
                  </a:lnTo>
                  <a:lnTo>
                    <a:pt x="5188" y="972"/>
                  </a:lnTo>
                  <a:lnTo>
                    <a:pt x="5316" y="716"/>
                  </a:lnTo>
                  <a:lnTo>
                    <a:pt x="5470" y="486"/>
                  </a:lnTo>
                  <a:lnTo>
                    <a:pt x="5648" y="256"/>
                  </a:lnTo>
                  <a:lnTo>
                    <a:pt x="58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4159450" y="1659950"/>
              <a:ext cx="55600" cy="42175"/>
            </a:xfrm>
            <a:custGeom>
              <a:avLst/>
              <a:gdLst/>
              <a:ahLst/>
              <a:cxnLst/>
              <a:rect l="l" t="t" r="r" b="b"/>
              <a:pathLst>
                <a:path w="2224" h="1687" extrusionOk="0">
                  <a:moveTo>
                    <a:pt x="0" y="0"/>
                  </a:moveTo>
                  <a:lnTo>
                    <a:pt x="0" y="1559"/>
                  </a:lnTo>
                  <a:lnTo>
                    <a:pt x="0" y="1610"/>
                  </a:lnTo>
                  <a:lnTo>
                    <a:pt x="26" y="1661"/>
                  </a:lnTo>
                  <a:lnTo>
                    <a:pt x="103" y="1687"/>
                  </a:lnTo>
                  <a:lnTo>
                    <a:pt x="154" y="1687"/>
                  </a:lnTo>
                  <a:lnTo>
                    <a:pt x="2121" y="1304"/>
                  </a:lnTo>
                  <a:lnTo>
                    <a:pt x="2172" y="1278"/>
                  </a:lnTo>
                  <a:lnTo>
                    <a:pt x="2198" y="1252"/>
                  </a:lnTo>
                  <a:lnTo>
                    <a:pt x="2224" y="1201"/>
                  </a:lnTo>
                  <a:lnTo>
                    <a:pt x="2224" y="1176"/>
                  </a:lnTo>
                  <a:lnTo>
                    <a:pt x="22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4097475" y="1380750"/>
              <a:ext cx="179550" cy="63925"/>
            </a:xfrm>
            <a:custGeom>
              <a:avLst/>
              <a:gdLst/>
              <a:ahLst/>
              <a:cxnLst/>
              <a:rect l="l" t="t" r="r" b="b"/>
              <a:pathLst>
                <a:path w="7182" h="2557" extrusionOk="0">
                  <a:moveTo>
                    <a:pt x="1" y="1"/>
                  </a:moveTo>
                  <a:lnTo>
                    <a:pt x="1" y="2556"/>
                  </a:lnTo>
                  <a:lnTo>
                    <a:pt x="7181" y="2556"/>
                  </a:lnTo>
                  <a:lnTo>
                    <a:pt x="7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86" y="205382"/>
            <a:ext cx="6410911" cy="766084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1130235" y="1095006"/>
            <a:ext cx="2951111" cy="428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=20,74+0,06=20,8</a:t>
            </a:r>
            <a:endParaRPr lang="en-US" sz="20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4469586" y="1058153"/>
            <a:ext cx="2951111" cy="428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=2,25+11=13,25</a:t>
            </a:r>
            <a:endParaRPr lang="en-US" sz="2000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52" y="1868510"/>
            <a:ext cx="6611273" cy="70494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71" y="2688887"/>
            <a:ext cx="4658375" cy="191479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91" y="2682077"/>
            <a:ext cx="2431196" cy="1921601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1193786" y="2718931"/>
            <a:ext cx="7091601" cy="18847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2" grpId="0" animBg="1"/>
    </p:bld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89</Words>
  <Application>Microsoft Office PowerPoint</Application>
  <PresentationFormat>On-screen Show (16:9)</PresentationFormat>
  <Paragraphs>41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Catamaran Black</vt:lpstr>
      <vt:lpstr>Arial</vt:lpstr>
      <vt:lpstr>Pacifico</vt:lpstr>
      <vt:lpstr>Dosis</vt:lpstr>
      <vt:lpstr>Wingdings</vt:lpstr>
      <vt:lpstr>Alef</vt:lpstr>
      <vt:lpstr>Alfa Slab One</vt:lpstr>
      <vt:lpstr>Catamaran ExtraBold</vt:lpstr>
      <vt:lpstr>Catamaran</vt:lpstr>
      <vt:lpstr>Catamaran Medium</vt:lpstr>
      <vt:lpstr>Math Subject for Elementary - 3rd Grade: Practice Standards by Slidesgo</vt:lpstr>
      <vt:lpstr>72. Събиране на десетични дроби</vt:lpstr>
      <vt:lpstr>01</vt:lpstr>
      <vt:lpstr>PowerPoint Presentation</vt:lpstr>
      <vt:lpstr>1</vt:lpstr>
      <vt:lpstr>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Teacher</cp:lastModifiedBy>
  <cp:revision>32</cp:revision>
  <dcterms:modified xsi:type="dcterms:W3CDTF">2024-01-19T11:02:35Z</dcterms:modified>
</cp:coreProperties>
</file>