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69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8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Catamaran Black" panose="020B0604020202020204" charset="0"/>
      <p:bold r:id="rId14"/>
    </p:embeddedFont>
    <p:embeddedFont>
      <p:font typeface="Catamaran Medium" panose="020B0604020202020204" charset="0"/>
      <p:regular r:id="rId15"/>
      <p:bold r:id="rId16"/>
    </p:embeddedFont>
    <p:embeddedFont>
      <p:font typeface="Pacifico" panose="020B0604020202020204" charset="-52"/>
      <p:regular r:id="rId17"/>
    </p:embeddedFont>
    <p:embeddedFont>
      <p:font typeface="Catamaran ExtraBold" panose="020B0604020202020204" charset="0"/>
      <p:bold r:id="rId18"/>
    </p:embeddedFont>
    <p:embeddedFont>
      <p:font typeface="Alef" panose="020B0604020202020204" charset="-79"/>
      <p:regular r:id="rId19"/>
      <p:bold r:id="rId20"/>
    </p:embeddedFont>
    <p:embeddedFont>
      <p:font typeface="Catamaran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9" r:id="rId9"/>
    <p:sldLayoutId id="2147483670" r:id="rId10"/>
    <p:sldLayoutId id="2147483677" r:id="rId11"/>
    <p:sldLayoutId id="2147483678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bg-BG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Изваждане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десетични дроби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61" y="185900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501791" y="3196967"/>
            <a:ext cx="3997998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</a:t>
            </a:r>
          </a:p>
          <a:p>
            <a:pPr algn="ctr"/>
            <a:r>
              <a:rPr lang="bg-BG" sz="2800" dirty="0" smtClean="0"/>
              <a:t>стр. </a:t>
            </a:r>
            <a:r>
              <a:rPr lang="bg-BG" sz="2800" dirty="0" smtClean="0"/>
              <a:t>8 </a:t>
            </a:r>
            <a:r>
              <a:rPr lang="en-US" sz="2800" dirty="0" smtClean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</a:t>
            </a:r>
            <a:r>
              <a:rPr lang="ru-RU" sz="2000" dirty="0" smtClean="0"/>
              <a:t>изваждат </a:t>
            </a:r>
            <a:r>
              <a:rPr lang="ru-RU" sz="2000" dirty="0"/>
              <a:t>десетични </a:t>
            </a:r>
            <a:r>
              <a:rPr lang="ru-RU" sz="2000" dirty="0" smtClean="0"/>
              <a:t>дроби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</a:t>
            </a:r>
            <a:r>
              <a:rPr lang="ru-RU" sz="2000" dirty="0" smtClean="0"/>
              <a:t>подреждат </a:t>
            </a:r>
            <a:r>
              <a:rPr lang="ru-RU" sz="2000" dirty="0"/>
              <a:t>десетични </a:t>
            </a:r>
            <a:r>
              <a:rPr lang="ru-RU" sz="2000" dirty="0" smtClean="0"/>
              <a:t>дроби при </a:t>
            </a:r>
            <a:r>
              <a:rPr lang="ru-RU" sz="2000" dirty="0" smtClean="0"/>
              <a:t>изваждане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да правите оценка </a:t>
            </a:r>
          </a:p>
          <a:p>
            <a:r>
              <a:rPr lang="ru-RU" sz="2000" dirty="0"/>
              <a:t>на </a:t>
            </a:r>
            <a:r>
              <a:rPr lang="ru-RU" sz="2000" dirty="0" smtClean="0"/>
              <a:t>резултат на </a:t>
            </a:r>
            <a:r>
              <a:rPr lang="ru-RU" sz="2000" dirty="0" smtClean="0"/>
              <a:t>разликата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</a:t>
            </a:r>
            <a:r>
              <a:rPr lang="bg-BG" sz="2000" dirty="0" smtClean="0"/>
              <a:t>изваждане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" y="940167"/>
            <a:ext cx="8660298" cy="28867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5072" y="1663941"/>
            <a:ext cx="8688928" cy="2162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66;p40"/>
          <p:cNvSpPr/>
          <p:nvPr/>
        </p:nvSpPr>
        <p:spPr>
          <a:xfrm>
            <a:off x="289526" y="19296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1;p40"/>
          <p:cNvSpPr txBox="1">
            <a:spLocks noGrp="1"/>
          </p:cNvSpPr>
          <p:nvPr>
            <p:ph type="title"/>
          </p:nvPr>
        </p:nvSpPr>
        <p:spPr>
          <a:xfrm>
            <a:off x="184526" y="485994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98" y="286741"/>
            <a:ext cx="6639852" cy="7621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3" y="1142628"/>
            <a:ext cx="7926985" cy="335184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9343" y="1698159"/>
            <a:ext cx="7222204" cy="27963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65;p40"/>
          <p:cNvSpPr/>
          <p:nvPr/>
        </p:nvSpPr>
        <p:spPr>
          <a:xfrm>
            <a:off x="909444" y="515044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1009064" y="847564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" y="1673443"/>
            <a:ext cx="8062396" cy="191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" y="283548"/>
            <a:ext cx="8757668" cy="11883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93002" y="691084"/>
            <a:ext cx="748371" cy="263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4,4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5234861" y="691084"/>
            <a:ext cx="1053296" cy="302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9,55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7829656" y="368374"/>
            <a:ext cx="857768" cy="3227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5,42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293002" y="1114575"/>
            <a:ext cx="748371" cy="243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4,55</a:t>
            </a:r>
            <a:endParaRPr lang="en-US" sz="20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435969" y="1058863"/>
            <a:ext cx="852188" cy="302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1,445</a:t>
            </a:r>
            <a:endParaRPr lang="en-US" sz="20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7652284" y="1357686"/>
            <a:ext cx="1035140" cy="3028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14,507</a:t>
            </a:r>
            <a:endParaRPr lang="en-US" sz="2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" y="1759839"/>
            <a:ext cx="6992326" cy="1981477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2862846" y="2508467"/>
            <a:ext cx="748371" cy="243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0,8</a:t>
            </a:r>
            <a:endParaRPr lang="en-US" sz="20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4274202" y="2508467"/>
            <a:ext cx="748371" cy="243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9,7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903913" y="2541115"/>
            <a:ext cx="875113" cy="2431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22,72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426969" y="2486200"/>
            <a:ext cx="6493565" cy="1214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4" y="729294"/>
            <a:ext cx="6880254" cy="294155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181804" y="1592787"/>
            <a:ext cx="6709866" cy="20780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53" y="3740545"/>
            <a:ext cx="2324424" cy="126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92" y="3835808"/>
            <a:ext cx="2324424" cy="10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66625" y="162902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884120" y="4080214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8154819" y="4149182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52301" y="349857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1154720" y="4218457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325296" y="4349644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262696" y="1325992"/>
            <a:ext cx="6957777" cy="428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На Борис, защото е похарчил по-малко пари.</a:t>
            </a:r>
            <a:endParaRPr lang="en-US" sz="20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1298980" y="3140511"/>
            <a:ext cx="6666459" cy="7552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2,75</a:t>
            </a:r>
            <a:r>
              <a:rPr lang="en-US" sz="2000" b="1" dirty="0" smtClean="0"/>
              <a:t> </a:t>
            </a:r>
            <a:r>
              <a:rPr lang="bg-BG" sz="2000" b="1" dirty="0" smtClean="0"/>
              <a:t>-</a:t>
            </a:r>
            <a:r>
              <a:rPr lang="en-US" sz="2000" b="1" dirty="0" smtClean="0"/>
              <a:t> </a:t>
            </a:r>
            <a:r>
              <a:rPr lang="bg-BG" sz="2000" b="1" dirty="0" smtClean="0"/>
              <a:t>1,87</a:t>
            </a:r>
            <a:r>
              <a:rPr lang="en-US" sz="2000" b="1" dirty="0" smtClean="0"/>
              <a:t> </a:t>
            </a:r>
            <a:r>
              <a:rPr lang="bg-BG" sz="2000" b="1" dirty="0" smtClean="0"/>
              <a:t>=</a:t>
            </a:r>
            <a:r>
              <a:rPr lang="en-US" sz="2000" b="1" dirty="0" smtClean="0"/>
              <a:t> </a:t>
            </a:r>
            <a:r>
              <a:rPr lang="bg-BG" sz="2000" b="1" dirty="0" smtClean="0"/>
              <a:t>0,88</a:t>
            </a:r>
            <a:r>
              <a:rPr lang="en-US" sz="2000" b="1" dirty="0" smtClean="0"/>
              <a:t> m </a:t>
            </a:r>
            <a:r>
              <a:rPr lang="bg-BG" sz="2000" b="1" dirty="0" smtClean="0"/>
              <a:t>австралийската птица е по-малка от африканската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6" y="374668"/>
            <a:ext cx="7011378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5" y="1939125"/>
            <a:ext cx="7068536" cy="10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1" y="1330781"/>
            <a:ext cx="7784903" cy="1704262"/>
          </a:xfrm>
          <a:prstGeom prst="rect">
            <a:avLst/>
          </a:prstGeom>
        </p:spPr>
      </p:pic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056766" y="3975626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7904208" y="121178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338909" y="373349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7457356" y="423692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15507" y="1959821"/>
            <a:ext cx="7091601" cy="1075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85</Words>
  <Application>Microsoft Office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Dosis</vt:lpstr>
      <vt:lpstr>Alfa Slab One</vt:lpstr>
      <vt:lpstr>Wingdings</vt:lpstr>
      <vt:lpstr>Catamaran Black</vt:lpstr>
      <vt:lpstr>Catamaran Medium</vt:lpstr>
      <vt:lpstr>Pacifico</vt:lpstr>
      <vt:lpstr>Catamaran ExtraBold</vt:lpstr>
      <vt:lpstr>Alef</vt:lpstr>
      <vt:lpstr>Catamaran</vt:lpstr>
      <vt:lpstr>Math Subject for Elementary - 3rd Grade: Practice Standards by Slidesgo</vt:lpstr>
      <vt:lpstr>75. Изваждане на десетични дроби</vt:lpstr>
      <vt:lpstr>01</vt:lpstr>
      <vt:lpstr>PowerPoint Presentation</vt:lpstr>
      <vt:lpstr>1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39</cp:revision>
  <dcterms:modified xsi:type="dcterms:W3CDTF">2024-01-22T10:20:53Z</dcterms:modified>
</cp:coreProperties>
</file>