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8"/>
  </p:notesMasterIdLst>
  <p:sldIdLst>
    <p:sldId id="269" r:id="rId2"/>
    <p:sldId id="259" r:id="rId3"/>
    <p:sldId id="258" r:id="rId4"/>
    <p:sldId id="257" r:id="rId5"/>
    <p:sldId id="260" r:id="rId6"/>
    <p:sldId id="268" r:id="rId7"/>
  </p:sldIdLst>
  <p:sldSz cx="9144000" cy="5143500" type="screen16x9"/>
  <p:notesSz cx="6858000" cy="9144000"/>
  <p:embeddedFontLst>
    <p:embeddedFont>
      <p:font typeface="Catamaran" panose="020B0604020202020204" charset="0"/>
      <p:regular r:id="rId9"/>
      <p:bold r:id="rId10"/>
    </p:embeddedFont>
    <p:embeddedFont>
      <p:font typeface="Catamaran Medium" panose="020B0604020202020204" charset="0"/>
      <p:regular r:id="rId11"/>
      <p:bold r:id="rId12"/>
    </p:embeddedFont>
    <p:embeddedFont>
      <p:font typeface="Catamaran Black" panose="020B0604020202020204" charset="0"/>
      <p:bold r:id="rId13"/>
    </p:embeddedFont>
    <p:embeddedFont>
      <p:font typeface="Alfa Slab One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52DC0B-97E6-4A68-993D-9B2F9DB21697}">
  <a:tblStyle styleId="{9552DC0B-97E6-4A68-993D-9B2F9DB216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85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" name="Google Shape;213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3" name="Google Shape;213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674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" name="Google Shape;2160;gc09ed3ef6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1" name="Google Shape;2161;gc09ed3ef6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" name="Google Shape;2153;ge0a7835d13_3_57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4" name="Google Shape;2154;ge0a7835d13_3_57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Google Shape;2143;gb4b3bfebba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4" name="Google Shape;2144;gb4b3bfebba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" name="Google Shape;2182;gddba04b6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3" name="Google Shape;2183;gddba04b6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" name="Google Shape;2238;gddba04b64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9" name="Google Shape;2239;gddba04b64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296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942050" y="1399074"/>
            <a:ext cx="5259900" cy="16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059200" y="3419076"/>
            <a:ext cx="5025600" cy="2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osis"/>
              <a:buNone/>
              <a:defRPr sz="1800">
                <a:latin typeface="Catamaran Medium"/>
                <a:ea typeface="Catamaran Medium"/>
                <a:cs typeface="Catamaran Medium"/>
                <a:sym typeface="Catamaran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292485" y="3880339"/>
            <a:ext cx="3851452" cy="1263131"/>
            <a:chOff x="238125" y="548775"/>
            <a:chExt cx="2842400" cy="932200"/>
          </a:xfrm>
        </p:grpSpPr>
        <p:sp>
          <p:nvSpPr>
            <p:cNvPr id="13" name="Google Shape;13;p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 rot="10800000" flipH="1">
            <a:off x="5292553" y="11248"/>
            <a:ext cx="3851452" cy="1263131"/>
            <a:chOff x="238125" y="548775"/>
            <a:chExt cx="2842400" cy="932200"/>
          </a:xfrm>
        </p:grpSpPr>
        <p:sp>
          <p:nvSpPr>
            <p:cNvPr id="16" name="Google Shape;16;p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353338" y="3880350"/>
            <a:ext cx="719750" cy="789225"/>
            <a:chOff x="641925" y="383000"/>
            <a:chExt cx="719750" cy="789225"/>
          </a:xfrm>
        </p:grpSpPr>
        <p:sp>
          <p:nvSpPr>
            <p:cNvPr id="19" name="Google Shape;19;p2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 rot="-949166">
            <a:off x="350157" y="1714635"/>
            <a:ext cx="441819" cy="815168"/>
            <a:chOff x="1400150" y="238125"/>
            <a:chExt cx="388525" cy="716900"/>
          </a:xfrm>
        </p:grpSpPr>
        <p:sp>
          <p:nvSpPr>
            <p:cNvPr id="36" name="Google Shape;36;p2"/>
            <p:cNvSpPr/>
            <p:nvPr/>
          </p:nvSpPr>
          <p:spPr>
            <a:xfrm>
              <a:off x="1400150" y="238125"/>
              <a:ext cx="388525" cy="716900"/>
            </a:xfrm>
            <a:custGeom>
              <a:avLst/>
              <a:gdLst/>
              <a:ahLst/>
              <a:cxnLst/>
              <a:rect l="l" t="t" r="r" b="b"/>
              <a:pathLst>
                <a:path w="15541" h="28676" extrusionOk="0">
                  <a:moveTo>
                    <a:pt x="8591" y="0"/>
                  </a:moveTo>
                  <a:lnTo>
                    <a:pt x="8362" y="19"/>
                  </a:lnTo>
                  <a:lnTo>
                    <a:pt x="8133" y="38"/>
                  </a:lnTo>
                  <a:lnTo>
                    <a:pt x="7923" y="76"/>
                  </a:lnTo>
                  <a:lnTo>
                    <a:pt x="7694" y="115"/>
                  </a:lnTo>
                  <a:lnTo>
                    <a:pt x="7484" y="172"/>
                  </a:lnTo>
                  <a:lnTo>
                    <a:pt x="7255" y="248"/>
                  </a:lnTo>
                  <a:lnTo>
                    <a:pt x="7045" y="325"/>
                  </a:lnTo>
                  <a:lnTo>
                    <a:pt x="6778" y="458"/>
                  </a:lnTo>
                  <a:lnTo>
                    <a:pt x="6529" y="592"/>
                  </a:lnTo>
                  <a:lnTo>
                    <a:pt x="6300" y="745"/>
                  </a:lnTo>
                  <a:lnTo>
                    <a:pt x="6071" y="897"/>
                  </a:lnTo>
                  <a:lnTo>
                    <a:pt x="5861" y="1069"/>
                  </a:lnTo>
                  <a:lnTo>
                    <a:pt x="5670" y="1241"/>
                  </a:lnTo>
                  <a:lnTo>
                    <a:pt x="5479" y="1432"/>
                  </a:lnTo>
                  <a:lnTo>
                    <a:pt x="5307" y="1604"/>
                  </a:lnTo>
                  <a:lnTo>
                    <a:pt x="5002" y="1986"/>
                  </a:lnTo>
                  <a:lnTo>
                    <a:pt x="4735" y="2348"/>
                  </a:lnTo>
                  <a:lnTo>
                    <a:pt x="4506" y="2711"/>
                  </a:lnTo>
                  <a:lnTo>
                    <a:pt x="4296" y="3016"/>
                  </a:lnTo>
                  <a:lnTo>
                    <a:pt x="2768" y="5537"/>
                  </a:lnTo>
                  <a:lnTo>
                    <a:pt x="2024" y="6758"/>
                  </a:lnTo>
                  <a:lnTo>
                    <a:pt x="1814" y="7102"/>
                  </a:lnTo>
                  <a:lnTo>
                    <a:pt x="1585" y="7541"/>
                  </a:lnTo>
                  <a:lnTo>
                    <a:pt x="1470" y="7808"/>
                  </a:lnTo>
                  <a:lnTo>
                    <a:pt x="1375" y="8076"/>
                  </a:lnTo>
                  <a:lnTo>
                    <a:pt x="1279" y="8362"/>
                  </a:lnTo>
                  <a:lnTo>
                    <a:pt x="1203" y="8668"/>
                  </a:lnTo>
                  <a:lnTo>
                    <a:pt x="1165" y="8973"/>
                  </a:lnTo>
                  <a:lnTo>
                    <a:pt x="1146" y="9298"/>
                  </a:lnTo>
                  <a:lnTo>
                    <a:pt x="1184" y="9622"/>
                  </a:lnTo>
                  <a:lnTo>
                    <a:pt x="1241" y="9966"/>
                  </a:lnTo>
                  <a:lnTo>
                    <a:pt x="1298" y="10119"/>
                  </a:lnTo>
                  <a:lnTo>
                    <a:pt x="1356" y="10290"/>
                  </a:lnTo>
                  <a:lnTo>
                    <a:pt x="1432" y="10462"/>
                  </a:lnTo>
                  <a:lnTo>
                    <a:pt x="1527" y="10615"/>
                  </a:lnTo>
                  <a:lnTo>
                    <a:pt x="1623" y="10787"/>
                  </a:lnTo>
                  <a:lnTo>
                    <a:pt x="1756" y="10959"/>
                  </a:lnTo>
                  <a:lnTo>
                    <a:pt x="1890" y="11111"/>
                  </a:lnTo>
                  <a:lnTo>
                    <a:pt x="2043" y="11283"/>
                  </a:lnTo>
                  <a:lnTo>
                    <a:pt x="2310" y="11512"/>
                  </a:lnTo>
                  <a:lnTo>
                    <a:pt x="2616" y="11722"/>
                  </a:lnTo>
                  <a:lnTo>
                    <a:pt x="2921" y="11894"/>
                  </a:lnTo>
                  <a:lnTo>
                    <a:pt x="3227" y="12047"/>
                  </a:lnTo>
                  <a:lnTo>
                    <a:pt x="3570" y="12161"/>
                  </a:lnTo>
                  <a:lnTo>
                    <a:pt x="3895" y="12257"/>
                  </a:lnTo>
                  <a:lnTo>
                    <a:pt x="4238" y="12314"/>
                  </a:lnTo>
                  <a:lnTo>
                    <a:pt x="4563" y="12371"/>
                  </a:lnTo>
                  <a:lnTo>
                    <a:pt x="4047" y="16362"/>
                  </a:lnTo>
                  <a:lnTo>
                    <a:pt x="3551" y="20371"/>
                  </a:lnTo>
                  <a:lnTo>
                    <a:pt x="3112" y="20333"/>
                  </a:lnTo>
                  <a:lnTo>
                    <a:pt x="2845" y="20333"/>
                  </a:lnTo>
                  <a:lnTo>
                    <a:pt x="2577" y="20371"/>
                  </a:lnTo>
                  <a:lnTo>
                    <a:pt x="2329" y="20409"/>
                  </a:lnTo>
                  <a:lnTo>
                    <a:pt x="2062" y="20485"/>
                  </a:lnTo>
                  <a:lnTo>
                    <a:pt x="1833" y="20600"/>
                  </a:lnTo>
                  <a:lnTo>
                    <a:pt x="1604" y="20714"/>
                  </a:lnTo>
                  <a:lnTo>
                    <a:pt x="1375" y="20867"/>
                  </a:lnTo>
                  <a:lnTo>
                    <a:pt x="1184" y="21039"/>
                  </a:lnTo>
                  <a:lnTo>
                    <a:pt x="993" y="21211"/>
                  </a:lnTo>
                  <a:lnTo>
                    <a:pt x="821" y="21421"/>
                  </a:lnTo>
                  <a:lnTo>
                    <a:pt x="668" y="21650"/>
                  </a:lnTo>
                  <a:lnTo>
                    <a:pt x="535" y="21879"/>
                  </a:lnTo>
                  <a:lnTo>
                    <a:pt x="420" y="22146"/>
                  </a:lnTo>
                  <a:lnTo>
                    <a:pt x="344" y="22414"/>
                  </a:lnTo>
                  <a:lnTo>
                    <a:pt x="267" y="22681"/>
                  </a:lnTo>
                  <a:lnTo>
                    <a:pt x="229" y="22986"/>
                  </a:lnTo>
                  <a:lnTo>
                    <a:pt x="0" y="25316"/>
                  </a:lnTo>
                  <a:lnTo>
                    <a:pt x="0" y="25678"/>
                  </a:lnTo>
                  <a:lnTo>
                    <a:pt x="19" y="26022"/>
                  </a:lnTo>
                  <a:lnTo>
                    <a:pt x="95" y="26346"/>
                  </a:lnTo>
                  <a:lnTo>
                    <a:pt x="210" y="26652"/>
                  </a:lnTo>
                  <a:lnTo>
                    <a:pt x="344" y="26957"/>
                  </a:lnTo>
                  <a:lnTo>
                    <a:pt x="535" y="27225"/>
                  </a:lnTo>
                  <a:lnTo>
                    <a:pt x="764" y="27454"/>
                  </a:lnTo>
                  <a:lnTo>
                    <a:pt x="1012" y="27683"/>
                  </a:lnTo>
                  <a:lnTo>
                    <a:pt x="1203" y="27855"/>
                  </a:lnTo>
                  <a:lnTo>
                    <a:pt x="1413" y="28027"/>
                  </a:lnTo>
                  <a:lnTo>
                    <a:pt x="1623" y="28160"/>
                  </a:lnTo>
                  <a:lnTo>
                    <a:pt x="1871" y="28275"/>
                  </a:lnTo>
                  <a:lnTo>
                    <a:pt x="2119" y="28370"/>
                  </a:lnTo>
                  <a:lnTo>
                    <a:pt x="2367" y="28447"/>
                  </a:lnTo>
                  <a:lnTo>
                    <a:pt x="2635" y="28504"/>
                  </a:lnTo>
                  <a:lnTo>
                    <a:pt x="2902" y="28523"/>
                  </a:lnTo>
                  <a:lnTo>
                    <a:pt x="4467" y="28580"/>
                  </a:lnTo>
                  <a:lnTo>
                    <a:pt x="5976" y="28637"/>
                  </a:lnTo>
                  <a:lnTo>
                    <a:pt x="7408" y="28657"/>
                  </a:lnTo>
                  <a:lnTo>
                    <a:pt x="8801" y="28676"/>
                  </a:lnTo>
                  <a:lnTo>
                    <a:pt x="10023" y="28657"/>
                  </a:lnTo>
                  <a:lnTo>
                    <a:pt x="11207" y="28637"/>
                  </a:lnTo>
                  <a:lnTo>
                    <a:pt x="11550" y="28618"/>
                  </a:lnTo>
                  <a:lnTo>
                    <a:pt x="11951" y="28599"/>
                  </a:lnTo>
                  <a:lnTo>
                    <a:pt x="12410" y="28523"/>
                  </a:lnTo>
                  <a:lnTo>
                    <a:pt x="12658" y="28466"/>
                  </a:lnTo>
                  <a:lnTo>
                    <a:pt x="12906" y="28389"/>
                  </a:lnTo>
                  <a:lnTo>
                    <a:pt x="13154" y="28313"/>
                  </a:lnTo>
                  <a:lnTo>
                    <a:pt x="13402" y="28198"/>
                  </a:lnTo>
                  <a:lnTo>
                    <a:pt x="13631" y="28065"/>
                  </a:lnTo>
                  <a:lnTo>
                    <a:pt x="13880" y="27893"/>
                  </a:lnTo>
                  <a:lnTo>
                    <a:pt x="14109" y="27721"/>
                  </a:lnTo>
                  <a:lnTo>
                    <a:pt x="14319" y="27492"/>
                  </a:lnTo>
                  <a:lnTo>
                    <a:pt x="14529" y="27244"/>
                  </a:lnTo>
                  <a:lnTo>
                    <a:pt x="14720" y="26957"/>
                  </a:lnTo>
                  <a:lnTo>
                    <a:pt x="14872" y="26709"/>
                  </a:lnTo>
                  <a:lnTo>
                    <a:pt x="14987" y="26461"/>
                  </a:lnTo>
                  <a:lnTo>
                    <a:pt x="15101" y="26194"/>
                  </a:lnTo>
                  <a:lnTo>
                    <a:pt x="15197" y="25926"/>
                  </a:lnTo>
                  <a:lnTo>
                    <a:pt x="15292" y="25659"/>
                  </a:lnTo>
                  <a:lnTo>
                    <a:pt x="15350" y="25392"/>
                  </a:lnTo>
                  <a:lnTo>
                    <a:pt x="15464" y="24838"/>
                  </a:lnTo>
                  <a:lnTo>
                    <a:pt x="15521" y="24304"/>
                  </a:lnTo>
                  <a:lnTo>
                    <a:pt x="15541" y="23788"/>
                  </a:lnTo>
                  <a:lnTo>
                    <a:pt x="15541" y="23292"/>
                  </a:lnTo>
                  <a:lnTo>
                    <a:pt x="15521" y="22834"/>
                  </a:lnTo>
                  <a:lnTo>
                    <a:pt x="15483" y="22547"/>
                  </a:lnTo>
                  <a:lnTo>
                    <a:pt x="15445" y="22299"/>
                  </a:lnTo>
                  <a:lnTo>
                    <a:pt x="15369" y="22032"/>
                  </a:lnTo>
                  <a:lnTo>
                    <a:pt x="15273" y="21803"/>
                  </a:lnTo>
                  <a:lnTo>
                    <a:pt x="15159" y="21574"/>
                  </a:lnTo>
                  <a:lnTo>
                    <a:pt x="15025" y="21364"/>
                  </a:lnTo>
                  <a:lnTo>
                    <a:pt x="14872" y="21154"/>
                  </a:lnTo>
                  <a:lnTo>
                    <a:pt x="14701" y="20963"/>
                  </a:lnTo>
                  <a:lnTo>
                    <a:pt x="14510" y="20810"/>
                  </a:lnTo>
                  <a:lnTo>
                    <a:pt x="14319" y="20657"/>
                  </a:lnTo>
                  <a:lnTo>
                    <a:pt x="14109" y="20524"/>
                  </a:lnTo>
                  <a:lnTo>
                    <a:pt x="13880" y="20409"/>
                  </a:lnTo>
                  <a:lnTo>
                    <a:pt x="13631" y="20314"/>
                  </a:lnTo>
                  <a:lnTo>
                    <a:pt x="13383" y="20237"/>
                  </a:lnTo>
                  <a:lnTo>
                    <a:pt x="13116" y="20180"/>
                  </a:lnTo>
                  <a:lnTo>
                    <a:pt x="12849" y="20142"/>
                  </a:lnTo>
                  <a:lnTo>
                    <a:pt x="12810" y="20142"/>
                  </a:lnTo>
                  <a:lnTo>
                    <a:pt x="12772" y="19664"/>
                  </a:lnTo>
                  <a:lnTo>
                    <a:pt x="12734" y="19206"/>
                  </a:lnTo>
                  <a:lnTo>
                    <a:pt x="12677" y="17335"/>
                  </a:lnTo>
                  <a:lnTo>
                    <a:pt x="12639" y="15445"/>
                  </a:lnTo>
                  <a:lnTo>
                    <a:pt x="12639" y="13555"/>
                  </a:lnTo>
                  <a:lnTo>
                    <a:pt x="12639" y="11665"/>
                  </a:lnTo>
                  <a:lnTo>
                    <a:pt x="12677" y="9889"/>
                  </a:lnTo>
                  <a:lnTo>
                    <a:pt x="12753" y="8133"/>
                  </a:lnTo>
                  <a:lnTo>
                    <a:pt x="12772" y="7618"/>
                  </a:lnTo>
                  <a:lnTo>
                    <a:pt x="12810" y="7083"/>
                  </a:lnTo>
                  <a:lnTo>
                    <a:pt x="12868" y="6338"/>
                  </a:lnTo>
                  <a:lnTo>
                    <a:pt x="12906" y="5556"/>
                  </a:lnTo>
                  <a:lnTo>
                    <a:pt x="12906" y="5155"/>
                  </a:lnTo>
                  <a:lnTo>
                    <a:pt x="12887" y="4754"/>
                  </a:lnTo>
                  <a:lnTo>
                    <a:pt x="12868" y="4353"/>
                  </a:lnTo>
                  <a:lnTo>
                    <a:pt x="12810" y="3952"/>
                  </a:lnTo>
                  <a:lnTo>
                    <a:pt x="12753" y="3666"/>
                  </a:lnTo>
                  <a:lnTo>
                    <a:pt x="12696" y="3398"/>
                  </a:lnTo>
                  <a:lnTo>
                    <a:pt x="12620" y="3150"/>
                  </a:lnTo>
                  <a:lnTo>
                    <a:pt x="12524" y="2883"/>
                  </a:lnTo>
                  <a:lnTo>
                    <a:pt x="12429" y="2635"/>
                  </a:lnTo>
                  <a:lnTo>
                    <a:pt x="12295" y="2386"/>
                  </a:lnTo>
                  <a:lnTo>
                    <a:pt x="12161" y="2157"/>
                  </a:lnTo>
                  <a:lnTo>
                    <a:pt x="12028" y="1928"/>
                  </a:lnTo>
                  <a:lnTo>
                    <a:pt x="11875" y="1718"/>
                  </a:lnTo>
                  <a:lnTo>
                    <a:pt x="11703" y="1508"/>
                  </a:lnTo>
                  <a:lnTo>
                    <a:pt x="11531" y="1317"/>
                  </a:lnTo>
                  <a:lnTo>
                    <a:pt x="11340" y="1126"/>
                  </a:lnTo>
                  <a:lnTo>
                    <a:pt x="11150" y="955"/>
                  </a:lnTo>
                  <a:lnTo>
                    <a:pt x="10940" y="802"/>
                  </a:lnTo>
                  <a:lnTo>
                    <a:pt x="10730" y="649"/>
                  </a:lnTo>
                  <a:lnTo>
                    <a:pt x="10500" y="515"/>
                  </a:lnTo>
                  <a:lnTo>
                    <a:pt x="10290" y="401"/>
                  </a:lnTo>
                  <a:lnTo>
                    <a:pt x="10099" y="305"/>
                  </a:lnTo>
                  <a:lnTo>
                    <a:pt x="9889" y="229"/>
                  </a:lnTo>
                  <a:lnTo>
                    <a:pt x="9660" y="153"/>
                  </a:lnTo>
                  <a:lnTo>
                    <a:pt x="9450" y="115"/>
                  </a:lnTo>
                  <a:lnTo>
                    <a:pt x="9240" y="57"/>
                  </a:lnTo>
                  <a:lnTo>
                    <a:pt x="9030" y="38"/>
                  </a:lnTo>
                  <a:lnTo>
                    <a:pt x="8801" y="19"/>
                  </a:lnTo>
                  <a:lnTo>
                    <a:pt x="8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439275" y="277725"/>
              <a:ext cx="310275" cy="637700"/>
            </a:xfrm>
            <a:custGeom>
              <a:avLst/>
              <a:gdLst/>
              <a:ahLst/>
              <a:cxnLst/>
              <a:rect l="l" t="t" r="r" b="b"/>
              <a:pathLst>
                <a:path w="12411" h="25508" extrusionOk="0">
                  <a:moveTo>
                    <a:pt x="6931" y="1"/>
                  </a:moveTo>
                  <a:lnTo>
                    <a:pt x="6644" y="20"/>
                  </a:lnTo>
                  <a:lnTo>
                    <a:pt x="6377" y="96"/>
                  </a:lnTo>
                  <a:lnTo>
                    <a:pt x="6091" y="192"/>
                  </a:lnTo>
                  <a:lnTo>
                    <a:pt x="5919" y="268"/>
                  </a:lnTo>
                  <a:lnTo>
                    <a:pt x="5747" y="363"/>
                  </a:lnTo>
                  <a:lnTo>
                    <a:pt x="5594" y="459"/>
                  </a:lnTo>
                  <a:lnTo>
                    <a:pt x="5461" y="573"/>
                  </a:lnTo>
                  <a:lnTo>
                    <a:pt x="5174" y="802"/>
                  </a:lnTo>
                  <a:lnTo>
                    <a:pt x="4926" y="1070"/>
                  </a:lnTo>
                  <a:lnTo>
                    <a:pt x="4697" y="1356"/>
                  </a:lnTo>
                  <a:lnTo>
                    <a:pt x="4468" y="1642"/>
                  </a:lnTo>
                  <a:lnTo>
                    <a:pt x="4067" y="2273"/>
                  </a:lnTo>
                  <a:lnTo>
                    <a:pt x="3303" y="3513"/>
                  </a:lnTo>
                  <a:lnTo>
                    <a:pt x="3284" y="3571"/>
                  </a:lnTo>
                  <a:lnTo>
                    <a:pt x="1795" y="5995"/>
                  </a:lnTo>
                  <a:lnTo>
                    <a:pt x="1719" y="6110"/>
                  </a:lnTo>
                  <a:lnTo>
                    <a:pt x="1547" y="6434"/>
                  </a:lnTo>
                  <a:lnTo>
                    <a:pt x="1375" y="6759"/>
                  </a:lnTo>
                  <a:lnTo>
                    <a:pt x="1280" y="6988"/>
                  </a:lnTo>
                  <a:lnTo>
                    <a:pt x="1203" y="7236"/>
                  </a:lnTo>
                  <a:lnTo>
                    <a:pt x="1165" y="7465"/>
                  </a:lnTo>
                  <a:lnTo>
                    <a:pt x="1165" y="7695"/>
                  </a:lnTo>
                  <a:lnTo>
                    <a:pt x="1203" y="7924"/>
                  </a:lnTo>
                  <a:lnTo>
                    <a:pt x="1222" y="8038"/>
                  </a:lnTo>
                  <a:lnTo>
                    <a:pt x="1280" y="8153"/>
                  </a:lnTo>
                  <a:lnTo>
                    <a:pt x="1337" y="8248"/>
                  </a:lnTo>
                  <a:lnTo>
                    <a:pt x="1394" y="8363"/>
                  </a:lnTo>
                  <a:lnTo>
                    <a:pt x="1490" y="8477"/>
                  </a:lnTo>
                  <a:lnTo>
                    <a:pt x="1585" y="8573"/>
                  </a:lnTo>
                  <a:lnTo>
                    <a:pt x="1719" y="8687"/>
                  </a:lnTo>
                  <a:lnTo>
                    <a:pt x="1852" y="8802"/>
                  </a:lnTo>
                  <a:lnTo>
                    <a:pt x="2005" y="8878"/>
                  </a:lnTo>
                  <a:lnTo>
                    <a:pt x="2158" y="8974"/>
                  </a:lnTo>
                  <a:lnTo>
                    <a:pt x="2330" y="9031"/>
                  </a:lnTo>
                  <a:lnTo>
                    <a:pt x="2502" y="9088"/>
                  </a:lnTo>
                  <a:lnTo>
                    <a:pt x="2883" y="9184"/>
                  </a:lnTo>
                  <a:lnTo>
                    <a:pt x="3265" y="9241"/>
                  </a:lnTo>
                  <a:lnTo>
                    <a:pt x="3647" y="9279"/>
                  </a:lnTo>
                  <a:lnTo>
                    <a:pt x="4793" y="9279"/>
                  </a:lnTo>
                  <a:lnTo>
                    <a:pt x="4525" y="11322"/>
                  </a:lnTo>
                  <a:lnTo>
                    <a:pt x="4430" y="11914"/>
                  </a:lnTo>
                  <a:lnTo>
                    <a:pt x="4182" y="13861"/>
                  </a:lnTo>
                  <a:lnTo>
                    <a:pt x="3972" y="15427"/>
                  </a:lnTo>
                  <a:lnTo>
                    <a:pt x="3742" y="17240"/>
                  </a:lnTo>
                  <a:lnTo>
                    <a:pt x="3647" y="18157"/>
                  </a:lnTo>
                  <a:lnTo>
                    <a:pt x="3456" y="19799"/>
                  </a:lnTo>
                  <a:lnTo>
                    <a:pt x="3399" y="20276"/>
                  </a:lnTo>
                  <a:lnTo>
                    <a:pt x="2998" y="20314"/>
                  </a:lnTo>
                  <a:lnTo>
                    <a:pt x="2597" y="20371"/>
                  </a:lnTo>
                  <a:lnTo>
                    <a:pt x="2024" y="20352"/>
                  </a:lnTo>
                  <a:lnTo>
                    <a:pt x="1451" y="20333"/>
                  </a:lnTo>
                  <a:lnTo>
                    <a:pt x="1318" y="20314"/>
                  </a:lnTo>
                  <a:lnTo>
                    <a:pt x="1203" y="20333"/>
                  </a:lnTo>
                  <a:lnTo>
                    <a:pt x="1089" y="20371"/>
                  </a:lnTo>
                  <a:lnTo>
                    <a:pt x="974" y="20410"/>
                  </a:lnTo>
                  <a:lnTo>
                    <a:pt x="860" y="20467"/>
                  </a:lnTo>
                  <a:lnTo>
                    <a:pt x="764" y="20524"/>
                  </a:lnTo>
                  <a:lnTo>
                    <a:pt x="688" y="20601"/>
                  </a:lnTo>
                  <a:lnTo>
                    <a:pt x="592" y="20677"/>
                  </a:lnTo>
                  <a:lnTo>
                    <a:pt x="459" y="20868"/>
                  </a:lnTo>
                  <a:lnTo>
                    <a:pt x="344" y="21078"/>
                  </a:lnTo>
                  <a:lnTo>
                    <a:pt x="268" y="21307"/>
                  </a:lnTo>
                  <a:lnTo>
                    <a:pt x="230" y="21536"/>
                  </a:lnTo>
                  <a:lnTo>
                    <a:pt x="134" y="22567"/>
                  </a:lnTo>
                  <a:lnTo>
                    <a:pt x="134" y="22586"/>
                  </a:lnTo>
                  <a:lnTo>
                    <a:pt x="1" y="23884"/>
                  </a:lnTo>
                  <a:lnTo>
                    <a:pt x="1" y="24056"/>
                  </a:lnTo>
                  <a:lnTo>
                    <a:pt x="20" y="24228"/>
                  </a:lnTo>
                  <a:lnTo>
                    <a:pt x="58" y="24381"/>
                  </a:lnTo>
                  <a:lnTo>
                    <a:pt x="115" y="24514"/>
                  </a:lnTo>
                  <a:lnTo>
                    <a:pt x="191" y="24629"/>
                  </a:lnTo>
                  <a:lnTo>
                    <a:pt x="287" y="24743"/>
                  </a:lnTo>
                  <a:lnTo>
                    <a:pt x="382" y="24820"/>
                  </a:lnTo>
                  <a:lnTo>
                    <a:pt x="497" y="24896"/>
                  </a:lnTo>
                  <a:lnTo>
                    <a:pt x="650" y="25068"/>
                  </a:lnTo>
                  <a:lnTo>
                    <a:pt x="745" y="25144"/>
                  </a:lnTo>
                  <a:lnTo>
                    <a:pt x="841" y="25202"/>
                  </a:lnTo>
                  <a:lnTo>
                    <a:pt x="955" y="25278"/>
                  </a:lnTo>
                  <a:lnTo>
                    <a:pt x="1089" y="25316"/>
                  </a:lnTo>
                  <a:lnTo>
                    <a:pt x="1241" y="25354"/>
                  </a:lnTo>
                  <a:lnTo>
                    <a:pt x="1413" y="25373"/>
                  </a:lnTo>
                  <a:lnTo>
                    <a:pt x="2540" y="25412"/>
                  </a:lnTo>
                  <a:lnTo>
                    <a:pt x="3685" y="25450"/>
                  </a:lnTo>
                  <a:lnTo>
                    <a:pt x="5155" y="25488"/>
                  </a:lnTo>
                  <a:lnTo>
                    <a:pt x="6644" y="25507"/>
                  </a:lnTo>
                  <a:lnTo>
                    <a:pt x="8114" y="25507"/>
                  </a:lnTo>
                  <a:lnTo>
                    <a:pt x="9604" y="25488"/>
                  </a:lnTo>
                  <a:lnTo>
                    <a:pt x="9928" y="25469"/>
                  </a:lnTo>
                  <a:lnTo>
                    <a:pt x="10253" y="25450"/>
                  </a:lnTo>
                  <a:lnTo>
                    <a:pt x="10558" y="25393"/>
                  </a:lnTo>
                  <a:lnTo>
                    <a:pt x="10845" y="25316"/>
                  </a:lnTo>
                  <a:lnTo>
                    <a:pt x="10997" y="25278"/>
                  </a:lnTo>
                  <a:lnTo>
                    <a:pt x="11131" y="25202"/>
                  </a:lnTo>
                  <a:lnTo>
                    <a:pt x="11265" y="25144"/>
                  </a:lnTo>
                  <a:lnTo>
                    <a:pt x="11379" y="25049"/>
                  </a:lnTo>
                  <a:lnTo>
                    <a:pt x="11513" y="24953"/>
                  </a:lnTo>
                  <a:lnTo>
                    <a:pt x="11627" y="24839"/>
                  </a:lnTo>
                  <a:lnTo>
                    <a:pt x="11723" y="24705"/>
                  </a:lnTo>
                  <a:lnTo>
                    <a:pt x="11818" y="24552"/>
                  </a:lnTo>
                  <a:lnTo>
                    <a:pt x="11971" y="24285"/>
                  </a:lnTo>
                  <a:lnTo>
                    <a:pt x="12105" y="23980"/>
                  </a:lnTo>
                  <a:lnTo>
                    <a:pt x="12200" y="23655"/>
                  </a:lnTo>
                  <a:lnTo>
                    <a:pt x="12276" y="23331"/>
                  </a:lnTo>
                  <a:lnTo>
                    <a:pt x="12353" y="23006"/>
                  </a:lnTo>
                  <a:lnTo>
                    <a:pt x="12391" y="22662"/>
                  </a:lnTo>
                  <a:lnTo>
                    <a:pt x="12410" y="22319"/>
                  </a:lnTo>
                  <a:lnTo>
                    <a:pt x="12410" y="21975"/>
                  </a:lnTo>
                  <a:lnTo>
                    <a:pt x="12410" y="21651"/>
                  </a:lnTo>
                  <a:lnTo>
                    <a:pt x="12391" y="21345"/>
                  </a:lnTo>
                  <a:lnTo>
                    <a:pt x="12353" y="21097"/>
                  </a:lnTo>
                  <a:lnTo>
                    <a:pt x="12276" y="20868"/>
                  </a:lnTo>
                  <a:lnTo>
                    <a:pt x="12162" y="20677"/>
                  </a:lnTo>
                  <a:lnTo>
                    <a:pt x="12028" y="20486"/>
                  </a:lnTo>
                  <a:lnTo>
                    <a:pt x="11856" y="20352"/>
                  </a:lnTo>
                  <a:lnTo>
                    <a:pt x="11646" y="20238"/>
                  </a:lnTo>
                  <a:lnTo>
                    <a:pt x="11417" y="20161"/>
                  </a:lnTo>
                  <a:lnTo>
                    <a:pt x="11169" y="20123"/>
                  </a:lnTo>
                  <a:lnTo>
                    <a:pt x="10501" y="20085"/>
                  </a:lnTo>
                  <a:lnTo>
                    <a:pt x="9814" y="20047"/>
                  </a:lnTo>
                  <a:lnTo>
                    <a:pt x="9814" y="19970"/>
                  </a:lnTo>
                  <a:lnTo>
                    <a:pt x="9795" y="19856"/>
                  </a:lnTo>
                  <a:lnTo>
                    <a:pt x="9680" y="18730"/>
                  </a:lnTo>
                  <a:lnTo>
                    <a:pt x="9642" y="18195"/>
                  </a:lnTo>
                  <a:lnTo>
                    <a:pt x="9604" y="17699"/>
                  </a:lnTo>
                  <a:lnTo>
                    <a:pt x="9585" y="17298"/>
                  </a:lnTo>
                  <a:lnTo>
                    <a:pt x="9565" y="16610"/>
                  </a:lnTo>
                  <a:lnTo>
                    <a:pt x="9527" y="15312"/>
                  </a:lnTo>
                  <a:lnTo>
                    <a:pt x="9508" y="13995"/>
                  </a:lnTo>
                  <a:lnTo>
                    <a:pt x="9508" y="13861"/>
                  </a:lnTo>
                  <a:lnTo>
                    <a:pt x="9489" y="12582"/>
                  </a:lnTo>
                  <a:lnTo>
                    <a:pt x="9508" y="11322"/>
                  </a:lnTo>
                  <a:lnTo>
                    <a:pt x="9508" y="10596"/>
                  </a:lnTo>
                  <a:lnTo>
                    <a:pt x="9508" y="10062"/>
                  </a:lnTo>
                  <a:lnTo>
                    <a:pt x="9565" y="7962"/>
                  </a:lnTo>
                  <a:lnTo>
                    <a:pt x="9604" y="6492"/>
                  </a:lnTo>
                  <a:lnTo>
                    <a:pt x="9642" y="6053"/>
                  </a:lnTo>
                  <a:lnTo>
                    <a:pt x="9699" y="5289"/>
                  </a:lnTo>
                  <a:lnTo>
                    <a:pt x="9737" y="4525"/>
                  </a:lnTo>
                  <a:lnTo>
                    <a:pt x="9775" y="4010"/>
                  </a:lnTo>
                  <a:lnTo>
                    <a:pt x="9756" y="3513"/>
                  </a:lnTo>
                  <a:lnTo>
                    <a:pt x="9737" y="3055"/>
                  </a:lnTo>
                  <a:lnTo>
                    <a:pt x="9699" y="2597"/>
                  </a:lnTo>
                  <a:lnTo>
                    <a:pt x="9623" y="2273"/>
                  </a:lnTo>
                  <a:lnTo>
                    <a:pt x="9527" y="1948"/>
                  </a:lnTo>
                  <a:lnTo>
                    <a:pt x="9413" y="1681"/>
                  </a:lnTo>
                  <a:lnTo>
                    <a:pt x="9298" y="1452"/>
                  </a:lnTo>
                  <a:lnTo>
                    <a:pt x="9145" y="1222"/>
                  </a:lnTo>
                  <a:lnTo>
                    <a:pt x="8993" y="993"/>
                  </a:lnTo>
                  <a:lnTo>
                    <a:pt x="8802" y="802"/>
                  </a:lnTo>
                  <a:lnTo>
                    <a:pt x="8611" y="612"/>
                  </a:lnTo>
                  <a:lnTo>
                    <a:pt x="8401" y="459"/>
                  </a:lnTo>
                  <a:lnTo>
                    <a:pt x="8191" y="306"/>
                  </a:lnTo>
                  <a:lnTo>
                    <a:pt x="7962" y="192"/>
                  </a:lnTo>
                  <a:lnTo>
                    <a:pt x="7714" y="96"/>
                  </a:lnTo>
                  <a:lnTo>
                    <a:pt x="7465" y="39"/>
                  </a:lnTo>
                  <a:lnTo>
                    <a:pt x="71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473650" y="326400"/>
              <a:ext cx="210025" cy="120325"/>
            </a:xfrm>
            <a:custGeom>
              <a:avLst/>
              <a:gdLst/>
              <a:ahLst/>
              <a:cxnLst/>
              <a:rect l="l" t="t" r="r" b="b"/>
              <a:pathLst>
                <a:path w="8401" h="4813" extrusionOk="0">
                  <a:moveTo>
                    <a:pt x="8152" y="1"/>
                  </a:moveTo>
                  <a:lnTo>
                    <a:pt x="6587" y="383"/>
                  </a:lnTo>
                  <a:lnTo>
                    <a:pt x="5021" y="765"/>
                  </a:lnTo>
                  <a:lnTo>
                    <a:pt x="3456" y="1185"/>
                  </a:lnTo>
                  <a:lnTo>
                    <a:pt x="1909" y="1624"/>
                  </a:lnTo>
                  <a:lnTo>
                    <a:pt x="420" y="4048"/>
                  </a:lnTo>
                  <a:lnTo>
                    <a:pt x="344" y="4163"/>
                  </a:lnTo>
                  <a:lnTo>
                    <a:pt x="172" y="4487"/>
                  </a:lnTo>
                  <a:lnTo>
                    <a:pt x="0" y="4812"/>
                  </a:lnTo>
                  <a:lnTo>
                    <a:pt x="2081" y="4220"/>
                  </a:lnTo>
                  <a:lnTo>
                    <a:pt x="4162" y="3628"/>
                  </a:lnTo>
                  <a:lnTo>
                    <a:pt x="6262" y="3094"/>
                  </a:lnTo>
                  <a:lnTo>
                    <a:pt x="8362" y="2578"/>
                  </a:lnTo>
                  <a:lnTo>
                    <a:pt x="8400" y="2063"/>
                  </a:lnTo>
                  <a:lnTo>
                    <a:pt x="8381" y="1566"/>
                  </a:lnTo>
                  <a:lnTo>
                    <a:pt x="8362" y="1108"/>
                  </a:lnTo>
                  <a:lnTo>
                    <a:pt x="8324" y="650"/>
                  </a:lnTo>
                  <a:lnTo>
                    <a:pt x="8248" y="326"/>
                  </a:lnTo>
                  <a:lnTo>
                    <a:pt x="81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549050" y="476750"/>
              <a:ext cx="129375" cy="98825"/>
            </a:xfrm>
            <a:custGeom>
              <a:avLst/>
              <a:gdLst/>
              <a:ahLst/>
              <a:cxnLst/>
              <a:rect l="l" t="t" r="r" b="b"/>
              <a:pathLst>
                <a:path w="5175" h="3953" extrusionOk="0">
                  <a:moveTo>
                    <a:pt x="5174" y="1"/>
                  </a:moveTo>
                  <a:lnTo>
                    <a:pt x="3876" y="325"/>
                  </a:lnTo>
                  <a:lnTo>
                    <a:pt x="2578" y="650"/>
                  </a:lnTo>
                  <a:lnTo>
                    <a:pt x="1280" y="975"/>
                  </a:lnTo>
                  <a:lnTo>
                    <a:pt x="1" y="1318"/>
                  </a:lnTo>
                  <a:lnTo>
                    <a:pt x="402" y="1318"/>
                  </a:lnTo>
                  <a:lnTo>
                    <a:pt x="134" y="3361"/>
                  </a:lnTo>
                  <a:lnTo>
                    <a:pt x="39" y="3953"/>
                  </a:lnTo>
                  <a:lnTo>
                    <a:pt x="2578" y="3285"/>
                  </a:lnTo>
                  <a:lnTo>
                    <a:pt x="3838" y="2960"/>
                  </a:lnTo>
                  <a:lnTo>
                    <a:pt x="5117" y="2635"/>
                  </a:lnTo>
                  <a:lnTo>
                    <a:pt x="5117" y="2101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530450" y="627575"/>
              <a:ext cx="147975" cy="104075"/>
            </a:xfrm>
            <a:custGeom>
              <a:avLst/>
              <a:gdLst/>
              <a:ahLst/>
              <a:cxnLst/>
              <a:rect l="l" t="t" r="r" b="b"/>
              <a:pathLst>
                <a:path w="5919" h="4163" extrusionOk="0">
                  <a:moveTo>
                    <a:pt x="5861" y="1"/>
                  </a:moveTo>
                  <a:lnTo>
                    <a:pt x="4467" y="344"/>
                  </a:lnTo>
                  <a:lnTo>
                    <a:pt x="3093" y="688"/>
                  </a:lnTo>
                  <a:lnTo>
                    <a:pt x="1699" y="1051"/>
                  </a:lnTo>
                  <a:lnTo>
                    <a:pt x="325" y="1433"/>
                  </a:lnTo>
                  <a:lnTo>
                    <a:pt x="95" y="3246"/>
                  </a:lnTo>
                  <a:lnTo>
                    <a:pt x="0" y="4163"/>
                  </a:lnTo>
                  <a:lnTo>
                    <a:pt x="0" y="4163"/>
                  </a:lnTo>
                  <a:lnTo>
                    <a:pt x="1470" y="3762"/>
                  </a:lnTo>
                  <a:lnTo>
                    <a:pt x="2940" y="3361"/>
                  </a:lnTo>
                  <a:lnTo>
                    <a:pt x="4429" y="2979"/>
                  </a:lnTo>
                  <a:lnTo>
                    <a:pt x="5918" y="2616"/>
                  </a:lnTo>
                  <a:lnTo>
                    <a:pt x="5880" y="1318"/>
                  </a:lnTo>
                  <a:lnTo>
                    <a:pt x="58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439275" y="776975"/>
              <a:ext cx="310275" cy="127450"/>
            </a:xfrm>
            <a:custGeom>
              <a:avLst/>
              <a:gdLst/>
              <a:ahLst/>
              <a:cxnLst/>
              <a:rect l="l" t="t" r="r" b="b"/>
              <a:pathLst>
                <a:path w="12411" h="5098" extrusionOk="0">
                  <a:moveTo>
                    <a:pt x="9814" y="0"/>
                  </a:moveTo>
                  <a:lnTo>
                    <a:pt x="7370" y="592"/>
                  </a:lnTo>
                  <a:lnTo>
                    <a:pt x="4945" y="1222"/>
                  </a:lnTo>
                  <a:lnTo>
                    <a:pt x="2540" y="1891"/>
                  </a:lnTo>
                  <a:lnTo>
                    <a:pt x="134" y="2597"/>
                  </a:lnTo>
                  <a:lnTo>
                    <a:pt x="134" y="2616"/>
                  </a:lnTo>
                  <a:lnTo>
                    <a:pt x="1" y="3914"/>
                  </a:lnTo>
                  <a:lnTo>
                    <a:pt x="1" y="4086"/>
                  </a:lnTo>
                  <a:lnTo>
                    <a:pt x="20" y="4258"/>
                  </a:lnTo>
                  <a:lnTo>
                    <a:pt x="58" y="4411"/>
                  </a:lnTo>
                  <a:lnTo>
                    <a:pt x="115" y="4544"/>
                  </a:lnTo>
                  <a:lnTo>
                    <a:pt x="191" y="4659"/>
                  </a:lnTo>
                  <a:lnTo>
                    <a:pt x="287" y="4773"/>
                  </a:lnTo>
                  <a:lnTo>
                    <a:pt x="382" y="4850"/>
                  </a:lnTo>
                  <a:lnTo>
                    <a:pt x="497" y="4926"/>
                  </a:lnTo>
                  <a:lnTo>
                    <a:pt x="650" y="5098"/>
                  </a:lnTo>
                  <a:lnTo>
                    <a:pt x="2101" y="4659"/>
                  </a:lnTo>
                  <a:lnTo>
                    <a:pt x="3571" y="4239"/>
                  </a:lnTo>
                  <a:lnTo>
                    <a:pt x="5041" y="3838"/>
                  </a:lnTo>
                  <a:lnTo>
                    <a:pt x="6511" y="3437"/>
                  </a:lnTo>
                  <a:lnTo>
                    <a:pt x="7981" y="3055"/>
                  </a:lnTo>
                  <a:lnTo>
                    <a:pt x="9451" y="2692"/>
                  </a:lnTo>
                  <a:lnTo>
                    <a:pt x="10921" y="2349"/>
                  </a:lnTo>
                  <a:lnTo>
                    <a:pt x="12410" y="2005"/>
                  </a:lnTo>
                  <a:lnTo>
                    <a:pt x="12410" y="1681"/>
                  </a:lnTo>
                  <a:lnTo>
                    <a:pt x="12391" y="1375"/>
                  </a:lnTo>
                  <a:lnTo>
                    <a:pt x="12353" y="1127"/>
                  </a:lnTo>
                  <a:lnTo>
                    <a:pt x="12276" y="898"/>
                  </a:lnTo>
                  <a:lnTo>
                    <a:pt x="12162" y="707"/>
                  </a:lnTo>
                  <a:lnTo>
                    <a:pt x="12028" y="516"/>
                  </a:lnTo>
                  <a:lnTo>
                    <a:pt x="11856" y="382"/>
                  </a:lnTo>
                  <a:lnTo>
                    <a:pt x="11646" y="268"/>
                  </a:lnTo>
                  <a:lnTo>
                    <a:pt x="11417" y="191"/>
                  </a:lnTo>
                  <a:lnTo>
                    <a:pt x="11169" y="153"/>
                  </a:lnTo>
                  <a:lnTo>
                    <a:pt x="10501" y="115"/>
                  </a:lnTo>
                  <a:lnTo>
                    <a:pt x="9814" y="77"/>
                  </a:lnTo>
                  <a:lnTo>
                    <a:pt x="98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42;p2"/>
          <p:cNvSpPr/>
          <p:nvPr/>
        </p:nvSpPr>
        <p:spPr>
          <a:xfrm rot="2700000" flipH="1">
            <a:off x="-444897" y="-1052681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" name="Google Shape;43;p2"/>
          <p:cNvGrpSpPr/>
          <p:nvPr/>
        </p:nvGrpSpPr>
        <p:grpSpPr>
          <a:xfrm>
            <a:off x="4297638" y="193850"/>
            <a:ext cx="548725" cy="598600"/>
            <a:chOff x="5261300" y="4859875"/>
            <a:chExt cx="548725" cy="598600"/>
          </a:xfrm>
        </p:grpSpPr>
        <p:sp>
          <p:nvSpPr>
            <p:cNvPr id="44" name="Google Shape;44;p2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 rot="699672">
            <a:off x="8143286" y="2172029"/>
            <a:ext cx="575003" cy="799457"/>
            <a:chOff x="2270250" y="238125"/>
            <a:chExt cx="513575" cy="714050"/>
          </a:xfrm>
        </p:grpSpPr>
        <p:sp>
          <p:nvSpPr>
            <p:cNvPr id="53" name="Google Shape;53;p2"/>
            <p:cNvSpPr/>
            <p:nvPr/>
          </p:nvSpPr>
          <p:spPr>
            <a:xfrm>
              <a:off x="2270250" y="238125"/>
              <a:ext cx="513575" cy="714050"/>
            </a:xfrm>
            <a:custGeom>
              <a:avLst/>
              <a:gdLst/>
              <a:ahLst/>
              <a:cxnLst/>
              <a:rect l="l" t="t" r="r" b="b"/>
              <a:pathLst>
                <a:path w="20543" h="28562" extrusionOk="0">
                  <a:moveTo>
                    <a:pt x="10978" y="0"/>
                  </a:moveTo>
                  <a:lnTo>
                    <a:pt x="10615" y="19"/>
                  </a:lnTo>
                  <a:lnTo>
                    <a:pt x="9928" y="76"/>
                  </a:lnTo>
                  <a:lnTo>
                    <a:pt x="9221" y="191"/>
                  </a:lnTo>
                  <a:lnTo>
                    <a:pt x="8515" y="344"/>
                  </a:lnTo>
                  <a:lnTo>
                    <a:pt x="7828" y="535"/>
                  </a:lnTo>
                  <a:lnTo>
                    <a:pt x="7465" y="649"/>
                  </a:lnTo>
                  <a:lnTo>
                    <a:pt x="7121" y="783"/>
                  </a:lnTo>
                  <a:lnTo>
                    <a:pt x="6778" y="935"/>
                  </a:lnTo>
                  <a:lnTo>
                    <a:pt x="6434" y="1069"/>
                  </a:lnTo>
                  <a:lnTo>
                    <a:pt x="6109" y="1241"/>
                  </a:lnTo>
                  <a:lnTo>
                    <a:pt x="5766" y="1413"/>
                  </a:lnTo>
                  <a:lnTo>
                    <a:pt x="5403" y="1623"/>
                  </a:lnTo>
                  <a:lnTo>
                    <a:pt x="5059" y="1833"/>
                  </a:lnTo>
                  <a:lnTo>
                    <a:pt x="4716" y="2081"/>
                  </a:lnTo>
                  <a:lnTo>
                    <a:pt x="4372" y="2310"/>
                  </a:lnTo>
                  <a:lnTo>
                    <a:pt x="4047" y="2577"/>
                  </a:lnTo>
                  <a:lnTo>
                    <a:pt x="3742" y="2845"/>
                  </a:lnTo>
                  <a:lnTo>
                    <a:pt x="3436" y="3112"/>
                  </a:lnTo>
                  <a:lnTo>
                    <a:pt x="3150" y="3398"/>
                  </a:lnTo>
                  <a:lnTo>
                    <a:pt x="2864" y="3704"/>
                  </a:lnTo>
                  <a:lnTo>
                    <a:pt x="2596" y="4009"/>
                  </a:lnTo>
                  <a:lnTo>
                    <a:pt x="2348" y="4315"/>
                  </a:lnTo>
                  <a:lnTo>
                    <a:pt x="2100" y="4639"/>
                  </a:lnTo>
                  <a:lnTo>
                    <a:pt x="1871" y="4983"/>
                  </a:lnTo>
                  <a:lnTo>
                    <a:pt x="1642" y="5327"/>
                  </a:lnTo>
                  <a:lnTo>
                    <a:pt x="1451" y="5670"/>
                  </a:lnTo>
                  <a:lnTo>
                    <a:pt x="1241" y="6014"/>
                  </a:lnTo>
                  <a:lnTo>
                    <a:pt x="1069" y="6377"/>
                  </a:lnTo>
                  <a:lnTo>
                    <a:pt x="897" y="6758"/>
                  </a:lnTo>
                  <a:lnTo>
                    <a:pt x="745" y="7121"/>
                  </a:lnTo>
                  <a:lnTo>
                    <a:pt x="611" y="7503"/>
                  </a:lnTo>
                  <a:lnTo>
                    <a:pt x="477" y="7885"/>
                  </a:lnTo>
                  <a:lnTo>
                    <a:pt x="363" y="8267"/>
                  </a:lnTo>
                  <a:lnTo>
                    <a:pt x="267" y="8668"/>
                  </a:lnTo>
                  <a:lnTo>
                    <a:pt x="191" y="9069"/>
                  </a:lnTo>
                  <a:lnTo>
                    <a:pt x="115" y="9469"/>
                  </a:lnTo>
                  <a:lnTo>
                    <a:pt x="57" y="9870"/>
                  </a:lnTo>
                  <a:lnTo>
                    <a:pt x="19" y="10271"/>
                  </a:lnTo>
                  <a:lnTo>
                    <a:pt x="0" y="10672"/>
                  </a:lnTo>
                  <a:lnTo>
                    <a:pt x="0" y="11092"/>
                  </a:lnTo>
                  <a:lnTo>
                    <a:pt x="0" y="11493"/>
                  </a:lnTo>
                  <a:lnTo>
                    <a:pt x="19" y="11913"/>
                  </a:lnTo>
                  <a:lnTo>
                    <a:pt x="76" y="12314"/>
                  </a:lnTo>
                  <a:lnTo>
                    <a:pt x="95" y="12524"/>
                  </a:lnTo>
                  <a:lnTo>
                    <a:pt x="153" y="12734"/>
                  </a:lnTo>
                  <a:lnTo>
                    <a:pt x="191" y="12982"/>
                  </a:lnTo>
                  <a:lnTo>
                    <a:pt x="229" y="13211"/>
                  </a:lnTo>
                  <a:lnTo>
                    <a:pt x="305" y="13441"/>
                  </a:lnTo>
                  <a:lnTo>
                    <a:pt x="401" y="13670"/>
                  </a:lnTo>
                  <a:lnTo>
                    <a:pt x="515" y="13880"/>
                  </a:lnTo>
                  <a:lnTo>
                    <a:pt x="649" y="14071"/>
                  </a:lnTo>
                  <a:lnTo>
                    <a:pt x="783" y="14261"/>
                  </a:lnTo>
                  <a:lnTo>
                    <a:pt x="955" y="14433"/>
                  </a:lnTo>
                  <a:lnTo>
                    <a:pt x="1146" y="14605"/>
                  </a:lnTo>
                  <a:lnTo>
                    <a:pt x="1356" y="14758"/>
                  </a:lnTo>
                  <a:lnTo>
                    <a:pt x="1585" y="14891"/>
                  </a:lnTo>
                  <a:lnTo>
                    <a:pt x="1833" y="14987"/>
                  </a:lnTo>
                  <a:lnTo>
                    <a:pt x="2081" y="15063"/>
                  </a:lnTo>
                  <a:lnTo>
                    <a:pt x="2348" y="15121"/>
                  </a:lnTo>
                  <a:lnTo>
                    <a:pt x="2616" y="15159"/>
                  </a:lnTo>
                  <a:lnTo>
                    <a:pt x="2902" y="15159"/>
                  </a:lnTo>
                  <a:lnTo>
                    <a:pt x="5804" y="15044"/>
                  </a:lnTo>
                  <a:lnTo>
                    <a:pt x="6014" y="15025"/>
                  </a:lnTo>
                  <a:lnTo>
                    <a:pt x="6243" y="15006"/>
                  </a:lnTo>
                  <a:lnTo>
                    <a:pt x="6453" y="14949"/>
                  </a:lnTo>
                  <a:lnTo>
                    <a:pt x="6682" y="14872"/>
                  </a:lnTo>
                  <a:lnTo>
                    <a:pt x="6892" y="14777"/>
                  </a:lnTo>
                  <a:lnTo>
                    <a:pt x="7102" y="14681"/>
                  </a:lnTo>
                  <a:lnTo>
                    <a:pt x="7293" y="14567"/>
                  </a:lnTo>
                  <a:lnTo>
                    <a:pt x="7484" y="14433"/>
                  </a:lnTo>
                  <a:lnTo>
                    <a:pt x="7656" y="14281"/>
                  </a:lnTo>
                  <a:lnTo>
                    <a:pt x="7828" y="14109"/>
                  </a:lnTo>
                  <a:lnTo>
                    <a:pt x="7980" y="13937"/>
                  </a:lnTo>
                  <a:lnTo>
                    <a:pt x="8114" y="13727"/>
                  </a:lnTo>
                  <a:lnTo>
                    <a:pt x="8228" y="13536"/>
                  </a:lnTo>
                  <a:lnTo>
                    <a:pt x="8324" y="13307"/>
                  </a:lnTo>
                  <a:lnTo>
                    <a:pt x="8381" y="13078"/>
                  </a:lnTo>
                  <a:lnTo>
                    <a:pt x="8438" y="12830"/>
                  </a:lnTo>
                  <a:lnTo>
                    <a:pt x="8553" y="12066"/>
                  </a:lnTo>
                  <a:lnTo>
                    <a:pt x="8725" y="11340"/>
                  </a:lnTo>
                  <a:lnTo>
                    <a:pt x="8916" y="10691"/>
                  </a:lnTo>
                  <a:lnTo>
                    <a:pt x="9011" y="10386"/>
                  </a:lnTo>
                  <a:lnTo>
                    <a:pt x="9126" y="10099"/>
                  </a:lnTo>
                  <a:lnTo>
                    <a:pt x="9240" y="9813"/>
                  </a:lnTo>
                  <a:lnTo>
                    <a:pt x="9374" y="9565"/>
                  </a:lnTo>
                  <a:lnTo>
                    <a:pt x="9508" y="9336"/>
                  </a:lnTo>
                  <a:lnTo>
                    <a:pt x="9641" y="9107"/>
                  </a:lnTo>
                  <a:lnTo>
                    <a:pt x="9775" y="8916"/>
                  </a:lnTo>
                  <a:lnTo>
                    <a:pt x="9928" y="8744"/>
                  </a:lnTo>
                  <a:lnTo>
                    <a:pt x="10080" y="8591"/>
                  </a:lnTo>
                  <a:lnTo>
                    <a:pt x="10233" y="8458"/>
                  </a:lnTo>
                  <a:lnTo>
                    <a:pt x="10367" y="8362"/>
                  </a:lnTo>
                  <a:lnTo>
                    <a:pt x="10500" y="8305"/>
                  </a:lnTo>
                  <a:lnTo>
                    <a:pt x="10634" y="8248"/>
                  </a:lnTo>
                  <a:lnTo>
                    <a:pt x="10768" y="8190"/>
                  </a:lnTo>
                  <a:lnTo>
                    <a:pt x="10920" y="8171"/>
                  </a:lnTo>
                  <a:lnTo>
                    <a:pt x="11092" y="8152"/>
                  </a:lnTo>
                  <a:lnTo>
                    <a:pt x="11245" y="8171"/>
                  </a:lnTo>
                  <a:lnTo>
                    <a:pt x="11436" y="8190"/>
                  </a:lnTo>
                  <a:lnTo>
                    <a:pt x="11570" y="8209"/>
                  </a:lnTo>
                  <a:lnTo>
                    <a:pt x="11646" y="8248"/>
                  </a:lnTo>
                  <a:lnTo>
                    <a:pt x="11722" y="8286"/>
                  </a:lnTo>
                  <a:lnTo>
                    <a:pt x="11818" y="8362"/>
                  </a:lnTo>
                  <a:lnTo>
                    <a:pt x="11913" y="8458"/>
                  </a:lnTo>
                  <a:lnTo>
                    <a:pt x="12009" y="8591"/>
                  </a:lnTo>
                  <a:lnTo>
                    <a:pt x="12104" y="8782"/>
                  </a:lnTo>
                  <a:lnTo>
                    <a:pt x="12200" y="9030"/>
                  </a:lnTo>
                  <a:lnTo>
                    <a:pt x="12295" y="9298"/>
                  </a:lnTo>
                  <a:lnTo>
                    <a:pt x="12352" y="9584"/>
                  </a:lnTo>
                  <a:lnTo>
                    <a:pt x="12390" y="9889"/>
                  </a:lnTo>
                  <a:lnTo>
                    <a:pt x="12410" y="10214"/>
                  </a:lnTo>
                  <a:lnTo>
                    <a:pt x="12429" y="10520"/>
                  </a:lnTo>
                  <a:lnTo>
                    <a:pt x="12410" y="10844"/>
                  </a:lnTo>
                  <a:lnTo>
                    <a:pt x="12390" y="11169"/>
                  </a:lnTo>
                  <a:lnTo>
                    <a:pt x="12371" y="11493"/>
                  </a:lnTo>
                  <a:lnTo>
                    <a:pt x="12314" y="11799"/>
                  </a:lnTo>
                  <a:lnTo>
                    <a:pt x="12257" y="12104"/>
                  </a:lnTo>
                  <a:lnTo>
                    <a:pt x="12200" y="12371"/>
                  </a:lnTo>
                  <a:lnTo>
                    <a:pt x="12123" y="12639"/>
                  </a:lnTo>
                  <a:lnTo>
                    <a:pt x="12028" y="12868"/>
                  </a:lnTo>
                  <a:lnTo>
                    <a:pt x="11951" y="13078"/>
                  </a:lnTo>
                  <a:lnTo>
                    <a:pt x="11856" y="13269"/>
                  </a:lnTo>
                  <a:lnTo>
                    <a:pt x="11646" y="13574"/>
                  </a:lnTo>
                  <a:lnTo>
                    <a:pt x="11417" y="13861"/>
                  </a:lnTo>
                  <a:lnTo>
                    <a:pt x="11188" y="14147"/>
                  </a:lnTo>
                  <a:lnTo>
                    <a:pt x="10920" y="14395"/>
                  </a:lnTo>
                  <a:lnTo>
                    <a:pt x="10653" y="14643"/>
                  </a:lnTo>
                  <a:lnTo>
                    <a:pt x="10348" y="14872"/>
                  </a:lnTo>
                  <a:lnTo>
                    <a:pt x="10042" y="15101"/>
                  </a:lnTo>
                  <a:lnTo>
                    <a:pt x="9737" y="15312"/>
                  </a:lnTo>
                  <a:lnTo>
                    <a:pt x="9393" y="15522"/>
                  </a:lnTo>
                  <a:lnTo>
                    <a:pt x="9069" y="15712"/>
                  </a:lnTo>
                  <a:lnTo>
                    <a:pt x="8362" y="16094"/>
                  </a:lnTo>
                  <a:lnTo>
                    <a:pt x="7618" y="16457"/>
                  </a:lnTo>
                  <a:lnTo>
                    <a:pt x="6854" y="16820"/>
                  </a:lnTo>
                  <a:lnTo>
                    <a:pt x="5899" y="17278"/>
                  </a:lnTo>
                  <a:lnTo>
                    <a:pt x="4945" y="17774"/>
                  </a:lnTo>
                  <a:lnTo>
                    <a:pt x="4639" y="17927"/>
                  </a:lnTo>
                  <a:lnTo>
                    <a:pt x="4353" y="18118"/>
                  </a:lnTo>
                  <a:lnTo>
                    <a:pt x="4067" y="18290"/>
                  </a:lnTo>
                  <a:lnTo>
                    <a:pt x="3799" y="18500"/>
                  </a:lnTo>
                  <a:lnTo>
                    <a:pt x="3532" y="18691"/>
                  </a:lnTo>
                  <a:lnTo>
                    <a:pt x="3284" y="18920"/>
                  </a:lnTo>
                  <a:lnTo>
                    <a:pt x="3055" y="19130"/>
                  </a:lnTo>
                  <a:lnTo>
                    <a:pt x="2826" y="19359"/>
                  </a:lnTo>
                  <a:lnTo>
                    <a:pt x="2616" y="19607"/>
                  </a:lnTo>
                  <a:lnTo>
                    <a:pt x="2425" y="19836"/>
                  </a:lnTo>
                  <a:lnTo>
                    <a:pt x="2234" y="20084"/>
                  </a:lnTo>
                  <a:lnTo>
                    <a:pt x="2062" y="20333"/>
                  </a:lnTo>
                  <a:lnTo>
                    <a:pt x="1909" y="20600"/>
                  </a:lnTo>
                  <a:lnTo>
                    <a:pt x="1756" y="20867"/>
                  </a:lnTo>
                  <a:lnTo>
                    <a:pt x="1623" y="21134"/>
                  </a:lnTo>
                  <a:lnTo>
                    <a:pt x="1508" y="21402"/>
                  </a:lnTo>
                  <a:lnTo>
                    <a:pt x="1413" y="21631"/>
                  </a:lnTo>
                  <a:lnTo>
                    <a:pt x="1317" y="21860"/>
                  </a:lnTo>
                  <a:lnTo>
                    <a:pt x="1241" y="22108"/>
                  </a:lnTo>
                  <a:lnTo>
                    <a:pt x="1203" y="22356"/>
                  </a:lnTo>
                  <a:lnTo>
                    <a:pt x="1146" y="22872"/>
                  </a:lnTo>
                  <a:lnTo>
                    <a:pt x="1107" y="23368"/>
                  </a:lnTo>
                  <a:lnTo>
                    <a:pt x="1088" y="23865"/>
                  </a:lnTo>
                  <a:lnTo>
                    <a:pt x="1107" y="24361"/>
                  </a:lnTo>
                  <a:lnTo>
                    <a:pt x="1146" y="24819"/>
                  </a:lnTo>
                  <a:lnTo>
                    <a:pt x="1203" y="25296"/>
                  </a:lnTo>
                  <a:lnTo>
                    <a:pt x="1279" y="25774"/>
                  </a:lnTo>
                  <a:lnTo>
                    <a:pt x="1375" y="26232"/>
                  </a:lnTo>
                  <a:lnTo>
                    <a:pt x="1451" y="26442"/>
                  </a:lnTo>
                  <a:lnTo>
                    <a:pt x="1527" y="26633"/>
                  </a:lnTo>
                  <a:lnTo>
                    <a:pt x="1604" y="26824"/>
                  </a:lnTo>
                  <a:lnTo>
                    <a:pt x="1718" y="27015"/>
                  </a:lnTo>
                  <a:lnTo>
                    <a:pt x="1833" y="27167"/>
                  </a:lnTo>
                  <a:lnTo>
                    <a:pt x="1966" y="27339"/>
                  </a:lnTo>
                  <a:lnTo>
                    <a:pt x="2100" y="27492"/>
                  </a:lnTo>
                  <a:lnTo>
                    <a:pt x="2272" y="27626"/>
                  </a:lnTo>
                  <a:lnTo>
                    <a:pt x="2425" y="27740"/>
                  </a:lnTo>
                  <a:lnTo>
                    <a:pt x="2616" y="27855"/>
                  </a:lnTo>
                  <a:lnTo>
                    <a:pt x="2787" y="27969"/>
                  </a:lnTo>
                  <a:lnTo>
                    <a:pt x="2997" y="28046"/>
                  </a:lnTo>
                  <a:lnTo>
                    <a:pt x="3207" y="28122"/>
                  </a:lnTo>
                  <a:lnTo>
                    <a:pt x="3417" y="28198"/>
                  </a:lnTo>
                  <a:lnTo>
                    <a:pt x="3647" y="28237"/>
                  </a:lnTo>
                  <a:lnTo>
                    <a:pt x="3876" y="28275"/>
                  </a:lnTo>
                  <a:lnTo>
                    <a:pt x="5231" y="28408"/>
                  </a:lnTo>
                  <a:lnTo>
                    <a:pt x="6606" y="28485"/>
                  </a:lnTo>
                  <a:lnTo>
                    <a:pt x="7961" y="28542"/>
                  </a:lnTo>
                  <a:lnTo>
                    <a:pt x="9317" y="28561"/>
                  </a:lnTo>
                  <a:lnTo>
                    <a:pt x="10653" y="28542"/>
                  </a:lnTo>
                  <a:lnTo>
                    <a:pt x="11970" y="28504"/>
                  </a:lnTo>
                  <a:lnTo>
                    <a:pt x="13269" y="28408"/>
                  </a:lnTo>
                  <a:lnTo>
                    <a:pt x="14567" y="28275"/>
                  </a:lnTo>
                  <a:lnTo>
                    <a:pt x="15292" y="28217"/>
                  </a:lnTo>
                  <a:lnTo>
                    <a:pt x="15808" y="28198"/>
                  </a:lnTo>
                  <a:lnTo>
                    <a:pt x="16323" y="28141"/>
                  </a:lnTo>
                  <a:lnTo>
                    <a:pt x="16858" y="28084"/>
                  </a:lnTo>
                  <a:lnTo>
                    <a:pt x="17412" y="27969"/>
                  </a:lnTo>
                  <a:lnTo>
                    <a:pt x="17679" y="27912"/>
                  </a:lnTo>
                  <a:lnTo>
                    <a:pt x="17927" y="27836"/>
                  </a:lnTo>
                  <a:lnTo>
                    <a:pt x="18194" y="27740"/>
                  </a:lnTo>
                  <a:lnTo>
                    <a:pt x="18442" y="27626"/>
                  </a:lnTo>
                  <a:lnTo>
                    <a:pt x="18691" y="27511"/>
                  </a:lnTo>
                  <a:lnTo>
                    <a:pt x="18920" y="27358"/>
                  </a:lnTo>
                  <a:lnTo>
                    <a:pt x="19149" y="27206"/>
                  </a:lnTo>
                  <a:lnTo>
                    <a:pt x="19359" y="27034"/>
                  </a:lnTo>
                  <a:lnTo>
                    <a:pt x="19645" y="26747"/>
                  </a:lnTo>
                  <a:lnTo>
                    <a:pt x="19855" y="26461"/>
                  </a:lnTo>
                  <a:lnTo>
                    <a:pt x="20046" y="26156"/>
                  </a:lnTo>
                  <a:lnTo>
                    <a:pt x="20199" y="25831"/>
                  </a:lnTo>
                  <a:lnTo>
                    <a:pt x="20333" y="25506"/>
                  </a:lnTo>
                  <a:lnTo>
                    <a:pt x="20409" y="25163"/>
                  </a:lnTo>
                  <a:lnTo>
                    <a:pt x="20485" y="24819"/>
                  </a:lnTo>
                  <a:lnTo>
                    <a:pt x="20523" y="24476"/>
                  </a:lnTo>
                  <a:lnTo>
                    <a:pt x="20543" y="24113"/>
                  </a:lnTo>
                  <a:lnTo>
                    <a:pt x="20543" y="23769"/>
                  </a:lnTo>
                  <a:lnTo>
                    <a:pt x="20523" y="23445"/>
                  </a:lnTo>
                  <a:lnTo>
                    <a:pt x="20504" y="23101"/>
                  </a:lnTo>
                  <a:lnTo>
                    <a:pt x="20428" y="22471"/>
                  </a:lnTo>
                  <a:lnTo>
                    <a:pt x="20352" y="21917"/>
                  </a:lnTo>
                  <a:lnTo>
                    <a:pt x="20275" y="21516"/>
                  </a:lnTo>
                  <a:lnTo>
                    <a:pt x="20237" y="21268"/>
                  </a:lnTo>
                  <a:lnTo>
                    <a:pt x="20161" y="21039"/>
                  </a:lnTo>
                  <a:lnTo>
                    <a:pt x="20065" y="20810"/>
                  </a:lnTo>
                  <a:lnTo>
                    <a:pt x="19951" y="20600"/>
                  </a:lnTo>
                  <a:lnTo>
                    <a:pt x="19817" y="20409"/>
                  </a:lnTo>
                  <a:lnTo>
                    <a:pt x="19664" y="20218"/>
                  </a:lnTo>
                  <a:lnTo>
                    <a:pt x="19493" y="20065"/>
                  </a:lnTo>
                  <a:lnTo>
                    <a:pt x="19302" y="19913"/>
                  </a:lnTo>
                  <a:lnTo>
                    <a:pt x="19111" y="19779"/>
                  </a:lnTo>
                  <a:lnTo>
                    <a:pt x="18920" y="19645"/>
                  </a:lnTo>
                  <a:lnTo>
                    <a:pt x="18710" y="19550"/>
                  </a:lnTo>
                  <a:lnTo>
                    <a:pt x="18481" y="19473"/>
                  </a:lnTo>
                  <a:lnTo>
                    <a:pt x="18271" y="19397"/>
                  </a:lnTo>
                  <a:lnTo>
                    <a:pt x="18042" y="19359"/>
                  </a:lnTo>
                  <a:lnTo>
                    <a:pt x="17832" y="19321"/>
                  </a:lnTo>
                  <a:lnTo>
                    <a:pt x="17125" y="19321"/>
                  </a:lnTo>
                  <a:lnTo>
                    <a:pt x="16648" y="19340"/>
                  </a:lnTo>
                  <a:lnTo>
                    <a:pt x="17049" y="18901"/>
                  </a:lnTo>
                  <a:lnTo>
                    <a:pt x="17431" y="18443"/>
                  </a:lnTo>
                  <a:lnTo>
                    <a:pt x="17793" y="17965"/>
                  </a:lnTo>
                  <a:lnTo>
                    <a:pt x="18137" y="17488"/>
                  </a:lnTo>
                  <a:lnTo>
                    <a:pt x="18442" y="16992"/>
                  </a:lnTo>
                  <a:lnTo>
                    <a:pt x="18748" y="16457"/>
                  </a:lnTo>
                  <a:lnTo>
                    <a:pt x="18996" y="15942"/>
                  </a:lnTo>
                  <a:lnTo>
                    <a:pt x="19244" y="15388"/>
                  </a:lnTo>
                  <a:lnTo>
                    <a:pt x="19454" y="14815"/>
                  </a:lnTo>
                  <a:lnTo>
                    <a:pt x="19645" y="14242"/>
                  </a:lnTo>
                  <a:lnTo>
                    <a:pt x="19798" y="13651"/>
                  </a:lnTo>
                  <a:lnTo>
                    <a:pt x="19951" y="13040"/>
                  </a:lnTo>
                  <a:lnTo>
                    <a:pt x="20065" y="12429"/>
                  </a:lnTo>
                  <a:lnTo>
                    <a:pt x="20142" y="11799"/>
                  </a:lnTo>
                  <a:lnTo>
                    <a:pt x="20199" y="11150"/>
                  </a:lnTo>
                  <a:lnTo>
                    <a:pt x="20237" y="10500"/>
                  </a:lnTo>
                  <a:lnTo>
                    <a:pt x="20237" y="9775"/>
                  </a:lnTo>
                  <a:lnTo>
                    <a:pt x="20199" y="9069"/>
                  </a:lnTo>
                  <a:lnTo>
                    <a:pt x="20142" y="8381"/>
                  </a:lnTo>
                  <a:lnTo>
                    <a:pt x="20046" y="7713"/>
                  </a:lnTo>
                  <a:lnTo>
                    <a:pt x="19913" y="7064"/>
                  </a:lnTo>
                  <a:lnTo>
                    <a:pt x="19741" y="6434"/>
                  </a:lnTo>
                  <a:lnTo>
                    <a:pt x="19531" y="5823"/>
                  </a:lnTo>
                  <a:lnTo>
                    <a:pt x="19302" y="5231"/>
                  </a:lnTo>
                  <a:lnTo>
                    <a:pt x="19034" y="4677"/>
                  </a:lnTo>
                  <a:lnTo>
                    <a:pt x="18748" y="4143"/>
                  </a:lnTo>
                  <a:lnTo>
                    <a:pt x="18404" y="3627"/>
                  </a:lnTo>
                  <a:lnTo>
                    <a:pt x="18061" y="3150"/>
                  </a:lnTo>
                  <a:lnTo>
                    <a:pt x="17679" y="2692"/>
                  </a:lnTo>
                  <a:lnTo>
                    <a:pt x="17259" y="2272"/>
                  </a:lnTo>
                  <a:lnTo>
                    <a:pt x="16801" y="1890"/>
                  </a:lnTo>
                  <a:lnTo>
                    <a:pt x="16342" y="1527"/>
                  </a:lnTo>
                  <a:lnTo>
                    <a:pt x="16075" y="1356"/>
                  </a:lnTo>
                  <a:lnTo>
                    <a:pt x="15789" y="1184"/>
                  </a:lnTo>
                  <a:lnTo>
                    <a:pt x="15502" y="1031"/>
                  </a:lnTo>
                  <a:lnTo>
                    <a:pt x="15216" y="878"/>
                  </a:lnTo>
                  <a:lnTo>
                    <a:pt x="14911" y="745"/>
                  </a:lnTo>
                  <a:lnTo>
                    <a:pt x="14605" y="611"/>
                  </a:lnTo>
                  <a:lnTo>
                    <a:pt x="14300" y="496"/>
                  </a:lnTo>
                  <a:lnTo>
                    <a:pt x="13975" y="401"/>
                  </a:lnTo>
                  <a:lnTo>
                    <a:pt x="13670" y="305"/>
                  </a:lnTo>
                  <a:lnTo>
                    <a:pt x="13345" y="229"/>
                  </a:lnTo>
                  <a:lnTo>
                    <a:pt x="13001" y="172"/>
                  </a:lnTo>
                  <a:lnTo>
                    <a:pt x="12677" y="115"/>
                  </a:lnTo>
                  <a:lnTo>
                    <a:pt x="12333" y="57"/>
                  </a:lnTo>
                  <a:lnTo>
                    <a:pt x="12009" y="38"/>
                  </a:lnTo>
                  <a:lnTo>
                    <a:pt x="11665" y="19"/>
                  </a:lnTo>
                  <a:lnTo>
                    <a:pt x="113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72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309375" y="277725"/>
              <a:ext cx="435325" cy="635300"/>
            </a:xfrm>
            <a:custGeom>
              <a:avLst/>
              <a:gdLst/>
              <a:ahLst/>
              <a:cxnLst/>
              <a:rect l="l" t="t" r="r" b="b"/>
              <a:pathLst>
                <a:path w="17413" h="25412" extrusionOk="0">
                  <a:moveTo>
                    <a:pt x="9508" y="1"/>
                  </a:moveTo>
                  <a:lnTo>
                    <a:pt x="8897" y="20"/>
                  </a:lnTo>
                  <a:lnTo>
                    <a:pt x="8305" y="96"/>
                  </a:lnTo>
                  <a:lnTo>
                    <a:pt x="7714" y="211"/>
                  </a:lnTo>
                  <a:lnTo>
                    <a:pt x="7141" y="344"/>
                  </a:lnTo>
                  <a:lnTo>
                    <a:pt x="6568" y="516"/>
                  </a:lnTo>
                  <a:lnTo>
                    <a:pt x="6014" y="726"/>
                  </a:lnTo>
                  <a:lnTo>
                    <a:pt x="5480" y="955"/>
                  </a:lnTo>
                  <a:lnTo>
                    <a:pt x="4945" y="1222"/>
                  </a:lnTo>
                  <a:lnTo>
                    <a:pt x="4525" y="1452"/>
                  </a:lnTo>
                  <a:lnTo>
                    <a:pt x="4124" y="1719"/>
                  </a:lnTo>
                  <a:lnTo>
                    <a:pt x="3590" y="2120"/>
                  </a:lnTo>
                  <a:lnTo>
                    <a:pt x="3093" y="2540"/>
                  </a:lnTo>
                  <a:lnTo>
                    <a:pt x="2635" y="2979"/>
                  </a:lnTo>
                  <a:lnTo>
                    <a:pt x="2215" y="3456"/>
                  </a:lnTo>
                  <a:lnTo>
                    <a:pt x="1910" y="3838"/>
                  </a:lnTo>
                  <a:lnTo>
                    <a:pt x="1642" y="4220"/>
                  </a:lnTo>
                  <a:lnTo>
                    <a:pt x="1375" y="4621"/>
                  </a:lnTo>
                  <a:lnTo>
                    <a:pt x="1146" y="5022"/>
                  </a:lnTo>
                  <a:lnTo>
                    <a:pt x="936" y="5442"/>
                  </a:lnTo>
                  <a:lnTo>
                    <a:pt x="726" y="5881"/>
                  </a:lnTo>
                  <a:lnTo>
                    <a:pt x="554" y="6320"/>
                  </a:lnTo>
                  <a:lnTo>
                    <a:pt x="421" y="6759"/>
                  </a:lnTo>
                  <a:lnTo>
                    <a:pt x="287" y="7217"/>
                  </a:lnTo>
                  <a:lnTo>
                    <a:pt x="172" y="7695"/>
                  </a:lnTo>
                  <a:lnTo>
                    <a:pt x="96" y="8153"/>
                  </a:lnTo>
                  <a:lnTo>
                    <a:pt x="39" y="8630"/>
                  </a:lnTo>
                  <a:lnTo>
                    <a:pt x="1" y="9107"/>
                  </a:lnTo>
                  <a:lnTo>
                    <a:pt x="1" y="9585"/>
                  </a:lnTo>
                  <a:lnTo>
                    <a:pt x="20" y="10062"/>
                  </a:lnTo>
                  <a:lnTo>
                    <a:pt x="58" y="10558"/>
                  </a:lnTo>
                  <a:lnTo>
                    <a:pt x="96" y="10711"/>
                  </a:lnTo>
                  <a:lnTo>
                    <a:pt x="134" y="10864"/>
                  </a:lnTo>
                  <a:lnTo>
                    <a:pt x="153" y="11093"/>
                  </a:lnTo>
                  <a:lnTo>
                    <a:pt x="211" y="11303"/>
                  </a:lnTo>
                  <a:lnTo>
                    <a:pt x="306" y="11494"/>
                  </a:lnTo>
                  <a:lnTo>
                    <a:pt x="421" y="11666"/>
                  </a:lnTo>
                  <a:lnTo>
                    <a:pt x="497" y="11742"/>
                  </a:lnTo>
                  <a:lnTo>
                    <a:pt x="573" y="11818"/>
                  </a:lnTo>
                  <a:lnTo>
                    <a:pt x="669" y="11876"/>
                  </a:lnTo>
                  <a:lnTo>
                    <a:pt x="783" y="11914"/>
                  </a:lnTo>
                  <a:lnTo>
                    <a:pt x="879" y="11952"/>
                  </a:lnTo>
                  <a:lnTo>
                    <a:pt x="1012" y="11990"/>
                  </a:lnTo>
                  <a:lnTo>
                    <a:pt x="1127" y="12009"/>
                  </a:lnTo>
                  <a:lnTo>
                    <a:pt x="1280" y="12009"/>
                  </a:lnTo>
                  <a:lnTo>
                    <a:pt x="3513" y="11914"/>
                  </a:lnTo>
                  <a:lnTo>
                    <a:pt x="4182" y="11895"/>
                  </a:lnTo>
                  <a:lnTo>
                    <a:pt x="4353" y="11876"/>
                  </a:lnTo>
                  <a:lnTo>
                    <a:pt x="4544" y="11818"/>
                  </a:lnTo>
                  <a:lnTo>
                    <a:pt x="4716" y="11761"/>
                  </a:lnTo>
                  <a:lnTo>
                    <a:pt x="4888" y="11647"/>
                  </a:lnTo>
                  <a:lnTo>
                    <a:pt x="5041" y="11532"/>
                  </a:lnTo>
                  <a:lnTo>
                    <a:pt x="5174" y="11379"/>
                  </a:lnTo>
                  <a:lnTo>
                    <a:pt x="5270" y="11227"/>
                  </a:lnTo>
                  <a:lnTo>
                    <a:pt x="5289" y="11131"/>
                  </a:lnTo>
                  <a:lnTo>
                    <a:pt x="5308" y="11036"/>
                  </a:lnTo>
                  <a:lnTo>
                    <a:pt x="5423" y="10348"/>
                  </a:lnTo>
                  <a:lnTo>
                    <a:pt x="5499" y="9909"/>
                  </a:lnTo>
                  <a:lnTo>
                    <a:pt x="5613" y="9470"/>
                  </a:lnTo>
                  <a:lnTo>
                    <a:pt x="5728" y="9031"/>
                  </a:lnTo>
                  <a:lnTo>
                    <a:pt x="5862" y="8573"/>
                  </a:lnTo>
                  <a:lnTo>
                    <a:pt x="6014" y="8134"/>
                  </a:lnTo>
                  <a:lnTo>
                    <a:pt x="6205" y="7695"/>
                  </a:lnTo>
                  <a:lnTo>
                    <a:pt x="6396" y="7275"/>
                  </a:lnTo>
                  <a:lnTo>
                    <a:pt x="6625" y="6874"/>
                  </a:lnTo>
                  <a:lnTo>
                    <a:pt x="6759" y="6664"/>
                  </a:lnTo>
                  <a:lnTo>
                    <a:pt x="6912" y="6454"/>
                  </a:lnTo>
                  <a:lnTo>
                    <a:pt x="7064" y="6244"/>
                  </a:lnTo>
                  <a:lnTo>
                    <a:pt x="7236" y="6053"/>
                  </a:lnTo>
                  <a:lnTo>
                    <a:pt x="7408" y="5881"/>
                  </a:lnTo>
                  <a:lnTo>
                    <a:pt x="7599" y="5709"/>
                  </a:lnTo>
                  <a:lnTo>
                    <a:pt x="7809" y="5556"/>
                  </a:lnTo>
                  <a:lnTo>
                    <a:pt x="8000" y="5423"/>
                  </a:lnTo>
                  <a:lnTo>
                    <a:pt x="8229" y="5308"/>
                  </a:lnTo>
                  <a:lnTo>
                    <a:pt x="8458" y="5213"/>
                  </a:lnTo>
                  <a:lnTo>
                    <a:pt x="8706" y="5117"/>
                  </a:lnTo>
                  <a:lnTo>
                    <a:pt x="8954" y="5060"/>
                  </a:lnTo>
                  <a:lnTo>
                    <a:pt x="9222" y="5022"/>
                  </a:lnTo>
                  <a:lnTo>
                    <a:pt x="9489" y="5003"/>
                  </a:lnTo>
                  <a:lnTo>
                    <a:pt x="9795" y="5022"/>
                  </a:lnTo>
                  <a:lnTo>
                    <a:pt x="10081" y="5041"/>
                  </a:lnTo>
                  <a:lnTo>
                    <a:pt x="10348" y="5098"/>
                  </a:lnTo>
                  <a:lnTo>
                    <a:pt x="10596" y="5174"/>
                  </a:lnTo>
                  <a:lnTo>
                    <a:pt x="10845" y="5289"/>
                  </a:lnTo>
                  <a:lnTo>
                    <a:pt x="11055" y="5404"/>
                  </a:lnTo>
                  <a:lnTo>
                    <a:pt x="11245" y="5556"/>
                  </a:lnTo>
                  <a:lnTo>
                    <a:pt x="11417" y="5728"/>
                  </a:lnTo>
                  <a:lnTo>
                    <a:pt x="11589" y="5919"/>
                  </a:lnTo>
                  <a:lnTo>
                    <a:pt x="11742" y="6110"/>
                  </a:lnTo>
                  <a:lnTo>
                    <a:pt x="11875" y="6339"/>
                  </a:lnTo>
                  <a:lnTo>
                    <a:pt x="11990" y="6568"/>
                  </a:lnTo>
                  <a:lnTo>
                    <a:pt x="12086" y="6816"/>
                  </a:lnTo>
                  <a:lnTo>
                    <a:pt x="12181" y="7084"/>
                  </a:lnTo>
                  <a:lnTo>
                    <a:pt x="12238" y="7351"/>
                  </a:lnTo>
                  <a:lnTo>
                    <a:pt x="12315" y="7618"/>
                  </a:lnTo>
                  <a:lnTo>
                    <a:pt x="12353" y="7905"/>
                  </a:lnTo>
                  <a:lnTo>
                    <a:pt x="12391" y="8191"/>
                  </a:lnTo>
                  <a:lnTo>
                    <a:pt x="12410" y="8496"/>
                  </a:lnTo>
                  <a:lnTo>
                    <a:pt x="12429" y="8821"/>
                  </a:lnTo>
                  <a:lnTo>
                    <a:pt x="12429" y="9126"/>
                  </a:lnTo>
                  <a:lnTo>
                    <a:pt x="12429" y="9451"/>
                  </a:lnTo>
                  <a:lnTo>
                    <a:pt x="12372" y="10062"/>
                  </a:lnTo>
                  <a:lnTo>
                    <a:pt x="12276" y="10654"/>
                  </a:lnTo>
                  <a:lnTo>
                    <a:pt x="12143" y="11188"/>
                  </a:lnTo>
                  <a:lnTo>
                    <a:pt x="11990" y="11685"/>
                  </a:lnTo>
                  <a:lnTo>
                    <a:pt x="11818" y="12124"/>
                  </a:lnTo>
                  <a:lnTo>
                    <a:pt x="11723" y="12315"/>
                  </a:lnTo>
                  <a:lnTo>
                    <a:pt x="11627" y="12506"/>
                  </a:lnTo>
                  <a:lnTo>
                    <a:pt x="11455" y="12754"/>
                  </a:lnTo>
                  <a:lnTo>
                    <a:pt x="11303" y="12983"/>
                  </a:lnTo>
                  <a:lnTo>
                    <a:pt x="11112" y="13212"/>
                  </a:lnTo>
                  <a:lnTo>
                    <a:pt x="10940" y="13441"/>
                  </a:lnTo>
                  <a:lnTo>
                    <a:pt x="10539" y="13842"/>
                  </a:lnTo>
                  <a:lnTo>
                    <a:pt x="10119" y="14243"/>
                  </a:lnTo>
                  <a:lnTo>
                    <a:pt x="9680" y="14587"/>
                  </a:lnTo>
                  <a:lnTo>
                    <a:pt x="9222" y="14911"/>
                  </a:lnTo>
                  <a:lnTo>
                    <a:pt x="8744" y="15236"/>
                  </a:lnTo>
                  <a:lnTo>
                    <a:pt x="8229" y="15522"/>
                  </a:lnTo>
                  <a:lnTo>
                    <a:pt x="7733" y="15789"/>
                  </a:lnTo>
                  <a:lnTo>
                    <a:pt x="7217" y="16057"/>
                  </a:lnTo>
                  <a:lnTo>
                    <a:pt x="6167" y="16572"/>
                  </a:lnTo>
                  <a:lnTo>
                    <a:pt x="5117" y="17049"/>
                  </a:lnTo>
                  <a:lnTo>
                    <a:pt x="4602" y="17317"/>
                  </a:lnTo>
                  <a:lnTo>
                    <a:pt x="4105" y="17565"/>
                  </a:lnTo>
                  <a:lnTo>
                    <a:pt x="3647" y="17832"/>
                  </a:lnTo>
                  <a:lnTo>
                    <a:pt x="3227" y="18138"/>
                  </a:lnTo>
                  <a:lnTo>
                    <a:pt x="2807" y="18462"/>
                  </a:lnTo>
                  <a:lnTo>
                    <a:pt x="2425" y="18825"/>
                  </a:lnTo>
                  <a:lnTo>
                    <a:pt x="2253" y="19016"/>
                  </a:lnTo>
                  <a:lnTo>
                    <a:pt x="2101" y="19226"/>
                  </a:lnTo>
                  <a:lnTo>
                    <a:pt x="1948" y="19417"/>
                  </a:lnTo>
                  <a:lnTo>
                    <a:pt x="1795" y="19627"/>
                  </a:lnTo>
                  <a:lnTo>
                    <a:pt x="1681" y="19837"/>
                  </a:lnTo>
                  <a:lnTo>
                    <a:pt x="1566" y="20066"/>
                  </a:lnTo>
                  <a:lnTo>
                    <a:pt x="1451" y="20276"/>
                  </a:lnTo>
                  <a:lnTo>
                    <a:pt x="1375" y="20505"/>
                  </a:lnTo>
                  <a:lnTo>
                    <a:pt x="1299" y="20601"/>
                  </a:lnTo>
                  <a:lnTo>
                    <a:pt x="1261" y="20715"/>
                  </a:lnTo>
                  <a:lnTo>
                    <a:pt x="1222" y="20849"/>
                  </a:lnTo>
                  <a:lnTo>
                    <a:pt x="1184" y="20982"/>
                  </a:lnTo>
                  <a:lnTo>
                    <a:pt x="1146" y="21402"/>
                  </a:lnTo>
                  <a:lnTo>
                    <a:pt x="1108" y="21822"/>
                  </a:lnTo>
                  <a:lnTo>
                    <a:pt x="1108" y="22223"/>
                  </a:lnTo>
                  <a:lnTo>
                    <a:pt x="1108" y="22624"/>
                  </a:lnTo>
                  <a:lnTo>
                    <a:pt x="1127" y="23044"/>
                  </a:lnTo>
                  <a:lnTo>
                    <a:pt x="1184" y="23445"/>
                  </a:lnTo>
                  <a:lnTo>
                    <a:pt x="1241" y="23846"/>
                  </a:lnTo>
                  <a:lnTo>
                    <a:pt x="1337" y="24266"/>
                  </a:lnTo>
                  <a:lnTo>
                    <a:pt x="1413" y="24457"/>
                  </a:lnTo>
                  <a:lnTo>
                    <a:pt x="1509" y="24610"/>
                  </a:lnTo>
                  <a:lnTo>
                    <a:pt x="1623" y="24762"/>
                  </a:lnTo>
                  <a:lnTo>
                    <a:pt x="1757" y="24877"/>
                  </a:lnTo>
                  <a:lnTo>
                    <a:pt x="1929" y="24972"/>
                  </a:lnTo>
                  <a:lnTo>
                    <a:pt x="2101" y="25049"/>
                  </a:lnTo>
                  <a:lnTo>
                    <a:pt x="2292" y="25087"/>
                  </a:lnTo>
                  <a:lnTo>
                    <a:pt x="2463" y="25125"/>
                  </a:lnTo>
                  <a:lnTo>
                    <a:pt x="3762" y="25240"/>
                  </a:lnTo>
                  <a:lnTo>
                    <a:pt x="5060" y="25335"/>
                  </a:lnTo>
                  <a:lnTo>
                    <a:pt x="6358" y="25393"/>
                  </a:lnTo>
                  <a:lnTo>
                    <a:pt x="7656" y="25412"/>
                  </a:lnTo>
                  <a:lnTo>
                    <a:pt x="8954" y="25393"/>
                  </a:lnTo>
                  <a:lnTo>
                    <a:pt x="10253" y="25354"/>
                  </a:lnTo>
                  <a:lnTo>
                    <a:pt x="11551" y="25259"/>
                  </a:lnTo>
                  <a:lnTo>
                    <a:pt x="12830" y="25144"/>
                  </a:lnTo>
                  <a:lnTo>
                    <a:pt x="13346" y="25087"/>
                  </a:lnTo>
                  <a:lnTo>
                    <a:pt x="13937" y="25049"/>
                  </a:lnTo>
                  <a:lnTo>
                    <a:pt x="14338" y="25030"/>
                  </a:lnTo>
                  <a:lnTo>
                    <a:pt x="14758" y="24972"/>
                  </a:lnTo>
                  <a:lnTo>
                    <a:pt x="15178" y="24915"/>
                  </a:lnTo>
                  <a:lnTo>
                    <a:pt x="15579" y="24839"/>
                  </a:lnTo>
                  <a:lnTo>
                    <a:pt x="15904" y="24743"/>
                  </a:lnTo>
                  <a:lnTo>
                    <a:pt x="16228" y="24610"/>
                  </a:lnTo>
                  <a:lnTo>
                    <a:pt x="16496" y="24457"/>
                  </a:lnTo>
                  <a:lnTo>
                    <a:pt x="16629" y="24381"/>
                  </a:lnTo>
                  <a:lnTo>
                    <a:pt x="16744" y="24285"/>
                  </a:lnTo>
                  <a:lnTo>
                    <a:pt x="16935" y="24094"/>
                  </a:lnTo>
                  <a:lnTo>
                    <a:pt x="17068" y="23884"/>
                  </a:lnTo>
                  <a:lnTo>
                    <a:pt x="17183" y="23655"/>
                  </a:lnTo>
                  <a:lnTo>
                    <a:pt x="17278" y="23407"/>
                  </a:lnTo>
                  <a:lnTo>
                    <a:pt x="17336" y="23140"/>
                  </a:lnTo>
                  <a:lnTo>
                    <a:pt x="17374" y="22872"/>
                  </a:lnTo>
                  <a:lnTo>
                    <a:pt x="17412" y="22605"/>
                  </a:lnTo>
                  <a:lnTo>
                    <a:pt x="17412" y="22319"/>
                  </a:lnTo>
                  <a:lnTo>
                    <a:pt x="17393" y="22032"/>
                  </a:lnTo>
                  <a:lnTo>
                    <a:pt x="17374" y="21727"/>
                  </a:lnTo>
                  <a:lnTo>
                    <a:pt x="17317" y="21173"/>
                  </a:lnTo>
                  <a:lnTo>
                    <a:pt x="17164" y="20161"/>
                  </a:lnTo>
                  <a:lnTo>
                    <a:pt x="17145" y="20066"/>
                  </a:lnTo>
                  <a:lnTo>
                    <a:pt x="17107" y="19970"/>
                  </a:lnTo>
                  <a:lnTo>
                    <a:pt x="17030" y="19818"/>
                  </a:lnTo>
                  <a:lnTo>
                    <a:pt x="16897" y="19665"/>
                  </a:lnTo>
                  <a:lnTo>
                    <a:pt x="16744" y="19550"/>
                  </a:lnTo>
                  <a:lnTo>
                    <a:pt x="16572" y="19436"/>
                  </a:lnTo>
                  <a:lnTo>
                    <a:pt x="16400" y="19360"/>
                  </a:lnTo>
                  <a:lnTo>
                    <a:pt x="16209" y="19321"/>
                  </a:lnTo>
                  <a:lnTo>
                    <a:pt x="16037" y="19302"/>
                  </a:lnTo>
                  <a:lnTo>
                    <a:pt x="15274" y="19321"/>
                  </a:lnTo>
                  <a:lnTo>
                    <a:pt x="14529" y="19360"/>
                  </a:lnTo>
                  <a:lnTo>
                    <a:pt x="13766" y="19455"/>
                  </a:lnTo>
                  <a:lnTo>
                    <a:pt x="13021" y="19550"/>
                  </a:lnTo>
                  <a:lnTo>
                    <a:pt x="12276" y="19684"/>
                  </a:lnTo>
                  <a:lnTo>
                    <a:pt x="11532" y="19818"/>
                  </a:lnTo>
                  <a:lnTo>
                    <a:pt x="10062" y="20123"/>
                  </a:lnTo>
                  <a:lnTo>
                    <a:pt x="8324" y="20448"/>
                  </a:lnTo>
                  <a:lnTo>
                    <a:pt x="8954" y="20142"/>
                  </a:lnTo>
                  <a:lnTo>
                    <a:pt x="9565" y="19799"/>
                  </a:lnTo>
                  <a:lnTo>
                    <a:pt x="10176" y="19455"/>
                  </a:lnTo>
                  <a:lnTo>
                    <a:pt x="10768" y="19092"/>
                  </a:lnTo>
                  <a:lnTo>
                    <a:pt x="11360" y="18710"/>
                  </a:lnTo>
                  <a:lnTo>
                    <a:pt x="11933" y="18310"/>
                  </a:lnTo>
                  <a:lnTo>
                    <a:pt x="12506" y="17909"/>
                  </a:lnTo>
                  <a:lnTo>
                    <a:pt x="13059" y="17469"/>
                  </a:lnTo>
                  <a:lnTo>
                    <a:pt x="13441" y="17145"/>
                  </a:lnTo>
                  <a:lnTo>
                    <a:pt x="13823" y="16782"/>
                  </a:lnTo>
                  <a:lnTo>
                    <a:pt x="14166" y="16439"/>
                  </a:lnTo>
                  <a:lnTo>
                    <a:pt x="14491" y="16057"/>
                  </a:lnTo>
                  <a:lnTo>
                    <a:pt x="14892" y="15560"/>
                  </a:lnTo>
                  <a:lnTo>
                    <a:pt x="15255" y="15045"/>
                  </a:lnTo>
                  <a:lnTo>
                    <a:pt x="15579" y="14529"/>
                  </a:lnTo>
                  <a:lnTo>
                    <a:pt x="15866" y="13976"/>
                  </a:lnTo>
                  <a:lnTo>
                    <a:pt x="16133" y="13384"/>
                  </a:lnTo>
                  <a:lnTo>
                    <a:pt x="16381" y="12792"/>
                  </a:lnTo>
                  <a:lnTo>
                    <a:pt x="16591" y="12162"/>
                  </a:lnTo>
                  <a:lnTo>
                    <a:pt x="16763" y="11532"/>
                  </a:lnTo>
                  <a:lnTo>
                    <a:pt x="16897" y="10883"/>
                  </a:lnTo>
                  <a:lnTo>
                    <a:pt x="16992" y="10215"/>
                  </a:lnTo>
                  <a:lnTo>
                    <a:pt x="17068" y="9546"/>
                  </a:lnTo>
                  <a:lnTo>
                    <a:pt x="17107" y="8859"/>
                  </a:lnTo>
                  <a:lnTo>
                    <a:pt x="17107" y="8458"/>
                  </a:lnTo>
                  <a:lnTo>
                    <a:pt x="17087" y="8019"/>
                  </a:lnTo>
                  <a:lnTo>
                    <a:pt x="17068" y="7599"/>
                  </a:lnTo>
                  <a:lnTo>
                    <a:pt x="17030" y="7179"/>
                  </a:lnTo>
                  <a:lnTo>
                    <a:pt x="16973" y="6759"/>
                  </a:lnTo>
                  <a:lnTo>
                    <a:pt x="16916" y="6339"/>
                  </a:lnTo>
                  <a:lnTo>
                    <a:pt x="16820" y="5938"/>
                  </a:lnTo>
                  <a:lnTo>
                    <a:pt x="16725" y="5518"/>
                  </a:lnTo>
                  <a:lnTo>
                    <a:pt x="16534" y="4907"/>
                  </a:lnTo>
                  <a:lnTo>
                    <a:pt x="16419" y="4602"/>
                  </a:lnTo>
                  <a:lnTo>
                    <a:pt x="16305" y="4296"/>
                  </a:lnTo>
                  <a:lnTo>
                    <a:pt x="16171" y="4010"/>
                  </a:lnTo>
                  <a:lnTo>
                    <a:pt x="16018" y="3723"/>
                  </a:lnTo>
                  <a:lnTo>
                    <a:pt x="15866" y="3437"/>
                  </a:lnTo>
                  <a:lnTo>
                    <a:pt x="15713" y="3170"/>
                  </a:lnTo>
                  <a:lnTo>
                    <a:pt x="15522" y="2903"/>
                  </a:lnTo>
                  <a:lnTo>
                    <a:pt x="15331" y="2635"/>
                  </a:lnTo>
                  <a:lnTo>
                    <a:pt x="15121" y="2368"/>
                  </a:lnTo>
                  <a:lnTo>
                    <a:pt x="14892" y="2120"/>
                  </a:lnTo>
                  <a:lnTo>
                    <a:pt x="14663" y="1891"/>
                  </a:lnTo>
                  <a:lnTo>
                    <a:pt x="14415" y="1662"/>
                  </a:lnTo>
                  <a:lnTo>
                    <a:pt x="14147" y="1452"/>
                  </a:lnTo>
                  <a:lnTo>
                    <a:pt x="13880" y="1242"/>
                  </a:lnTo>
                  <a:lnTo>
                    <a:pt x="13651" y="1089"/>
                  </a:lnTo>
                  <a:lnTo>
                    <a:pt x="13403" y="936"/>
                  </a:lnTo>
                  <a:lnTo>
                    <a:pt x="13174" y="802"/>
                  </a:lnTo>
                  <a:lnTo>
                    <a:pt x="12926" y="688"/>
                  </a:lnTo>
                  <a:lnTo>
                    <a:pt x="12429" y="478"/>
                  </a:lnTo>
                  <a:lnTo>
                    <a:pt x="11914" y="306"/>
                  </a:lnTo>
                  <a:lnTo>
                    <a:pt x="11608" y="230"/>
                  </a:lnTo>
                  <a:lnTo>
                    <a:pt x="11322" y="153"/>
                  </a:lnTo>
                  <a:lnTo>
                    <a:pt x="11016" y="96"/>
                  </a:lnTo>
                  <a:lnTo>
                    <a:pt x="10730" y="58"/>
                  </a:lnTo>
                  <a:lnTo>
                    <a:pt x="101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366175" y="748325"/>
              <a:ext cx="64925" cy="63525"/>
            </a:xfrm>
            <a:custGeom>
              <a:avLst/>
              <a:gdLst/>
              <a:ahLst/>
              <a:cxnLst/>
              <a:rect l="l" t="t" r="r" b="b"/>
              <a:pathLst>
                <a:path w="2597" h="2541" extrusionOk="0">
                  <a:moveTo>
                    <a:pt x="1146" y="1"/>
                  </a:moveTo>
                  <a:lnTo>
                    <a:pt x="1012" y="20"/>
                  </a:lnTo>
                  <a:lnTo>
                    <a:pt x="898" y="58"/>
                  </a:lnTo>
                  <a:lnTo>
                    <a:pt x="783" y="96"/>
                  </a:lnTo>
                  <a:lnTo>
                    <a:pt x="669" y="154"/>
                  </a:lnTo>
                  <a:lnTo>
                    <a:pt x="554" y="211"/>
                  </a:lnTo>
                  <a:lnTo>
                    <a:pt x="459" y="287"/>
                  </a:lnTo>
                  <a:lnTo>
                    <a:pt x="363" y="364"/>
                  </a:lnTo>
                  <a:lnTo>
                    <a:pt x="287" y="459"/>
                  </a:lnTo>
                  <a:lnTo>
                    <a:pt x="210" y="555"/>
                  </a:lnTo>
                  <a:lnTo>
                    <a:pt x="153" y="669"/>
                  </a:lnTo>
                  <a:lnTo>
                    <a:pt x="96" y="784"/>
                  </a:lnTo>
                  <a:lnTo>
                    <a:pt x="39" y="898"/>
                  </a:lnTo>
                  <a:lnTo>
                    <a:pt x="20" y="1032"/>
                  </a:lnTo>
                  <a:lnTo>
                    <a:pt x="0" y="1146"/>
                  </a:lnTo>
                  <a:lnTo>
                    <a:pt x="0" y="1261"/>
                  </a:lnTo>
                  <a:lnTo>
                    <a:pt x="20" y="1509"/>
                  </a:lnTo>
                  <a:lnTo>
                    <a:pt x="96" y="1757"/>
                  </a:lnTo>
                  <a:lnTo>
                    <a:pt x="134" y="1872"/>
                  </a:lnTo>
                  <a:lnTo>
                    <a:pt x="210" y="1987"/>
                  </a:lnTo>
                  <a:lnTo>
                    <a:pt x="287" y="2082"/>
                  </a:lnTo>
                  <a:lnTo>
                    <a:pt x="363" y="2177"/>
                  </a:lnTo>
                  <a:lnTo>
                    <a:pt x="554" y="2330"/>
                  </a:lnTo>
                  <a:lnTo>
                    <a:pt x="783" y="2445"/>
                  </a:lnTo>
                  <a:lnTo>
                    <a:pt x="898" y="2483"/>
                  </a:lnTo>
                  <a:lnTo>
                    <a:pt x="1012" y="2521"/>
                  </a:lnTo>
                  <a:lnTo>
                    <a:pt x="1146" y="2540"/>
                  </a:lnTo>
                  <a:lnTo>
                    <a:pt x="1451" y="2540"/>
                  </a:lnTo>
                  <a:lnTo>
                    <a:pt x="1585" y="2521"/>
                  </a:lnTo>
                  <a:lnTo>
                    <a:pt x="1700" y="2483"/>
                  </a:lnTo>
                  <a:lnTo>
                    <a:pt x="1814" y="2445"/>
                  </a:lnTo>
                  <a:lnTo>
                    <a:pt x="1929" y="2387"/>
                  </a:lnTo>
                  <a:lnTo>
                    <a:pt x="2043" y="2330"/>
                  </a:lnTo>
                  <a:lnTo>
                    <a:pt x="2139" y="2254"/>
                  </a:lnTo>
                  <a:lnTo>
                    <a:pt x="2234" y="2177"/>
                  </a:lnTo>
                  <a:lnTo>
                    <a:pt x="2311" y="2082"/>
                  </a:lnTo>
                  <a:lnTo>
                    <a:pt x="2387" y="1987"/>
                  </a:lnTo>
                  <a:lnTo>
                    <a:pt x="2444" y="1872"/>
                  </a:lnTo>
                  <a:lnTo>
                    <a:pt x="2501" y="1757"/>
                  </a:lnTo>
                  <a:lnTo>
                    <a:pt x="2559" y="1643"/>
                  </a:lnTo>
                  <a:lnTo>
                    <a:pt x="2578" y="1509"/>
                  </a:lnTo>
                  <a:lnTo>
                    <a:pt x="2597" y="1395"/>
                  </a:lnTo>
                  <a:lnTo>
                    <a:pt x="2597" y="1261"/>
                  </a:lnTo>
                  <a:lnTo>
                    <a:pt x="2578" y="1013"/>
                  </a:lnTo>
                  <a:lnTo>
                    <a:pt x="2501" y="784"/>
                  </a:lnTo>
                  <a:lnTo>
                    <a:pt x="2463" y="669"/>
                  </a:lnTo>
                  <a:lnTo>
                    <a:pt x="2387" y="555"/>
                  </a:lnTo>
                  <a:lnTo>
                    <a:pt x="2311" y="459"/>
                  </a:lnTo>
                  <a:lnTo>
                    <a:pt x="2234" y="364"/>
                  </a:lnTo>
                  <a:lnTo>
                    <a:pt x="2043" y="211"/>
                  </a:lnTo>
                  <a:lnTo>
                    <a:pt x="1814" y="96"/>
                  </a:lnTo>
                  <a:lnTo>
                    <a:pt x="1700" y="58"/>
                  </a:lnTo>
                  <a:lnTo>
                    <a:pt x="1585" y="20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516050" y="668625"/>
              <a:ext cx="64925" cy="64475"/>
            </a:xfrm>
            <a:custGeom>
              <a:avLst/>
              <a:gdLst/>
              <a:ahLst/>
              <a:cxnLst/>
              <a:rect l="l" t="t" r="r" b="b"/>
              <a:pathLst>
                <a:path w="2597" h="2579" extrusionOk="0">
                  <a:moveTo>
                    <a:pt x="1165" y="1"/>
                  </a:moveTo>
                  <a:lnTo>
                    <a:pt x="1012" y="20"/>
                  </a:lnTo>
                  <a:lnTo>
                    <a:pt x="878" y="58"/>
                  </a:lnTo>
                  <a:lnTo>
                    <a:pt x="745" y="96"/>
                  </a:lnTo>
                  <a:lnTo>
                    <a:pt x="630" y="172"/>
                  </a:lnTo>
                  <a:lnTo>
                    <a:pt x="439" y="325"/>
                  </a:lnTo>
                  <a:lnTo>
                    <a:pt x="267" y="497"/>
                  </a:lnTo>
                  <a:lnTo>
                    <a:pt x="191" y="593"/>
                  </a:lnTo>
                  <a:lnTo>
                    <a:pt x="115" y="707"/>
                  </a:lnTo>
                  <a:lnTo>
                    <a:pt x="77" y="822"/>
                  </a:lnTo>
                  <a:lnTo>
                    <a:pt x="38" y="936"/>
                  </a:lnTo>
                  <a:lnTo>
                    <a:pt x="19" y="1108"/>
                  </a:lnTo>
                  <a:lnTo>
                    <a:pt x="0" y="1280"/>
                  </a:lnTo>
                  <a:lnTo>
                    <a:pt x="19" y="1452"/>
                  </a:lnTo>
                  <a:lnTo>
                    <a:pt x="57" y="1662"/>
                  </a:lnTo>
                  <a:lnTo>
                    <a:pt x="134" y="1853"/>
                  </a:lnTo>
                  <a:lnTo>
                    <a:pt x="248" y="2024"/>
                  </a:lnTo>
                  <a:lnTo>
                    <a:pt x="363" y="2196"/>
                  </a:lnTo>
                  <a:lnTo>
                    <a:pt x="458" y="2273"/>
                  </a:lnTo>
                  <a:lnTo>
                    <a:pt x="554" y="2349"/>
                  </a:lnTo>
                  <a:lnTo>
                    <a:pt x="668" y="2406"/>
                  </a:lnTo>
                  <a:lnTo>
                    <a:pt x="802" y="2463"/>
                  </a:lnTo>
                  <a:lnTo>
                    <a:pt x="917" y="2521"/>
                  </a:lnTo>
                  <a:lnTo>
                    <a:pt x="1050" y="2559"/>
                  </a:lnTo>
                  <a:lnTo>
                    <a:pt x="1184" y="2578"/>
                  </a:lnTo>
                  <a:lnTo>
                    <a:pt x="1298" y="2578"/>
                  </a:lnTo>
                  <a:lnTo>
                    <a:pt x="1547" y="2540"/>
                  </a:lnTo>
                  <a:lnTo>
                    <a:pt x="1795" y="2463"/>
                  </a:lnTo>
                  <a:lnTo>
                    <a:pt x="1909" y="2406"/>
                  </a:lnTo>
                  <a:lnTo>
                    <a:pt x="2024" y="2349"/>
                  </a:lnTo>
                  <a:lnTo>
                    <a:pt x="2215" y="2196"/>
                  </a:lnTo>
                  <a:lnTo>
                    <a:pt x="2329" y="2082"/>
                  </a:lnTo>
                  <a:lnTo>
                    <a:pt x="2425" y="1929"/>
                  </a:lnTo>
                  <a:lnTo>
                    <a:pt x="2501" y="1776"/>
                  </a:lnTo>
                  <a:lnTo>
                    <a:pt x="2558" y="1623"/>
                  </a:lnTo>
                  <a:lnTo>
                    <a:pt x="2578" y="1452"/>
                  </a:lnTo>
                  <a:lnTo>
                    <a:pt x="2597" y="1280"/>
                  </a:lnTo>
                  <a:lnTo>
                    <a:pt x="2578" y="1108"/>
                  </a:lnTo>
                  <a:lnTo>
                    <a:pt x="2558" y="936"/>
                  </a:lnTo>
                  <a:lnTo>
                    <a:pt x="2520" y="822"/>
                  </a:lnTo>
                  <a:lnTo>
                    <a:pt x="2482" y="707"/>
                  </a:lnTo>
                  <a:lnTo>
                    <a:pt x="2406" y="593"/>
                  </a:lnTo>
                  <a:lnTo>
                    <a:pt x="2329" y="497"/>
                  </a:lnTo>
                  <a:lnTo>
                    <a:pt x="2158" y="306"/>
                  </a:lnTo>
                  <a:lnTo>
                    <a:pt x="1967" y="172"/>
                  </a:lnTo>
                  <a:lnTo>
                    <a:pt x="1776" y="77"/>
                  </a:lnTo>
                  <a:lnTo>
                    <a:pt x="1585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472600" y="823275"/>
              <a:ext cx="65425" cy="63500"/>
            </a:xfrm>
            <a:custGeom>
              <a:avLst/>
              <a:gdLst/>
              <a:ahLst/>
              <a:cxnLst/>
              <a:rect l="l" t="t" r="r" b="b"/>
              <a:pathLst>
                <a:path w="2617" h="2540" extrusionOk="0">
                  <a:moveTo>
                    <a:pt x="1165" y="0"/>
                  </a:moveTo>
                  <a:lnTo>
                    <a:pt x="1032" y="19"/>
                  </a:lnTo>
                  <a:lnTo>
                    <a:pt x="917" y="58"/>
                  </a:lnTo>
                  <a:lnTo>
                    <a:pt x="803" y="96"/>
                  </a:lnTo>
                  <a:lnTo>
                    <a:pt x="688" y="153"/>
                  </a:lnTo>
                  <a:lnTo>
                    <a:pt x="574" y="210"/>
                  </a:lnTo>
                  <a:lnTo>
                    <a:pt x="478" y="287"/>
                  </a:lnTo>
                  <a:lnTo>
                    <a:pt x="383" y="363"/>
                  </a:lnTo>
                  <a:lnTo>
                    <a:pt x="306" y="459"/>
                  </a:lnTo>
                  <a:lnTo>
                    <a:pt x="230" y="554"/>
                  </a:lnTo>
                  <a:lnTo>
                    <a:pt x="154" y="669"/>
                  </a:lnTo>
                  <a:lnTo>
                    <a:pt x="96" y="783"/>
                  </a:lnTo>
                  <a:lnTo>
                    <a:pt x="58" y="898"/>
                  </a:lnTo>
                  <a:lnTo>
                    <a:pt x="20" y="1031"/>
                  </a:lnTo>
                  <a:lnTo>
                    <a:pt x="1" y="1146"/>
                  </a:lnTo>
                  <a:lnTo>
                    <a:pt x="1" y="1260"/>
                  </a:lnTo>
                  <a:lnTo>
                    <a:pt x="39" y="1509"/>
                  </a:lnTo>
                  <a:lnTo>
                    <a:pt x="96" y="1757"/>
                  </a:lnTo>
                  <a:lnTo>
                    <a:pt x="154" y="1871"/>
                  </a:lnTo>
                  <a:lnTo>
                    <a:pt x="211" y="1986"/>
                  </a:lnTo>
                  <a:lnTo>
                    <a:pt x="287" y="2081"/>
                  </a:lnTo>
                  <a:lnTo>
                    <a:pt x="383" y="2177"/>
                  </a:lnTo>
                  <a:lnTo>
                    <a:pt x="574" y="2330"/>
                  </a:lnTo>
                  <a:lnTo>
                    <a:pt x="803" y="2444"/>
                  </a:lnTo>
                  <a:lnTo>
                    <a:pt x="917" y="2482"/>
                  </a:lnTo>
                  <a:lnTo>
                    <a:pt x="1032" y="2520"/>
                  </a:lnTo>
                  <a:lnTo>
                    <a:pt x="1146" y="2540"/>
                  </a:lnTo>
                  <a:lnTo>
                    <a:pt x="1471" y="2540"/>
                  </a:lnTo>
                  <a:lnTo>
                    <a:pt x="1585" y="2520"/>
                  </a:lnTo>
                  <a:lnTo>
                    <a:pt x="1719" y="2482"/>
                  </a:lnTo>
                  <a:lnTo>
                    <a:pt x="1834" y="2444"/>
                  </a:lnTo>
                  <a:lnTo>
                    <a:pt x="1948" y="2387"/>
                  </a:lnTo>
                  <a:lnTo>
                    <a:pt x="2063" y="2330"/>
                  </a:lnTo>
                  <a:lnTo>
                    <a:pt x="2158" y="2253"/>
                  </a:lnTo>
                  <a:lnTo>
                    <a:pt x="2254" y="2177"/>
                  </a:lnTo>
                  <a:lnTo>
                    <a:pt x="2330" y="2081"/>
                  </a:lnTo>
                  <a:lnTo>
                    <a:pt x="2406" y="1986"/>
                  </a:lnTo>
                  <a:lnTo>
                    <a:pt x="2464" y="1871"/>
                  </a:lnTo>
                  <a:lnTo>
                    <a:pt x="2521" y="1757"/>
                  </a:lnTo>
                  <a:lnTo>
                    <a:pt x="2559" y="1642"/>
                  </a:lnTo>
                  <a:lnTo>
                    <a:pt x="2597" y="1509"/>
                  </a:lnTo>
                  <a:lnTo>
                    <a:pt x="2616" y="1394"/>
                  </a:lnTo>
                  <a:lnTo>
                    <a:pt x="2616" y="1260"/>
                  </a:lnTo>
                  <a:lnTo>
                    <a:pt x="2597" y="1012"/>
                  </a:lnTo>
                  <a:lnTo>
                    <a:pt x="2521" y="783"/>
                  </a:lnTo>
                  <a:lnTo>
                    <a:pt x="2464" y="669"/>
                  </a:lnTo>
                  <a:lnTo>
                    <a:pt x="2406" y="554"/>
                  </a:lnTo>
                  <a:lnTo>
                    <a:pt x="2330" y="459"/>
                  </a:lnTo>
                  <a:lnTo>
                    <a:pt x="2254" y="363"/>
                  </a:lnTo>
                  <a:lnTo>
                    <a:pt x="2044" y="210"/>
                  </a:lnTo>
                  <a:lnTo>
                    <a:pt x="1834" y="96"/>
                  </a:lnTo>
                  <a:lnTo>
                    <a:pt x="1719" y="58"/>
                  </a:lnTo>
                  <a:lnTo>
                    <a:pt x="1605" y="19"/>
                  </a:lnTo>
                  <a:lnTo>
                    <a:pt x="147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644425" y="845225"/>
              <a:ext cx="61600" cy="58725"/>
            </a:xfrm>
            <a:custGeom>
              <a:avLst/>
              <a:gdLst/>
              <a:ahLst/>
              <a:cxnLst/>
              <a:rect l="l" t="t" r="r" b="b"/>
              <a:pathLst>
                <a:path w="2464" h="2349" extrusionOk="0">
                  <a:moveTo>
                    <a:pt x="1223" y="1"/>
                  </a:moveTo>
                  <a:lnTo>
                    <a:pt x="994" y="20"/>
                  </a:lnTo>
                  <a:lnTo>
                    <a:pt x="784" y="77"/>
                  </a:lnTo>
                  <a:lnTo>
                    <a:pt x="593" y="172"/>
                  </a:lnTo>
                  <a:lnTo>
                    <a:pt x="421" y="287"/>
                  </a:lnTo>
                  <a:lnTo>
                    <a:pt x="287" y="421"/>
                  </a:lnTo>
                  <a:lnTo>
                    <a:pt x="173" y="592"/>
                  </a:lnTo>
                  <a:lnTo>
                    <a:pt x="96" y="764"/>
                  </a:lnTo>
                  <a:lnTo>
                    <a:pt x="39" y="955"/>
                  </a:lnTo>
                  <a:lnTo>
                    <a:pt x="1" y="1146"/>
                  </a:lnTo>
                  <a:lnTo>
                    <a:pt x="1" y="1356"/>
                  </a:lnTo>
                  <a:lnTo>
                    <a:pt x="20" y="1547"/>
                  </a:lnTo>
                  <a:lnTo>
                    <a:pt x="77" y="1738"/>
                  </a:lnTo>
                  <a:lnTo>
                    <a:pt x="154" y="1910"/>
                  </a:lnTo>
                  <a:lnTo>
                    <a:pt x="249" y="2082"/>
                  </a:lnTo>
                  <a:lnTo>
                    <a:pt x="383" y="2234"/>
                  </a:lnTo>
                  <a:lnTo>
                    <a:pt x="535" y="2349"/>
                  </a:lnTo>
                  <a:lnTo>
                    <a:pt x="936" y="2330"/>
                  </a:lnTo>
                  <a:lnTo>
                    <a:pt x="1356" y="2272"/>
                  </a:lnTo>
                  <a:lnTo>
                    <a:pt x="1776" y="2215"/>
                  </a:lnTo>
                  <a:lnTo>
                    <a:pt x="2177" y="2139"/>
                  </a:lnTo>
                  <a:lnTo>
                    <a:pt x="2273" y="1986"/>
                  </a:lnTo>
                  <a:lnTo>
                    <a:pt x="2349" y="1833"/>
                  </a:lnTo>
                  <a:lnTo>
                    <a:pt x="2406" y="1662"/>
                  </a:lnTo>
                  <a:lnTo>
                    <a:pt x="2445" y="1490"/>
                  </a:lnTo>
                  <a:lnTo>
                    <a:pt x="2464" y="1318"/>
                  </a:lnTo>
                  <a:lnTo>
                    <a:pt x="2464" y="1146"/>
                  </a:lnTo>
                  <a:lnTo>
                    <a:pt x="2425" y="974"/>
                  </a:lnTo>
                  <a:lnTo>
                    <a:pt x="2387" y="802"/>
                  </a:lnTo>
                  <a:lnTo>
                    <a:pt x="2311" y="631"/>
                  </a:lnTo>
                  <a:lnTo>
                    <a:pt x="2215" y="497"/>
                  </a:lnTo>
                  <a:lnTo>
                    <a:pt x="2101" y="363"/>
                  </a:lnTo>
                  <a:lnTo>
                    <a:pt x="1986" y="230"/>
                  </a:lnTo>
                  <a:lnTo>
                    <a:pt x="1815" y="134"/>
                  </a:lnTo>
                  <a:lnTo>
                    <a:pt x="1643" y="77"/>
                  </a:lnTo>
                  <a:lnTo>
                    <a:pt x="1452" y="20"/>
                  </a:lnTo>
                  <a:lnTo>
                    <a:pt x="12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652550" y="617550"/>
              <a:ext cx="53475" cy="61600"/>
            </a:xfrm>
            <a:custGeom>
              <a:avLst/>
              <a:gdLst/>
              <a:ahLst/>
              <a:cxnLst/>
              <a:rect l="l" t="t" r="r" b="b"/>
              <a:pathLst>
                <a:path w="2139" h="2464" extrusionOk="0">
                  <a:moveTo>
                    <a:pt x="1089" y="1"/>
                  </a:moveTo>
                  <a:lnTo>
                    <a:pt x="974" y="20"/>
                  </a:lnTo>
                  <a:lnTo>
                    <a:pt x="840" y="39"/>
                  </a:lnTo>
                  <a:lnTo>
                    <a:pt x="726" y="77"/>
                  </a:lnTo>
                  <a:lnTo>
                    <a:pt x="535" y="192"/>
                  </a:lnTo>
                  <a:lnTo>
                    <a:pt x="363" y="325"/>
                  </a:lnTo>
                  <a:lnTo>
                    <a:pt x="229" y="478"/>
                  </a:lnTo>
                  <a:lnTo>
                    <a:pt x="134" y="669"/>
                  </a:lnTo>
                  <a:lnTo>
                    <a:pt x="58" y="860"/>
                  </a:lnTo>
                  <a:lnTo>
                    <a:pt x="0" y="1070"/>
                  </a:lnTo>
                  <a:lnTo>
                    <a:pt x="0" y="1280"/>
                  </a:lnTo>
                  <a:lnTo>
                    <a:pt x="19" y="1490"/>
                  </a:lnTo>
                  <a:lnTo>
                    <a:pt x="58" y="1700"/>
                  </a:lnTo>
                  <a:lnTo>
                    <a:pt x="134" y="1910"/>
                  </a:lnTo>
                  <a:lnTo>
                    <a:pt x="249" y="2082"/>
                  </a:lnTo>
                  <a:lnTo>
                    <a:pt x="401" y="2235"/>
                  </a:lnTo>
                  <a:lnTo>
                    <a:pt x="573" y="2368"/>
                  </a:lnTo>
                  <a:lnTo>
                    <a:pt x="669" y="2426"/>
                  </a:lnTo>
                  <a:lnTo>
                    <a:pt x="764" y="2464"/>
                  </a:lnTo>
                  <a:lnTo>
                    <a:pt x="2139" y="383"/>
                  </a:lnTo>
                  <a:lnTo>
                    <a:pt x="2062" y="306"/>
                  </a:lnTo>
                  <a:lnTo>
                    <a:pt x="1967" y="230"/>
                  </a:lnTo>
                  <a:lnTo>
                    <a:pt x="1871" y="154"/>
                  </a:lnTo>
                  <a:lnTo>
                    <a:pt x="1757" y="96"/>
                  </a:lnTo>
                  <a:lnTo>
                    <a:pt x="1642" y="58"/>
                  </a:lnTo>
                  <a:lnTo>
                    <a:pt x="1509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2616275" y="482000"/>
              <a:ext cx="40125" cy="63525"/>
            </a:xfrm>
            <a:custGeom>
              <a:avLst/>
              <a:gdLst/>
              <a:ahLst/>
              <a:cxnLst/>
              <a:rect l="l" t="t" r="r" b="b"/>
              <a:pathLst>
                <a:path w="1605" h="2541" extrusionOk="0">
                  <a:moveTo>
                    <a:pt x="249" y="1"/>
                  </a:moveTo>
                  <a:lnTo>
                    <a:pt x="115" y="20"/>
                  </a:lnTo>
                  <a:lnTo>
                    <a:pt x="134" y="325"/>
                  </a:lnTo>
                  <a:lnTo>
                    <a:pt x="153" y="650"/>
                  </a:lnTo>
                  <a:lnTo>
                    <a:pt x="153" y="955"/>
                  </a:lnTo>
                  <a:lnTo>
                    <a:pt x="153" y="1280"/>
                  </a:lnTo>
                  <a:lnTo>
                    <a:pt x="96" y="1891"/>
                  </a:lnTo>
                  <a:lnTo>
                    <a:pt x="0" y="2483"/>
                  </a:lnTo>
                  <a:lnTo>
                    <a:pt x="172" y="2540"/>
                  </a:lnTo>
                  <a:lnTo>
                    <a:pt x="535" y="2540"/>
                  </a:lnTo>
                  <a:lnTo>
                    <a:pt x="669" y="2521"/>
                  </a:lnTo>
                  <a:lnTo>
                    <a:pt x="802" y="2483"/>
                  </a:lnTo>
                  <a:lnTo>
                    <a:pt x="917" y="2445"/>
                  </a:lnTo>
                  <a:lnTo>
                    <a:pt x="1031" y="2387"/>
                  </a:lnTo>
                  <a:lnTo>
                    <a:pt x="1127" y="2311"/>
                  </a:lnTo>
                  <a:lnTo>
                    <a:pt x="1222" y="2235"/>
                  </a:lnTo>
                  <a:lnTo>
                    <a:pt x="1299" y="2158"/>
                  </a:lnTo>
                  <a:lnTo>
                    <a:pt x="1375" y="2063"/>
                  </a:lnTo>
                  <a:lnTo>
                    <a:pt x="1432" y="1948"/>
                  </a:lnTo>
                  <a:lnTo>
                    <a:pt x="1528" y="1738"/>
                  </a:lnTo>
                  <a:lnTo>
                    <a:pt x="1585" y="1509"/>
                  </a:lnTo>
                  <a:lnTo>
                    <a:pt x="1604" y="1280"/>
                  </a:lnTo>
                  <a:lnTo>
                    <a:pt x="1585" y="1032"/>
                  </a:lnTo>
                  <a:lnTo>
                    <a:pt x="1528" y="803"/>
                  </a:lnTo>
                  <a:lnTo>
                    <a:pt x="1432" y="593"/>
                  </a:lnTo>
                  <a:lnTo>
                    <a:pt x="1375" y="497"/>
                  </a:lnTo>
                  <a:lnTo>
                    <a:pt x="1299" y="402"/>
                  </a:lnTo>
                  <a:lnTo>
                    <a:pt x="1222" y="306"/>
                  </a:lnTo>
                  <a:lnTo>
                    <a:pt x="1127" y="230"/>
                  </a:lnTo>
                  <a:lnTo>
                    <a:pt x="1031" y="173"/>
                  </a:lnTo>
                  <a:lnTo>
                    <a:pt x="917" y="115"/>
                  </a:lnTo>
                  <a:lnTo>
                    <a:pt x="802" y="58"/>
                  </a:lnTo>
                  <a:lnTo>
                    <a:pt x="669" y="20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684050" y="356950"/>
              <a:ext cx="43450" cy="61125"/>
            </a:xfrm>
            <a:custGeom>
              <a:avLst/>
              <a:gdLst/>
              <a:ahLst/>
              <a:cxnLst/>
              <a:rect l="l" t="t" r="r" b="b"/>
              <a:pathLst>
                <a:path w="1738" h="2445" extrusionOk="0">
                  <a:moveTo>
                    <a:pt x="726" y="1"/>
                  </a:moveTo>
                  <a:lnTo>
                    <a:pt x="535" y="115"/>
                  </a:lnTo>
                  <a:lnTo>
                    <a:pt x="363" y="249"/>
                  </a:lnTo>
                  <a:lnTo>
                    <a:pt x="230" y="402"/>
                  </a:lnTo>
                  <a:lnTo>
                    <a:pt x="134" y="593"/>
                  </a:lnTo>
                  <a:lnTo>
                    <a:pt x="58" y="784"/>
                  </a:lnTo>
                  <a:lnTo>
                    <a:pt x="20" y="994"/>
                  </a:lnTo>
                  <a:lnTo>
                    <a:pt x="0" y="1204"/>
                  </a:lnTo>
                  <a:lnTo>
                    <a:pt x="20" y="1395"/>
                  </a:lnTo>
                  <a:lnTo>
                    <a:pt x="77" y="1605"/>
                  </a:lnTo>
                  <a:lnTo>
                    <a:pt x="153" y="1795"/>
                  </a:lnTo>
                  <a:lnTo>
                    <a:pt x="249" y="1986"/>
                  </a:lnTo>
                  <a:lnTo>
                    <a:pt x="401" y="2139"/>
                  </a:lnTo>
                  <a:lnTo>
                    <a:pt x="554" y="2273"/>
                  </a:lnTo>
                  <a:lnTo>
                    <a:pt x="764" y="2368"/>
                  </a:lnTo>
                  <a:lnTo>
                    <a:pt x="860" y="2406"/>
                  </a:lnTo>
                  <a:lnTo>
                    <a:pt x="993" y="2425"/>
                  </a:lnTo>
                  <a:lnTo>
                    <a:pt x="1108" y="2445"/>
                  </a:lnTo>
                  <a:lnTo>
                    <a:pt x="1375" y="2445"/>
                  </a:lnTo>
                  <a:lnTo>
                    <a:pt x="1509" y="2425"/>
                  </a:lnTo>
                  <a:lnTo>
                    <a:pt x="1623" y="2387"/>
                  </a:lnTo>
                  <a:lnTo>
                    <a:pt x="1738" y="2349"/>
                  </a:lnTo>
                  <a:lnTo>
                    <a:pt x="1547" y="1738"/>
                  </a:lnTo>
                  <a:lnTo>
                    <a:pt x="1432" y="1433"/>
                  </a:lnTo>
                  <a:lnTo>
                    <a:pt x="1318" y="1127"/>
                  </a:lnTo>
                  <a:lnTo>
                    <a:pt x="1184" y="841"/>
                  </a:lnTo>
                  <a:lnTo>
                    <a:pt x="1031" y="554"/>
                  </a:lnTo>
                  <a:lnTo>
                    <a:pt x="879" y="268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545625" y="277725"/>
              <a:ext cx="61600" cy="41550"/>
            </a:xfrm>
            <a:custGeom>
              <a:avLst/>
              <a:gdLst/>
              <a:ahLst/>
              <a:cxnLst/>
              <a:rect l="l" t="t" r="r" b="b"/>
              <a:pathLst>
                <a:path w="2464" h="1662" extrusionOk="0">
                  <a:moveTo>
                    <a:pt x="58" y="1"/>
                  </a:moveTo>
                  <a:lnTo>
                    <a:pt x="20" y="134"/>
                  </a:lnTo>
                  <a:lnTo>
                    <a:pt x="1" y="287"/>
                  </a:lnTo>
                  <a:lnTo>
                    <a:pt x="1" y="421"/>
                  </a:lnTo>
                  <a:lnTo>
                    <a:pt x="1" y="573"/>
                  </a:lnTo>
                  <a:lnTo>
                    <a:pt x="39" y="707"/>
                  </a:lnTo>
                  <a:lnTo>
                    <a:pt x="77" y="841"/>
                  </a:lnTo>
                  <a:lnTo>
                    <a:pt x="115" y="974"/>
                  </a:lnTo>
                  <a:lnTo>
                    <a:pt x="192" y="1108"/>
                  </a:lnTo>
                  <a:lnTo>
                    <a:pt x="268" y="1222"/>
                  </a:lnTo>
                  <a:lnTo>
                    <a:pt x="364" y="1337"/>
                  </a:lnTo>
                  <a:lnTo>
                    <a:pt x="478" y="1432"/>
                  </a:lnTo>
                  <a:lnTo>
                    <a:pt x="593" y="1509"/>
                  </a:lnTo>
                  <a:lnTo>
                    <a:pt x="726" y="1566"/>
                  </a:lnTo>
                  <a:lnTo>
                    <a:pt x="879" y="1623"/>
                  </a:lnTo>
                  <a:lnTo>
                    <a:pt x="1051" y="1662"/>
                  </a:lnTo>
                  <a:lnTo>
                    <a:pt x="1395" y="1662"/>
                  </a:lnTo>
                  <a:lnTo>
                    <a:pt x="1528" y="1642"/>
                  </a:lnTo>
                  <a:lnTo>
                    <a:pt x="1662" y="1604"/>
                  </a:lnTo>
                  <a:lnTo>
                    <a:pt x="1795" y="1547"/>
                  </a:lnTo>
                  <a:lnTo>
                    <a:pt x="1910" y="1490"/>
                  </a:lnTo>
                  <a:lnTo>
                    <a:pt x="2005" y="1413"/>
                  </a:lnTo>
                  <a:lnTo>
                    <a:pt x="2101" y="1318"/>
                  </a:lnTo>
                  <a:lnTo>
                    <a:pt x="2177" y="1242"/>
                  </a:lnTo>
                  <a:lnTo>
                    <a:pt x="2254" y="1127"/>
                  </a:lnTo>
                  <a:lnTo>
                    <a:pt x="2311" y="1032"/>
                  </a:lnTo>
                  <a:lnTo>
                    <a:pt x="2368" y="917"/>
                  </a:lnTo>
                  <a:lnTo>
                    <a:pt x="2406" y="802"/>
                  </a:lnTo>
                  <a:lnTo>
                    <a:pt x="2445" y="554"/>
                  </a:lnTo>
                  <a:lnTo>
                    <a:pt x="2464" y="306"/>
                  </a:lnTo>
                  <a:lnTo>
                    <a:pt x="2158" y="230"/>
                  </a:lnTo>
                  <a:lnTo>
                    <a:pt x="1872" y="153"/>
                  </a:lnTo>
                  <a:lnTo>
                    <a:pt x="1566" y="96"/>
                  </a:lnTo>
                  <a:lnTo>
                    <a:pt x="1280" y="58"/>
                  </a:lnTo>
                  <a:lnTo>
                    <a:pt x="66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448275" y="386075"/>
              <a:ext cx="61100" cy="63500"/>
            </a:xfrm>
            <a:custGeom>
              <a:avLst/>
              <a:gdLst/>
              <a:ahLst/>
              <a:cxnLst/>
              <a:rect l="l" t="t" r="r" b="b"/>
              <a:pathLst>
                <a:path w="2444" h="2540" extrusionOk="0">
                  <a:moveTo>
                    <a:pt x="1241" y="0"/>
                  </a:moveTo>
                  <a:lnTo>
                    <a:pt x="1088" y="20"/>
                  </a:lnTo>
                  <a:lnTo>
                    <a:pt x="955" y="39"/>
                  </a:lnTo>
                  <a:lnTo>
                    <a:pt x="821" y="77"/>
                  </a:lnTo>
                  <a:lnTo>
                    <a:pt x="707" y="115"/>
                  </a:lnTo>
                  <a:lnTo>
                    <a:pt x="611" y="172"/>
                  </a:lnTo>
                  <a:lnTo>
                    <a:pt x="497" y="230"/>
                  </a:lnTo>
                  <a:lnTo>
                    <a:pt x="420" y="306"/>
                  </a:lnTo>
                  <a:lnTo>
                    <a:pt x="325" y="382"/>
                  </a:lnTo>
                  <a:lnTo>
                    <a:pt x="191" y="573"/>
                  </a:lnTo>
                  <a:lnTo>
                    <a:pt x="96" y="764"/>
                  </a:lnTo>
                  <a:lnTo>
                    <a:pt x="38" y="993"/>
                  </a:lnTo>
                  <a:lnTo>
                    <a:pt x="0" y="1222"/>
                  </a:lnTo>
                  <a:lnTo>
                    <a:pt x="19" y="1451"/>
                  </a:lnTo>
                  <a:lnTo>
                    <a:pt x="57" y="1680"/>
                  </a:lnTo>
                  <a:lnTo>
                    <a:pt x="134" y="1890"/>
                  </a:lnTo>
                  <a:lnTo>
                    <a:pt x="248" y="2081"/>
                  </a:lnTo>
                  <a:lnTo>
                    <a:pt x="325" y="2177"/>
                  </a:lnTo>
                  <a:lnTo>
                    <a:pt x="401" y="2253"/>
                  </a:lnTo>
                  <a:lnTo>
                    <a:pt x="497" y="2330"/>
                  </a:lnTo>
                  <a:lnTo>
                    <a:pt x="592" y="2387"/>
                  </a:lnTo>
                  <a:lnTo>
                    <a:pt x="687" y="2444"/>
                  </a:lnTo>
                  <a:lnTo>
                    <a:pt x="802" y="2501"/>
                  </a:lnTo>
                  <a:lnTo>
                    <a:pt x="936" y="2521"/>
                  </a:lnTo>
                  <a:lnTo>
                    <a:pt x="1069" y="2540"/>
                  </a:lnTo>
                  <a:lnTo>
                    <a:pt x="1203" y="2330"/>
                  </a:lnTo>
                  <a:lnTo>
                    <a:pt x="1356" y="2120"/>
                  </a:lnTo>
                  <a:lnTo>
                    <a:pt x="1508" y="1910"/>
                  </a:lnTo>
                  <a:lnTo>
                    <a:pt x="1680" y="1719"/>
                  </a:lnTo>
                  <a:lnTo>
                    <a:pt x="1852" y="1547"/>
                  </a:lnTo>
                  <a:lnTo>
                    <a:pt x="2043" y="1375"/>
                  </a:lnTo>
                  <a:lnTo>
                    <a:pt x="2253" y="1222"/>
                  </a:lnTo>
                  <a:lnTo>
                    <a:pt x="2444" y="1089"/>
                  </a:lnTo>
                  <a:lnTo>
                    <a:pt x="2406" y="879"/>
                  </a:lnTo>
                  <a:lnTo>
                    <a:pt x="2329" y="688"/>
                  </a:lnTo>
                  <a:lnTo>
                    <a:pt x="2234" y="497"/>
                  </a:lnTo>
                  <a:lnTo>
                    <a:pt x="2100" y="344"/>
                  </a:lnTo>
                  <a:lnTo>
                    <a:pt x="1928" y="210"/>
                  </a:lnTo>
                  <a:lnTo>
                    <a:pt x="1833" y="153"/>
                  </a:lnTo>
                  <a:lnTo>
                    <a:pt x="1718" y="96"/>
                  </a:lnTo>
                  <a:lnTo>
                    <a:pt x="1623" y="58"/>
                  </a:lnTo>
                  <a:lnTo>
                    <a:pt x="1489" y="39"/>
                  </a:lnTo>
                  <a:lnTo>
                    <a:pt x="1375" y="20"/>
                  </a:lnTo>
                  <a:lnTo>
                    <a:pt x="12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325600" y="450025"/>
              <a:ext cx="61600" cy="63975"/>
            </a:xfrm>
            <a:custGeom>
              <a:avLst/>
              <a:gdLst/>
              <a:ahLst/>
              <a:cxnLst/>
              <a:rect l="l" t="t" r="r" b="b"/>
              <a:pathLst>
                <a:path w="2464" h="2559" extrusionOk="0">
                  <a:moveTo>
                    <a:pt x="1089" y="1"/>
                  </a:moveTo>
                  <a:lnTo>
                    <a:pt x="936" y="39"/>
                  </a:lnTo>
                  <a:lnTo>
                    <a:pt x="822" y="58"/>
                  </a:lnTo>
                  <a:lnTo>
                    <a:pt x="688" y="115"/>
                  </a:lnTo>
                  <a:lnTo>
                    <a:pt x="573" y="173"/>
                  </a:lnTo>
                  <a:lnTo>
                    <a:pt x="478" y="230"/>
                  </a:lnTo>
                  <a:lnTo>
                    <a:pt x="382" y="306"/>
                  </a:lnTo>
                  <a:lnTo>
                    <a:pt x="306" y="402"/>
                  </a:lnTo>
                  <a:lnTo>
                    <a:pt x="230" y="497"/>
                  </a:lnTo>
                  <a:lnTo>
                    <a:pt x="172" y="593"/>
                  </a:lnTo>
                  <a:lnTo>
                    <a:pt x="77" y="803"/>
                  </a:lnTo>
                  <a:lnTo>
                    <a:pt x="20" y="1032"/>
                  </a:lnTo>
                  <a:lnTo>
                    <a:pt x="1" y="1280"/>
                  </a:lnTo>
                  <a:lnTo>
                    <a:pt x="20" y="1509"/>
                  </a:lnTo>
                  <a:lnTo>
                    <a:pt x="77" y="1738"/>
                  </a:lnTo>
                  <a:lnTo>
                    <a:pt x="172" y="1967"/>
                  </a:lnTo>
                  <a:lnTo>
                    <a:pt x="230" y="2063"/>
                  </a:lnTo>
                  <a:lnTo>
                    <a:pt x="306" y="2158"/>
                  </a:lnTo>
                  <a:lnTo>
                    <a:pt x="382" y="2234"/>
                  </a:lnTo>
                  <a:lnTo>
                    <a:pt x="478" y="2311"/>
                  </a:lnTo>
                  <a:lnTo>
                    <a:pt x="573" y="2387"/>
                  </a:lnTo>
                  <a:lnTo>
                    <a:pt x="688" y="2444"/>
                  </a:lnTo>
                  <a:lnTo>
                    <a:pt x="822" y="2483"/>
                  </a:lnTo>
                  <a:lnTo>
                    <a:pt x="936" y="2521"/>
                  </a:lnTo>
                  <a:lnTo>
                    <a:pt x="1089" y="2540"/>
                  </a:lnTo>
                  <a:lnTo>
                    <a:pt x="1242" y="2559"/>
                  </a:lnTo>
                  <a:lnTo>
                    <a:pt x="1375" y="2540"/>
                  </a:lnTo>
                  <a:lnTo>
                    <a:pt x="1528" y="2521"/>
                  </a:lnTo>
                  <a:lnTo>
                    <a:pt x="1643" y="2483"/>
                  </a:lnTo>
                  <a:lnTo>
                    <a:pt x="1776" y="2444"/>
                  </a:lnTo>
                  <a:lnTo>
                    <a:pt x="1891" y="2387"/>
                  </a:lnTo>
                  <a:lnTo>
                    <a:pt x="1986" y="2311"/>
                  </a:lnTo>
                  <a:lnTo>
                    <a:pt x="2082" y="2234"/>
                  </a:lnTo>
                  <a:lnTo>
                    <a:pt x="2158" y="2158"/>
                  </a:lnTo>
                  <a:lnTo>
                    <a:pt x="2234" y="2063"/>
                  </a:lnTo>
                  <a:lnTo>
                    <a:pt x="2292" y="1967"/>
                  </a:lnTo>
                  <a:lnTo>
                    <a:pt x="2387" y="1738"/>
                  </a:lnTo>
                  <a:lnTo>
                    <a:pt x="2444" y="1509"/>
                  </a:lnTo>
                  <a:lnTo>
                    <a:pt x="2463" y="1280"/>
                  </a:lnTo>
                  <a:lnTo>
                    <a:pt x="2444" y="1032"/>
                  </a:lnTo>
                  <a:lnTo>
                    <a:pt x="2387" y="803"/>
                  </a:lnTo>
                  <a:lnTo>
                    <a:pt x="2292" y="593"/>
                  </a:lnTo>
                  <a:lnTo>
                    <a:pt x="2234" y="497"/>
                  </a:lnTo>
                  <a:lnTo>
                    <a:pt x="2158" y="402"/>
                  </a:lnTo>
                  <a:lnTo>
                    <a:pt x="2082" y="306"/>
                  </a:lnTo>
                  <a:lnTo>
                    <a:pt x="1986" y="230"/>
                  </a:lnTo>
                  <a:lnTo>
                    <a:pt x="1891" y="173"/>
                  </a:lnTo>
                  <a:lnTo>
                    <a:pt x="1776" y="115"/>
                  </a:lnTo>
                  <a:lnTo>
                    <a:pt x="1643" y="58"/>
                  </a:lnTo>
                  <a:lnTo>
                    <a:pt x="1528" y="39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394800" y="531175"/>
              <a:ext cx="50150" cy="44400"/>
            </a:xfrm>
            <a:custGeom>
              <a:avLst/>
              <a:gdLst/>
              <a:ahLst/>
              <a:cxnLst/>
              <a:rect l="l" t="t" r="r" b="b"/>
              <a:pathLst>
                <a:path w="2006" h="1776" extrusionOk="0">
                  <a:moveTo>
                    <a:pt x="1261" y="0"/>
                  </a:moveTo>
                  <a:lnTo>
                    <a:pt x="1146" y="19"/>
                  </a:lnTo>
                  <a:lnTo>
                    <a:pt x="1032" y="38"/>
                  </a:lnTo>
                  <a:lnTo>
                    <a:pt x="898" y="58"/>
                  </a:lnTo>
                  <a:lnTo>
                    <a:pt x="784" y="115"/>
                  </a:lnTo>
                  <a:lnTo>
                    <a:pt x="669" y="153"/>
                  </a:lnTo>
                  <a:lnTo>
                    <a:pt x="555" y="229"/>
                  </a:lnTo>
                  <a:lnTo>
                    <a:pt x="459" y="306"/>
                  </a:lnTo>
                  <a:lnTo>
                    <a:pt x="364" y="382"/>
                  </a:lnTo>
                  <a:lnTo>
                    <a:pt x="287" y="478"/>
                  </a:lnTo>
                  <a:lnTo>
                    <a:pt x="211" y="573"/>
                  </a:lnTo>
                  <a:lnTo>
                    <a:pt x="154" y="688"/>
                  </a:lnTo>
                  <a:lnTo>
                    <a:pt x="96" y="802"/>
                  </a:lnTo>
                  <a:lnTo>
                    <a:pt x="39" y="917"/>
                  </a:lnTo>
                  <a:lnTo>
                    <a:pt x="20" y="1031"/>
                  </a:lnTo>
                  <a:lnTo>
                    <a:pt x="1" y="1165"/>
                  </a:lnTo>
                  <a:lnTo>
                    <a:pt x="1" y="1279"/>
                  </a:lnTo>
                  <a:lnTo>
                    <a:pt x="20" y="1528"/>
                  </a:lnTo>
                  <a:lnTo>
                    <a:pt x="58" y="1661"/>
                  </a:lnTo>
                  <a:lnTo>
                    <a:pt x="96" y="1776"/>
                  </a:lnTo>
                  <a:lnTo>
                    <a:pt x="765" y="1757"/>
                  </a:lnTo>
                  <a:lnTo>
                    <a:pt x="936" y="1738"/>
                  </a:lnTo>
                  <a:lnTo>
                    <a:pt x="1127" y="1680"/>
                  </a:lnTo>
                  <a:lnTo>
                    <a:pt x="1299" y="1623"/>
                  </a:lnTo>
                  <a:lnTo>
                    <a:pt x="1471" y="1509"/>
                  </a:lnTo>
                  <a:lnTo>
                    <a:pt x="1624" y="1394"/>
                  </a:lnTo>
                  <a:lnTo>
                    <a:pt x="1757" y="1241"/>
                  </a:lnTo>
                  <a:lnTo>
                    <a:pt x="1853" y="1089"/>
                  </a:lnTo>
                  <a:lnTo>
                    <a:pt x="1872" y="993"/>
                  </a:lnTo>
                  <a:lnTo>
                    <a:pt x="1891" y="898"/>
                  </a:lnTo>
                  <a:lnTo>
                    <a:pt x="2006" y="210"/>
                  </a:lnTo>
                  <a:lnTo>
                    <a:pt x="1853" y="115"/>
                  </a:lnTo>
                  <a:lnTo>
                    <a:pt x="1681" y="58"/>
                  </a:lnTo>
                  <a:lnTo>
                    <a:pt x="1509" y="19"/>
                  </a:lnTo>
                  <a:lnTo>
                    <a:pt x="13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364750" y="320675"/>
              <a:ext cx="53950" cy="51100"/>
            </a:xfrm>
            <a:custGeom>
              <a:avLst/>
              <a:gdLst/>
              <a:ahLst/>
              <a:cxnLst/>
              <a:rect l="l" t="t" r="r" b="b"/>
              <a:pathLst>
                <a:path w="2158" h="2044" extrusionOk="0">
                  <a:moveTo>
                    <a:pt x="1909" y="1"/>
                  </a:moveTo>
                  <a:lnTo>
                    <a:pt x="0" y="1738"/>
                  </a:lnTo>
                  <a:lnTo>
                    <a:pt x="172" y="1872"/>
                  </a:lnTo>
                  <a:lnTo>
                    <a:pt x="382" y="1967"/>
                  </a:lnTo>
                  <a:lnTo>
                    <a:pt x="592" y="2025"/>
                  </a:lnTo>
                  <a:lnTo>
                    <a:pt x="821" y="2044"/>
                  </a:lnTo>
                  <a:lnTo>
                    <a:pt x="993" y="2044"/>
                  </a:lnTo>
                  <a:lnTo>
                    <a:pt x="1127" y="2025"/>
                  </a:lnTo>
                  <a:lnTo>
                    <a:pt x="1241" y="1986"/>
                  </a:lnTo>
                  <a:lnTo>
                    <a:pt x="1356" y="1948"/>
                  </a:lnTo>
                  <a:lnTo>
                    <a:pt x="1470" y="1891"/>
                  </a:lnTo>
                  <a:lnTo>
                    <a:pt x="1585" y="1834"/>
                  </a:lnTo>
                  <a:lnTo>
                    <a:pt x="1680" y="1757"/>
                  </a:lnTo>
                  <a:lnTo>
                    <a:pt x="1776" y="1681"/>
                  </a:lnTo>
                  <a:lnTo>
                    <a:pt x="1852" y="1585"/>
                  </a:lnTo>
                  <a:lnTo>
                    <a:pt x="1928" y="1490"/>
                  </a:lnTo>
                  <a:lnTo>
                    <a:pt x="2005" y="1375"/>
                  </a:lnTo>
                  <a:lnTo>
                    <a:pt x="2062" y="1261"/>
                  </a:lnTo>
                  <a:lnTo>
                    <a:pt x="2100" y="1146"/>
                  </a:lnTo>
                  <a:lnTo>
                    <a:pt x="2138" y="1013"/>
                  </a:lnTo>
                  <a:lnTo>
                    <a:pt x="2157" y="898"/>
                  </a:lnTo>
                  <a:lnTo>
                    <a:pt x="2157" y="784"/>
                  </a:lnTo>
                  <a:lnTo>
                    <a:pt x="2138" y="574"/>
                  </a:lnTo>
                  <a:lnTo>
                    <a:pt x="2081" y="383"/>
                  </a:lnTo>
                  <a:lnTo>
                    <a:pt x="2005" y="192"/>
                  </a:lnTo>
                  <a:lnTo>
                    <a:pt x="190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" name="Google Shape;67;p2"/>
          <p:cNvGrpSpPr/>
          <p:nvPr/>
        </p:nvGrpSpPr>
        <p:grpSpPr>
          <a:xfrm>
            <a:off x="8154588" y="3411563"/>
            <a:ext cx="798125" cy="1094450"/>
            <a:chOff x="532675" y="3247050"/>
            <a:chExt cx="798125" cy="1094450"/>
          </a:xfrm>
        </p:grpSpPr>
        <p:sp>
          <p:nvSpPr>
            <p:cNvPr id="68" name="Google Shape;68;p2"/>
            <p:cNvSpPr/>
            <p:nvPr/>
          </p:nvSpPr>
          <p:spPr>
            <a:xfrm>
              <a:off x="532675" y="3247050"/>
              <a:ext cx="798125" cy="1094450"/>
            </a:xfrm>
            <a:custGeom>
              <a:avLst/>
              <a:gdLst/>
              <a:ahLst/>
              <a:cxnLst/>
              <a:rect l="l" t="t" r="r" b="b"/>
              <a:pathLst>
                <a:path w="31925" h="43778" extrusionOk="0">
                  <a:moveTo>
                    <a:pt x="21069" y="0"/>
                  </a:moveTo>
                  <a:lnTo>
                    <a:pt x="20713" y="24"/>
                  </a:lnTo>
                  <a:lnTo>
                    <a:pt x="20356" y="95"/>
                  </a:lnTo>
                  <a:lnTo>
                    <a:pt x="20000" y="214"/>
                  </a:lnTo>
                  <a:lnTo>
                    <a:pt x="19668" y="380"/>
                  </a:lnTo>
                  <a:lnTo>
                    <a:pt x="19359" y="618"/>
                  </a:lnTo>
                  <a:lnTo>
                    <a:pt x="19192" y="736"/>
                  </a:lnTo>
                  <a:lnTo>
                    <a:pt x="19050" y="903"/>
                  </a:lnTo>
                  <a:lnTo>
                    <a:pt x="18907" y="1045"/>
                  </a:lnTo>
                  <a:lnTo>
                    <a:pt x="18789" y="1211"/>
                  </a:lnTo>
                  <a:lnTo>
                    <a:pt x="18575" y="1544"/>
                  </a:lnTo>
                  <a:lnTo>
                    <a:pt x="18100" y="2399"/>
                  </a:lnTo>
                  <a:lnTo>
                    <a:pt x="17150" y="4181"/>
                  </a:lnTo>
                  <a:lnTo>
                    <a:pt x="12423" y="12946"/>
                  </a:lnTo>
                  <a:lnTo>
                    <a:pt x="7173" y="22661"/>
                  </a:lnTo>
                  <a:lnTo>
                    <a:pt x="2589" y="31093"/>
                  </a:lnTo>
                  <a:lnTo>
                    <a:pt x="2090" y="31996"/>
                  </a:lnTo>
                  <a:lnTo>
                    <a:pt x="2019" y="32138"/>
                  </a:lnTo>
                  <a:lnTo>
                    <a:pt x="1829" y="32494"/>
                  </a:lnTo>
                  <a:lnTo>
                    <a:pt x="1663" y="32779"/>
                  </a:lnTo>
                  <a:lnTo>
                    <a:pt x="1021" y="33967"/>
                  </a:lnTo>
                  <a:lnTo>
                    <a:pt x="380" y="35178"/>
                  </a:lnTo>
                  <a:lnTo>
                    <a:pt x="333" y="35273"/>
                  </a:lnTo>
                  <a:lnTo>
                    <a:pt x="214" y="35535"/>
                  </a:lnTo>
                  <a:lnTo>
                    <a:pt x="143" y="35772"/>
                  </a:lnTo>
                  <a:lnTo>
                    <a:pt x="71" y="36010"/>
                  </a:lnTo>
                  <a:lnTo>
                    <a:pt x="24" y="36247"/>
                  </a:lnTo>
                  <a:lnTo>
                    <a:pt x="0" y="36485"/>
                  </a:lnTo>
                  <a:lnTo>
                    <a:pt x="0" y="36722"/>
                  </a:lnTo>
                  <a:lnTo>
                    <a:pt x="24" y="36936"/>
                  </a:lnTo>
                  <a:lnTo>
                    <a:pt x="48" y="37174"/>
                  </a:lnTo>
                  <a:lnTo>
                    <a:pt x="95" y="37387"/>
                  </a:lnTo>
                  <a:lnTo>
                    <a:pt x="166" y="37601"/>
                  </a:lnTo>
                  <a:lnTo>
                    <a:pt x="261" y="37791"/>
                  </a:lnTo>
                  <a:lnTo>
                    <a:pt x="356" y="37981"/>
                  </a:lnTo>
                  <a:lnTo>
                    <a:pt x="475" y="38171"/>
                  </a:lnTo>
                  <a:lnTo>
                    <a:pt x="618" y="38361"/>
                  </a:lnTo>
                  <a:lnTo>
                    <a:pt x="760" y="38528"/>
                  </a:lnTo>
                  <a:lnTo>
                    <a:pt x="926" y="38670"/>
                  </a:lnTo>
                  <a:lnTo>
                    <a:pt x="1116" y="38813"/>
                  </a:lnTo>
                  <a:lnTo>
                    <a:pt x="1330" y="38931"/>
                  </a:lnTo>
                  <a:lnTo>
                    <a:pt x="1805" y="39193"/>
                  </a:lnTo>
                  <a:lnTo>
                    <a:pt x="8670" y="42898"/>
                  </a:lnTo>
                  <a:lnTo>
                    <a:pt x="9169" y="43183"/>
                  </a:lnTo>
                  <a:lnTo>
                    <a:pt x="9739" y="43492"/>
                  </a:lnTo>
                  <a:lnTo>
                    <a:pt x="9810" y="43516"/>
                  </a:lnTo>
                  <a:lnTo>
                    <a:pt x="10071" y="43635"/>
                  </a:lnTo>
                  <a:lnTo>
                    <a:pt x="10333" y="43706"/>
                  </a:lnTo>
                  <a:lnTo>
                    <a:pt x="10594" y="43753"/>
                  </a:lnTo>
                  <a:lnTo>
                    <a:pt x="10879" y="43777"/>
                  </a:lnTo>
                  <a:lnTo>
                    <a:pt x="11140" y="43753"/>
                  </a:lnTo>
                  <a:lnTo>
                    <a:pt x="11425" y="43706"/>
                  </a:lnTo>
                  <a:lnTo>
                    <a:pt x="11686" y="43635"/>
                  </a:lnTo>
                  <a:lnTo>
                    <a:pt x="11948" y="43540"/>
                  </a:lnTo>
                  <a:lnTo>
                    <a:pt x="12019" y="43516"/>
                  </a:lnTo>
                  <a:lnTo>
                    <a:pt x="12304" y="43349"/>
                  </a:lnTo>
                  <a:lnTo>
                    <a:pt x="12542" y="43183"/>
                  </a:lnTo>
                  <a:lnTo>
                    <a:pt x="12779" y="42993"/>
                  </a:lnTo>
                  <a:lnTo>
                    <a:pt x="12993" y="42756"/>
                  </a:lnTo>
                  <a:lnTo>
                    <a:pt x="13183" y="42518"/>
                  </a:lnTo>
                  <a:lnTo>
                    <a:pt x="13349" y="42233"/>
                  </a:lnTo>
                  <a:lnTo>
                    <a:pt x="14846" y="39454"/>
                  </a:lnTo>
                  <a:lnTo>
                    <a:pt x="15154" y="38884"/>
                  </a:lnTo>
                  <a:lnTo>
                    <a:pt x="19501" y="30832"/>
                  </a:lnTo>
                  <a:lnTo>
                    <a:pt x="29311" y="12732"/>
                  </a:lnTo>
                  <a:lnTo>
                    <a:pt x="30024" y="11378"/>
                  </a:lnTo>
                  <a:lnTo>
                    <a:pt x="30784" y="10024"/>
                  </a:lnTo>
                  <a:lnTo>
                    <a:pt x="31520" y="8599"/>
                  </a:lnTo>
                  <a:lnTo>
                    <a:pt x="31568" y="8551"/>
                  </a:lnTo>
                  <a:lnTo>
                    <a:pt x="31687" y="8290"/>
                  </a:lnTo>
                  <a:lnTo>
                    <a:pt x="31782" y="8029"/>
                  </a:lnTo>
                  <a:lnTo>
                    <a:pt x="31853" y="7767"/>
                  </a:lnTo>
                  <a:lnTo>
                    <a:pt x="31900" y="7506"/>
                  </a:lnTo>
                  <a:lnTo>
                    <a:pt x="31924" y="7221"/>
                  </a:lnTo>
                  <a:lnTo>
                    <a:pt x="31900" y="6960"/>
                  </a:lnTo>
                  <a:lnTo>
                    <a:pt x="31877" y="6698"/>
                  </a:lnTo>
                  <a:lnTo>
                    <a:pt x="31829" y="6461"/>
                  </a:lnTo>
                  <a:lnTo>
                    <a:pt x="31758" y="6200"/>
                  </a:lnTo>
                  <a:lnTo>
                    <a:pt x="31663" y="5962"/>
                  </a:lnTo>
                  <a:lnTo>
                    <a:pt x="31520" y="5748"/>
                  </a:lnTo>
                  <a:lnTo>
                    <a:pt x="31378" y="5535"/>
                  </a:lnTo>
                  <a:lnTo>
                    <a:pt x="31211" y="5321"/>
                  </a:lnTo>
                  <a:lnTo>
                    <a:pt x="31045" y="5154"/>
                  </a:lnTo>
                  <a:lnTo>
                    <a:pt x="30831" y="4988"/>
                  </a:lnTo>
                  <a:lnTo>
                    <a:pt x="30594" y="4846"/>
                  </a:lnTo>
                  <a:lnTo>
                    <a:pt x="30546" y="4822"/>
                  </a:lnTo>
                  <a:lnTo>
                    <a:pt x="30119" y="4584"/>
                  </a:lnTo>
                  <a:lnTo>
                    <a:pt x="25677" y="2185"/>
                  </a:lnTo>
                  <a:lnTo>
                    <a:pt x="22209" y="309"/>
                  </a:lnTo>
                  <a:lnTo>
                    <a:pt x="22090" y="261"/>
                  </a:lnTo>
                  <a:lnTo>
                    <a:pt x="21758" y="119"/>
                  </a:lnTo>
                  <a:lnTo>
                    <a:pt x="21425" y="48"/>
                  </a:lnTo>
                  <a:lnTo>
                    <a:pt x="210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83725" y="3298100"/>
              <a:ext cx="696000" cy="992325"/>
            </a:xfrm>
            <a:custGeom>
              <a:avLst/>
              <a:gdLst/>
              <a:ahLst/>
              <a:cxnLst/>
              <a:rect l="l" t="t" r="r" b="b"/>
              <a:pathLst>
                <a:path w="27840" h="39693" extrusionOk="0">
                  <a:moveTo>
                    <a:pt x="19051" y="1"/>
                  </a:moveTo>
                  <a:lnTo>
                    <a:pt x="18884" y="25"/>
                  </a:lnTo>
                  <a:lnTo>
                    <a:pt x="18718" y="72"/>
                  </a:lnTo>
                  <a:lnTo>
                    <a:pt x="18576" y="167"/>
                  </a:lnTo>
                  <a:lnTo>
                    <a:pt x="18481" y="262"/>
                  </a:lnTo>
                  <a:lnTo>
                    <a:pt x="18386" y="357"/>
                  </a:lnTo>
                  <a:lnTo>
                    <a:pt x="18338" y="452"/>
                  </a:lnTo>
                  <a:lnTo>
                    <a:pt x="16889" y="3136"/>
                  </a:lnTo>
                  <a:lnTo>
                    <a:pt x="16723" y="3445"/>
                  </a:lnTo>
                  <a:lnTo>
                    <a:pt x="16509" y="3801"/>
                  </a:lnTo>
                  <a:lnTo>
                    <a:pt x="12162" y="11877"/>
                  </a:lnTo>
                  <a:lnTo>
                    <a:pt x="6913" y="21569"/>
                  </a:lnTo>
                  <a:lnTo>
                    <a:pt x="2352" y="30001"/>
                  </a:lnTo>
                  <a:lnTo>
                    <a:pt x="1782" y="31022"/>
                  </a:lnTo>
                  <a:lnTo>
                    <a:pt x="1545" y="31474"/>
                  </a:lnTo>
                  <a:lnTo>
                    <a:pt x="832" y="32780"/>
                  </a:lnTo>
                  <a:lnTo>
                    <a:pt x="143" y="34087"/>
                  </a:lnTo>
                  <a:lnTo>
                    <a:pt x="96" y="34158"/>
                  </a:lnTo>
                  <a:lnTo>
                    <a:pt x="25" y="34324"/>
                  </a:lnTo>
                  <a:lnTo>
                    <a:pt x="1" y="34443"/>
                  </a:lnTo>
                  <a:lnTo>
                    <a:pt x="1" y="34562"/>
                  </a:lnTo>
                  <a:lnTo>
                    <a:pt x="1" y="34680"/>
                  </a:lnTo>
                  <a:lnTo>
                    <a:pt x="25" y="34775"/>
                  </a:lnTo>
                  <a:lnTo>
                    <a:pt x="48" y="34870"/>
                  </a:lnTo>
                  <a:lnTo>
                    <a:pt x="96" y="34965"/>
                  </a:lnTo>
                  <a:lnTo>
                    <a:pt x="167" y="35037"/>
                  </a:lnTo>
                  <a:lnTo>
                    <a:pt x="238" y="35108"/>
                  </a:lnTo>
                  <a:lnTo>
                    <a:pt x="737" y="35345"/>
                  </a:lnTo>
                  <a:lnTo>
                    <a:pt x="7625" y="39075"/>
                  </a:lnTo>
                  <a:lnTo>
                    <a:pt x="8101" y="39336"/>
                  </a:lnTo>
                  <a:lnTo>
                    <a:pt x="8647" y="39645"/>
                  </a:lnTo>
                  <a:lnTo>
                    <a:pt x="8742" y="39692"/>
                  </a:lnTo>
                  <a:lnTo>
                    <a:pt x="8861" y="39692"/>
                  </a:lnTo>
                  <a:lnTo>
                    <a:pt x="8979" y="39669"/>
                  </a:lnTo>
                  <a:lnTo>
                    <a:pt x="9074" y="39645"/>
                  </a:lnTo>
                  <a:lnTo>
                    <a:pt x="9098" y="39621"/>
                  </a:lnTo>
                  <a:lnTo>
                    <a:pt x="9122" y="39621"/>
                  </a:lnTo>
                  <a:lnTo>
                    <a:pt x="9264" y="39526"/>
                  </a:lnTo>
                  <a:lnTo>
                    <a:pt x="9383" y="39407"/>
                  </a:lnTo>
                  <a:lnTo>
                    <a:pt x="9454" y="39336"/>
                  </a:lnTo>
                  <a:lnTo>
                    <a:pt x="9502" y="39241"/>
                  </a:lnTo>
                  <a:lnTo>
                    <a:pt x="11022" y="36414"/>
                  </a:lnTo>
                  <a:lnTo>
                    <a:pt x="11188" y="36129"/>
                  </a:lnTo>
                  <a:lnTo>
                    <a:pt x="11331" y="35892"/>
                  </a:lnTo>
                  <a:lnTo>
                    <a:pt x="15678" y="27816"/>
                  </a:lnTo>
                  <a:lnTo>
                    <a:pt x="20927" y="18124"/>
                  </a:lnTo>
                  <a:lnTo>
                    <a:pt x="25488" y="9692"/>
                  </a:lnTo>
                  <a:lnTo>
                    <a:pt x="25820" y="9075"/>
                  </a:lnTo>
                  <a:lnTo>
                    <a:pt x="26770" y="7341"/>
                  </a:lnTo>
                  <a:lnTo>
                    <a:pt x="27245" y="6485"/>
                  </a:lnTo>
                  <a:lnTo>
                    <a:pt x="27697" y="5607"/>
                  </a:lnTo>
                  <a:lnTo>
                    <a:pt x="27721" y="5535"/>
                  </a:lnTo>
                  <a:lnTo>
                    <a:pt x="27792" y="5393"/>
                  </a:lnTo>
                  <a:lnTo>
                    <a:pt x="27816" y="5250"/>
                  </a:lnTo>
                  <a:lnTo>
                    <a:pt x="27839" y="5131"/>
                  </a:lnTo>
                  <a:lnTo>
                    <a:pt x="27839" y="4989"/>
                  </a:lnTo>
                  <a:lnTo>
                    <a:pt x="27816" y="4870"/>
                  </a:lnTo>
                  <a:lnTo>
                    <a:pt x="27744" y="4751"/>
                  </a:lnTo>
                  <a:lnTo>
                    <a:pt x="27673" y="4656"/>
                  </a:lnTo>
                  <a:lnTo>
                    <a:pt x="27602" y="4609"/>
                  </a:lnTo>
                  <a:lnTo>
                    <a:pt x="27127" y="4348"/>
                  </a:lnTo>
                  <a:lnTo>
                    <a:pt x="20215" y="618"/>
                  </a:lnTo>
                  <a:lnTo>
                    <a:pt x="19740" y="357"/>
                  </a:lnTo>
                  <a:lnTo>
                    <a:pt x="19193" y="48"/>
                  </a:lnTo>
                  <a:lnTo>
                    <a:pt x="19122" y="25"/>
                  </a:lnTo>
                  <a:lnTo>
                    <a:pt x="19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84325" y="3302275"/>
              <a:ext cx="510125" cy="853950"/>
            </a:xfrm>
            <a:custGeom>
              <a:avLst/>
              <a:gdLst/>
              <a:ahLst/>
              <a:cxnLst/>
              <a:rect l="l" t="t" r="r" b="b"/>
              <a:pathLst>
                <a:path w="20405" h="34158" extrusionOk="0">
                  <a:moveTo>
                    <a:pt x="18552" y="0"/>
                  </a:moveTo>
                  <a:lnTo>
                    <a:pt x="18457" y="95"/>
                  </a:lnTo>
                  <a:lnTo>
                    <a:pt x="18362" y="190"/>
                  </a:lnTo>
                  <a:lnTo>
                    <a:pt x="18314" y="285"/>
                  </a:lnTo>
                  <a:lnTo>
                    <a:pt x="16865" y="2969"/>
                  </a:lnTo>
                  <a:lnTo>
                    <a:pt x="16699" y="3278"/>
                  </a:lnTo>
                  <a:lnTo>
                    <a:pt x="16485" y="3634"/>
                  </a:lnTo>
                  <a:lnTo>
                    <a:pt x="12138" y="11710"/>
                  </a:lnTo>
                  <a:lnTo>
                    <a:pt x="6889" y="21402"/>
                  </a:lnTo>
                  <a:lnTo>
                    <a:pt x="2328" y="29834"/>
                  </a:lnTo>
                  <a:lnTo>
                    <a:pt x="1758" y="30855"/>
                  </a:lnTo>
                  <a:lnTo>
                    <a:pt x="1521" y="31307"/>
                  </a:lnTo>
                  <a:lnTo>
                    <a:pt x="808" y="32613"/>
                  </a:lnTo>
                  <a:lnTo>
                    <a:pt x="119" y="33920"/>
                  </a:lnTo>
                  <a:lnTo>
                    <a:pt x="72" y="33991"/>
                  </a:lnTo>
                  <a:lnTo>
                    <a:pt x="1" y="34157"/>
                  </a:lnTo>
                  <a:lnTo>
                    <a:pt x="998" y="32376"/>
                  </a:lnTo>
                  <a:lnTo>
                    <a:pt x="3944" y="33943"/>
                  </a:lnTo>
                  <a:lnTo>
                    <a:pt x="4015" y="33991"/>
                  </a:lnTo>
                  <a:lnTo>
                    <a:pt x="4110" y="33991"/>
                  </a:lnTo>
                  <a:lnTo>
                    <a:pt x="4205" y="33967"/>
                  </a:lnTo>
                  <a:lnTo>
                    <a:pt x="4300" y="33943"/>
                  </a:lnTo>
                  <a:lnTo>
                    <a:pt x="4371" y="33896"/>
                  </a:lnTo>
                  <a:lnTo>
                    <a:pt x="4442" y="33825"/>
                  </a:lnTo>
                  <a:lnTo>
                    <a:pt x="4561" y="33635"/>
                  </a:lnTo>
                  <a:lnTo>
                    <a:pt x="4656" y="33444"/>
                  </a:lnTo>
                  <a:lnTo>
                    <a:pt x="4656" y="33349"/>
                  </a:lnTo>
                  <a:lnTo>
                    <a:pt x="4656" y="33254"/>
                  </a:lnTo>
                  <a:lnTo>
                    <a:pt x="4656" y="33159"/>
                  </a:lnTo>
                  <a:lnTo>
                    <a:pt x="4609" y="33064"/>
                  </a:lnTo>
                  <a:lnTo>
                    <a:pt x="4561" y="32993"/>
                  </a:lnTo>
                  <a:lnTo>
                    <a:pt x="4490" y="32946"/>
                  </a:lnTo>
                  <a:lnTo>
                    <a:pt x="1544" y="31354"/>
                  </a:lnTo>
                  <a:lnTo>
                    <a:pt x="1853" y="30784"/>
                  </a:lnTo>
                  <a:lnTo>
                    <a:pt x="1996" y="30547"/>
                  </a:lnTo>
                  <a:lnTo>
                    <a:pt x="4917" y="32138"/>
                  </a:lnTo>
                  <a:lnTo>
                    <a:pt x="5012" y="32162"/>
                  </a:lnTo>
                  <a:lnTo>
                    <a:pt x="5179" y="32162"/>
                  </a:lnTo>
                  <a:lnTo>
                    <a:pt x="5274" y="32114"/>
                  </a:lnTo>
                  <a:lnTo>
                    <a:pt x="5369" y="32067"/>
                  </a:lnTo>
                  <a:lnTo>
                    <a:pt x="5440" y="31996"/>
                  </a:lnTo>
                  <a:lnTo>
                    <a:pt x="5559" y="31829"/>
                  </a:lnTo>
                  <a:lnTo>
                    <a:pt x="5630" y="31615"/>
                  </a:lnTo>
                  <a:lnTo>
                    <a:pt x="5654" y="31520"/>
                  </a:lnTo>
                  <a:lnTo>
                    <a:pt x="5654" y="31425"/>
                  </a:lnTo>
                  <a:lnTo>
                    <a:pt x="5630" y="31330"/>
                  </a:lnTo>
                  <a:lnTo>
                    <a:pt x="5606" y="31259"/>
                  </a:lnTo>
                  <a:lnTo>
                    <a:pt x="5535" y="31188"/>
                  </a:lnTo>
                  <a:lnTo>
                    <a:pt x="5464" y="31117"/>
                  </a:lnTo>
                  <a:lnTo>
                    <a:pt x="2518" y="29525"/>
                  </a:lnTo>
                  <a:lnTo>
                    <a:pt x="2970" y="28718"/>
                  </a:lnTo>
                  <a:lnTo>
                    <a:pt x="6343" y="30547"/>
                  </a:lnTo>
                  <a:lnTo>
                    <a:pt x="6913" y="30855"/>
                  </a:lnTo>
                  <a:lnTo>
                    <a:pt x="6984" y="30879"/>
                  </a:lnTo>
                  <a:lnTo>
                    <a:pt x="7079" y="30903"/>
                  </a:lnTo>
                  <a:lnTo>
                    <a:pt x="7174" y="30879"/>
                  </a:lnTo>
                  <a:lnTo>
                    <a:pt x="7269" y="30855"/>
                  </a:lnTo>
                  <a:lnTo>
                    <a:pt x="7340" y="30784"/>
                  </a:lnTo>
                  <a:lnTo>
                    <a:pt x="7411" y="30713"/>
                  </a:lnTo>
                  <a:lnTo>
                    <a:pt x="7530" y="30547"/>
                  </a:lnTo>
                  <a:lnTo>
                    <a:pt x="7625" y="30357"/>
                  </a:lnTo>
                  <a:lnTo>
                    <a:pt x="7625" y="30238"/>
                  </a:lnTo>
                  <a:lnTo>
                    <a:pt x="7649" y="30143"/>
                  </a:lnTo>
                  <a:lnTo>
                    <a:pt x="7625" y="30048"/>
                  </a:lnTo>
                  <a:lnTo>
                    <a:pt x="7578" y="29977"/>
                  </a:lnTo>
                  <a:lnTo>
                    <a:pt x="7530" y="29905"/>
                  </a:lnTo>
                  <a:lnTo>
                    <a:pt x="7459" y="29834"/>
                  </a:lnTo>
                  <a:lnTo>
                    <a:pt x="3563" y="27744"/>
                  </a:lnTo>
                  <a:lnTo>
                    <a:pt x="3516" y="27720"/>
                  </a:lnTo>
                  <a:lnTo>
                    <a:pt x="3944" y="26912"/>
                  </a:lnTo>
                  <a:lnTo>
                    <a:pt x="6889" y="28504"/>
                  </a:lnTo>
                  <a:lnTo>
                    <a:pt x="6984" y="28528"/>
                  </a:lnTo>
                  <a:lnTo>
                    <a:pt x="7150" y="28528"/>
                  </a:lnTo>
                  <a:lnTo>
                    <a:pt x="7245" y="28480"/>
                  </a:lnTo>
                  <a:lnTo>
                    <a:pt x="7316" y="28433"/>
                  </a:lnTo>
                  <a:lnTo>
                    <a:pt x="7388" y="28361"/>
                  </a:lnTo>
                  <a:lnTo>
                    <a:pt x="7530" y="28195"/>
                  </a:lnTo>
                  <a:lnTo>
                    <a:pt x="7601" y="27981"/>
                  </a:lnTo>
                  <a:lnTo>
                    <a:pt x="7625" y="27886"/>
                  </a:lnTo>
                  <a:lnTo>
                    <a:pt x="7625" y="27791"/>
                  </a:lnTo>
                  <a:lnTo>
                    <a:pt x="7601" y="27696"/>
                  </a:lnTo>
                  <a:lnTo>
                    <a:pt x="7554" y="27601"/>
                  </a:lnTo>
                  <a:lnTo>
                    <a:pt x="7506" y="27530"/>
                  </a:lnTo>
                  <a:lnTo>
                    <a:pt x="7435" y="27482"/>
                  </a:lnTo>
                  <a:lnTo>
                    <a:pt x="4490" y="25891"/>
                  </a:lnTo>
                  <a:lnTo>
                    <a:pt x="4941" y="25083"/>
                  </a:lnTo>
                  <a:lnTo>
                    <a:pt x="7863" y="26675"/>
                  </a:lnTo>
                  <a:lnTo>
                    <a:pt x="7958" y="26699"/>
                  </a:lnTo>
                  <a:lnTo>
                    <a:pt x="8053" y="26722"/>
                  </a:lnTo>
                  <a:lnTo>
                    <a:pt x="8148" y="26699"/>
                  </a:lnTo>
                  <a:lnTo>
                    <a:pt x="8219" y="26675"/>
                  </a:lnTo>
                  <a:lnTo>
                    <a:pt x="8314" y="26604"/>
                  </a:lnTo>
                  <a:lnTo>
                    <a:pt x="8385" y="26532"/>
                  </a:lnTo>
                  <a:lnTo>
                    <a:pt x="8504" y="26366"/>
                  </a:lnTo>
                  <a:lnTo>
                    <a:pt x="8575" y="26176"/>
                  </a:lnTo>
                  <a:lnTo>
                    <a:pt x="8599" y="26057"/>
                  </a:lnTo>
                  <a:lnTo>
                    <a:pt x="8599" y="25962"/>
                  </a:lnTo>
                  <a:lnTo>
                    <a:pt x="8575" y="25867"/>
                  </a:lnTo>
                  <a:lnTo>
                    <a:pt x="8552" y="25796"/>
                  </a:lnTo>
                  <a:lnTo>
                    <a:pt x="8504" y="25725"/>
                  </a:lnTo>
                  <a:lnTo>
                    <a:pt x="8409" y="25653"/>
                  </a:lnTo>
                  <a:lnTo>
                    <a:pt x="5487" y="24086"/>
                  </a:lnTo>
                  <a:lnTo>
                    <a:pt x="5915" y="23278"/>
                  </a:lnTo>
                  <a:lnTo>
                    <a:pt x="9288" y="25107"/>
                  </a:lnTo>
                  <a:lnTo>
                    <a:pt x="9858" y="25392"/>
                  </a:lnTo>
                  <a:lnTo>
                    <a:pt x="9953" y="25440"/>
                  </a:lnTo>
                  <a:lnTo>
                    <a:pt x="10048" y="25440"/>
                  </a:lnTo>
                  <a:lnTo>
                    <a:pt x="10119" y="25416"/>
                  </a:lnTo>
                  <a:lnTo>
                    <a:pt x="10214" y="25392"/>
                  </a:lnTo>
                  <a:lnTo>
                    <a:pt x="10286" y="25321"/>
                  </a:lnTo>
                  <a:lnTo>
                    <a:pt x="10357" y="25250"/>
                  </a:lnTo>
                  <a:lnTo>
                    <a:pt x="10499" y="25083"/>
                  </a:lnTo>
                  <a:lnTo>
                    <a:pt x="10571" y="24893"/>
                  </a:lnTo>
                  <a:lnTo>
                    <a:pt x="10594" y="24798"/>
                  </a:lnTo>
                  <a:lnTo>
                    <a:pt x="10594" y="24680"/>
                  </a:lnTo>
                  <a:lnTo>
                    <a:pt x="10571" y="24608"/>
                  </a:lnTo>
                  <a:lnTo>
                    <a:pt x="10523" y="24513"/>
                  </a:lnTo>
                  <a:lnTo>
                    <a:pt x="10476" y="24442"/>
                  </a:lnTo>
                  <a:lnTo>
                    <a:pt x="10404" y="24395"/>
                  </a:lnTo>
                  <a:lnTo>
                    <a:pt x="6533" y="22281"/>
                  </a:lnTo>
                  <a:lnTo>
                    <a:pt x="6461" y="22257"/>
                  </a:lnTo>
                  <a:lnTo>
                    <a:pt x="6913" y="21449"/>
                  </a:lnTo>
                  <a:lnTo>
                    <a:pt x="9834" y="23041"/>
                  </a:lnTo>
                  <a:lnTo>
                    <a:pt x="9929" y="23064"/>
                  </a:lnTo>
                  <a:lnTo>
                    <a:pt x="10024" y="23088"/>
                  </a:lnTo>
                  <a:lnTo>
                    <a:pt x="10119" y="23064"/>
                  </a:lnTo>
                  <a:lnTo>
                    <a:pt x="10191" y="23017"/>
                  </a:lnTo>
                  <a:lnTo>
                    <a:pt x="10286" y="22969"/>
                  </a:lnTo>
                  <a:lnTo>
                    <a:pt x="10357" y="22898"/>
                  </a:lnTo>
                  <a:lnTo>
                    <a:pt x="10476" y="22732"/>
                  </a:lnTo>
                  <a:lnTo>
                    <a:pt x="10547" y="22518"/>
                  </a:lnTo>
                  <a:lnTo>
                    <a:pt x="10571" y="22423"/>
                  </a:lnTo>
                  <a:lnTo>
                    <a:pt x="10571" y="22328"/>
                  </a:lnTo>
                  <a:lnTo>
                    <a:pt x="10547" y="22233"/>
                  </a:lnTo>
                  <a:lnTo>
                    <a:pt x="10523" y="22162"/>
                  </a:lnTo>
                  <a:lnTo>
                    <a:pt x="10452" y="22090"/>
                  </a:lnTo>
                  <a:lnTo>
                    <a:pt x="10381" y="22019"/>
                  </a:lnTo>
                  <a:lnTo>
                    <a:pt x="7435" y="20428"/>
                  </a:lnTo>
                  <a:lnTo>
                    <a:pt x="7887" y="19620"/>
                  </a:lnTo>
                  <a:lnTo>
                    <a:pt x="10832" y="21212"/>
                  </a:lnTo>
                  <a:lnTo>
                    <a:pt x="10903" y="21259"/>
                  </a:lnTo>
                  <a:lnTo>
                    <a:pt x="10998" y="21259"/>
                  </a:lnTo>
                  <a:lnTo>
                    <a:pt x="11093" y="21235"/>
                  </a:lnTo>
                  <a:lnTo>
                    <a:pt x="11188" y="21212"/>
                  </a:lnTo>
                  <a:lnTo>
                    <a:pt x="11259" y="21140"/>
                  </a:lnTo>
                  <a:lnTo>
                    <a:pt x="11331" y="21069"/>
                  </a:lnTo>
                  <a:lnTo>
                    <a:pt x="11449" y="20903"/>
                  </a:lnTo>
                  <a:lnTo>
                    <a:pt x="11544" y="20713"/>
                  </a:lnTo>
                  <a:lnTo>
                    <a:pt x="11544" y="20618"/>
                  </a:lnTo>
                  <a:lnTo>
                    <a:pt x="11544" y="20499"/>
                  </a:lnTo>
                  <a:lnTo>
                    <a:pt x="11544" y="20428"/>
                  </a:lnTo>
                  <a:lnTo>
                    <a:pt x="11497" y="20333"/>
                  </a:lnTo>
                  <a:lnTo>
                    <a:pt x="11449" y="20262"/>
                  </a:lnTo>
                  <a:lnTo>
                    <a:pt x="11354" y="20214"/>
                  </a:lnTo>
                  <a:lnTo>
                    <a:pt x="8433" y="18623"/>
                  </a:lnTo>
                  <a:lnTo>
                    <a:pt x="8860" y="17815"/>
                  </a:lnTo>
                  <a:lnTo>
                    <a:pt x="12257" y="19644"/>
                  </a:lnTo>
                  <a:lnTo>
                    <a:pt x="12803" y="19929"/>
                  </a:lnTo>
                  <a:lnTo>
                    <a:pt x="12898" y="19976"/>
                  </a:lnTo>
                  <a:lnTo>
                    <a:pt x="12993" y="19976"/>
                  </a:lnTo>
                  <a:lnTo>
                    <a:pt x="13088" y="19953"/>
                  </a:lnTo>
                  <a:lnTo>
                    <a:pt x="13160" y="19929"/>
                  </a:lnTo>
                  <a:lnTo>
                    <a:pt x="13255" y="19881"/>
                  </a:lnTo>
                  <a:lnTo>
                    <a:pt x="13326" y="19810"/>
                  </a:lnTo>
                  <a:lnTo>
                    <a:pt x="13445" y="19620"/>
                  </a:lnTo>
                  <a:lnTo>
                    <a:pt x="13516" y="19430"/>
                  </a:lnTo>
                  <a:lnTo>
                    <a:pt x="13540" y="19335"/>
                  </a:lnTo>
                  <a:lnTo>
                    <a:pt x="13540" y="19240"/>
                  </a:lnTo>
                  <a:lnTo>
                    <a:pt x="13516" y="19145"/>
                  </a:lnTo>
                  <a:lnTo>
                    <a:pt x="13492" y="19050"/>
                  </a:lnTo>
                  <a:lnTo>
                    <a:pt x="13421" y="18979"/>
                  </a:lnTo>
                  <a:lnTo>
                    <a:pt x="13350" y="18931"/>
                  </a:lnTo>
                  <a:lnTo>
                    <a:pt x="9478" y="16841"/>
                  </a:lnTo>
                  <a:lnTo>
                    <a:pt x="9430" y="16794"/>
                  </a:lnTo>
                  <a:lnTo>
                    <a:pt x="9858" y="15986"/>
                  </a:lnTo>
                  <a:lnTo>
                    <a:pt x="12780" y="17577"/>
                  </a:lnTo>
                  <a:lnTo>
                    <a:pt x="12875" y="17601"/>
                  </a:lnTo>
                  <a:lnTo>
                    <a:pt x="12970" y="17625"/>
                  </a:lnTo>
                  <a:lnTo>
                    <a:pt x="13065" y="17601"/>
                  </a:lnTo>
                  <a:lnTo>
                    <a:pt x="13136" y="17554"/>
                  </a:lnTo>
                  <a:lnTo>
                    <a:pt x="13231" y="17506"/>
                  </a:lnTo>
                  <a:lnTo>
                    <a:pt x="13302" y="17435"/>
                  </a:lnTo>
                  <a:lnTo>
                    <a:pt x="13421" y="17269"/>
                  </a:lnTo>
                  <a:lnTo>
                    <a:pt x="13492" y="17079"/>
                  </a:lnTo>
                  <a:lnTo>
                    <a:pt x="13516" y="16960"/>
                  </a:lnTo>
                  <a:lnTo>
                    <a:pt x="13516" y="16865"/>
                  </a:lnTo>
                  <a:lnTo>
                    <a:pt x="13516" y="16770"/>
                  </a:lnTo>
                  <a:lnTo>
                    <a:pt x="13468" y="16699"/>
                  </a:lnTo>
                  <a:lnTo>
                    <a:pt x="13421" y="16627"/>
                  </a:lnTo>
                  <a:lnTo>
                    <a:pt x="13326" y="16556"/>
                  </a:lnTo>
                  <a:lnTo>
                    <a:pt x="10404" y="14988"/>
                  </a:lnTo>
                  <a:lnTo>
                    <a:pt x="10832" y="14181"/>
                  </a:lnTo>
                  <a:lnTo>
                    <a:pt x="13777" y="15748"/>
                  </a:lnTo>
                  <a:lnTo>
                    <a:pt x="13872" y="15796"/>
                  </a:lnTo>
                  <a:lnTo>
                    <a:pt x="13944" y="15796"/>
                  </a:lnTo>
                  <a:lnTo>
                    <a:pt x="14039" y="15772"/>
                  </a:lnTo>
                  <a:lnTo>
                    <a:pt x="14134" y="15748"/>
                  </a:lnTo>
                  <a:lnTo>
                    <a:pt x="14205" y="15701"/>
                  </a:lnTo>
                  <a:lnTo>
                    <a:pt x="14276" y="15630"/>
                  </a:lnTo>
                  <a:lnTo>
                    <a:pt x="14419" y="15440"/>
                  </a:lnTo>
                  <a:lnTo>
                    <a:pt x="14490" y="15250"/>
                  </a:lnTo>
                  <a:lnTo>
                    <a:pt x="14514" y="15155"/>
                  </a:lnTo>
                  <a:lnTo>
                    <a:pt x="14514" y="15060"/>
                  </a:lnTo>
                  <a:lnTo>
                    <a:pt x="14490" y="14965"/>
                  </a:lnTo>
                  <a:lnTo>
                    <a:pt x="14442" y="14870"/>
                  </a:lnTo>
                  <a:lnTo>
                    <a:pt x="14395" y="14798"/>
                  </a:lnTo>
                  <a:lnTo>
                    <a:pt x="14324" y="14751"/>
                  </a:lnTo>
                  <a:lnTo>
                    <a:pt x="11378" y="13159"/>
                  </a:lnTo>
                  <a:lnTo>
                    <a:pt x="11449" y="13041"/>
                  </a:lnTo>
                  <a:lnTo>
                    <a:pt x="11830" y="12352"/>
                  </a:lnTo>
                  <a:lnTo>
                    <a:pt x="15202" y="14181"/>
                  </a:lnTo>
                  <a:lnTo>
                    <a:pt x="15749" y="14489"/>
                  </a:lnTo>
                  <a:lnTo>
                    <a:pt x="15844" y="14513"/>
                  </a:lnTo>
                  <a:lnTo>
                    <a:pt x="16034" y="14513"/>
                  </a:lnTo>
                  <a:lnTo>
                    <a:pt x="16105" y="14466"/>
                  </a:lnTo>
                  <a:lnTo>
                    <a:pt x="16200" y="14418"/>
                  </a:lnTo>
                  <a:lnTo>
                    <a:pt x="16271" y="14347"/>
                  </a:lnTo>
                  <a:lnTo>
                    <a:pt x="16390" y="14181"/>
                  </a:lnTo>
                  <a:lnTo>
                    <a:pt x="16485" y="13967"/>
                  </a:lnTo>
                  <a:lnTo>
                    <a:pt x="16485" y="13872"/>
                  </a:lnTo>
                  <a:lnTo>
                    <a:pt x="16485" y="13777"/>
                  </a:lnTo>
                  <a:lnTo>
                    <a:pt x="16485" y="13682"/>
                  </a:lnTo>
                  <a:lnTo>
                    <a:pt x="16438" y="13611"/>
                  </a:lnTo>
                  <a:lnTo>
                    <a:pt x="16390" y="13539"/>
                  </a:lnTo>
                  <a:lnTo>
                    <a:pt x="16295" y="13468"/>
                  </a:lnTo>
                  <a:lnTo>
                    <a:pt x="12423" y="11378"/>
                  </a:lnTo>
                  <a:lnTo>
                    <a:pt x="12376" y="11330"/>
                  </a:lnTo>
                  <a:lnTo>
                    <a:pt x="12803" y="10523"/>
                  </a:lnTo>
                  <a:lnTo>
                    <a:pt x="15749" y="12114"/>
                  </a:lnTo>
                  <a:lnTo>
                    <a:pt x="15820" y="12162"/>
                  </a:lnTo>
                  <a:lnTo>
                    <a:pt x="15915" y="12162"/>
                  </a:lnTo>
                  <a:lnTo>
                    <a:pt x="16010" y="12138"/>
                  </a:lnTo>
                  <a:lnTo>
                    <a:pt x="16105" y="12114"/>
                  </a:lnTo>
                  <a:lnTo>
                    <a:pt x="16176" y="12043"/>
                  </a:lnTo>
                  <a:lnTo>
                    <a:pt x="16248" y="11972"/>
                  </a:lnTo>
                  <a:lnTo>
                    <a:pt x="16366" y="11805"/>
                  </a:lnTo>
                  <a:lnTo>
                    <a:pt x="16461" y="11615"/>
                  </a:lnTo>
                  <a:lnTo>
                    <a:pt x="16461" y="11520"/>
                  </a:lnTo>
                  <a:lnTo>
                    <a:pt x="16461" y="11402"/>
                  </a:lnTo>
                  <a:lnTo>
                    <a:pt x="16461" y="11330"/>
                  </a:lnTo>
                  <a:lnTo>
                    <a:pt x="16414" y="11235"/>
                  </a:lnTo>
                  <a:lnTo>
                    <a:pt x="16366" y="11164"/>
                  </a:lnTo>
                  <a:lnTo>
                    <a:pt x="16295" y="11117"/>
                  </a:lnTo>
                  <a:lnTo>
                    <a:pt x="13350" y="9525"/>
                  </a:lnTo>
                  <a:lnTo>
                    <a:pt x="13777" y="8717"/>
                  </a:lnTo>
                  <a:lnTo>
                    <a:pt x="16723" y="10309"/>
                  </a:lnTo>
                  <a:lnTo>
                    <a:pt x="16818" y="10333"/>
                  </a:lnTo>
                  <a:lnTo>
                    <a:pt x="17008" y="10333"/>
                  </a:lnTo>
                  <a:lnTo>
                    <a:pt x="17079" y="10285"/>
                  </a:lnTo>
                  <a:lnTo>
                    <a:pt x="17174" y="10238"/>
                  </a:lnTo>
                  <a:lnTo>
                    <a:pt x="17245" y="10166"/>
                  </a:lnTo>
                  <a:lnTo>
                    <a:pt x="17364" y="10000"/>
                  </a:lnTo>
                  <a:lnTo>
                    <a:pt x="17435" y="9786"/>
                  </a:lnTo>
                  <a:lnTo>
                    <a:pt x="17459" y="9691"/>
                  </a:lnTo>
                  <a:lnTo>
                    <a:pt x="17459" y="9596"/>
                  </a:lnTo>
                  <a:lnTo>
                    <a:pt x="17435" y="9501"/>
                  </a:lnTo>
                  <a:lnTo>
                    <a:pt x="17411" y="9406"/>
                  </a:lnTo>
                  <a:lnTo>
                    <a:pt x="17340" y="9335"/>
                  </a:lnTo>
                  <a:lnTo>
                    <a:pt x="17269" y="9288"/>
                  </a:lnTo>
                  <a:lnTo>
                    <a:pt x="14347" y="7696"/>
                  </a:lnTo>
                  <a:lnTo>
                    <a:pt x="14775" y="6888"/>
                  </a:lnTo>
                  <a:lnTo>
                    <a:pt x="18148" y="8717"/>
                  </a:lnTo>
                  <a:lnTo>
                    <a:pt x="18718" y="9026"/>
                  </a:lnTo>
                  <a:lnTo>
                    <a:pt x="18789" y="9050"/>
                  </a:lnTo>
                  <a:lnTo>
                    <a:pt x="18884" y="9074"/>
                  </a:lnTo>
                  <a:lnTo>
                    <a:pt x="18979" y="9050"/>
                  </a:lnTo>
                  <a:lnTo>
                    <a:pt x="19074" y="9003"/>
                  </a:lnTo>
                  <a:lnTo>
                    <a:pt x="19145" y="8955"/>
                  </a:lnTo>
                  <a:lnTo>
                    <a:pt x="19217" y="8884"/>
                  </a:lnTo>
                  <a:lnTo>
                    <a:pt x="19335" y="8717"/>
                  </a:lnTo>
                  <a:lnTo>
                    <a:pt x="19430" y="8504"/>
                  </a:lnTo>
                  <a:lnTo>
                    <a:pt x="19430" y="8409"/>
                  </a:lnTo>
                  <a:lnTo>
                    <a:pt x="19454" y="8314"/>
                  </a:lnTo>
                  <a:lnTo>
                    <a:pt x="19430" y="8219"/>
                  </a:lnTo>
                  <a:lnTo>
                    <a:pt x="19383" y="8147"/>
                  </a:lnTo>
                  <a:lnTo>
                    <a:pt x="19335" y="8076"/>
                  </a:lnTo>
                  <a:lnTo>
                    <a:pt x="19264" y="8005"/>
                  </a:lnTo>
                  <a:lnTo>
                    <a:pt x="15369" y="5915"/>
                  </a:lnTo>
                  <a:lnTo>
                    <a:pt x="15321" y="5891"/>
                  </a:lnTo>
                  <a:lnTo>
                    <a:pt x="15749" y="5083"/>
                  </a:lnTo>
                  <a:lnTo>
                    <a:pt x="18694" y="6651"/>
                  </a:lnTo>
                  <a:lnTo>
                    <a:pt x="18789" y="6698"/>
                  </a:lnTo>
                  <a:lnTo>
                    <a:pt x="18955" y="6698"/>
                  </a:lnTo>
                  <a:lnTo>
                    <a:pt x="19050" y="6651"/>
                  </a:lnTo>
                  <a:lnTo>
                    <a:pt x="19122" y="6603"/>
                  </a:lnTo>
                  <a:lnTo>
                    <a:pt x="19193" y="6532"/>
                  </a:lnTo>
                  <a:lnTo>
                    <a:pt x="19335" y="6342"/>
                  </a:lnTo>
                  <a:lnTo>
                    <a:pt x="19407" y="6152"/>
                  </a:lnTo>
                  <a:lnTo>
                    <a:pt x="19430" y="6057"/>
                  </a:lnTo>
                  <a:lnTo>
                    <a:pt x="19430" y="5962"/>
                  </a:lnTo>
                  <a:lnTo>
                    <a:pt x="19407" y="5867"/>
                  </a:lnTo>
                  <a:lnTo>
                    <a:pt x="19383" y="5772"/>
                  </a:lnTo>
                  <a:lnTo>
                    <a:pt x="19312" y="5701"/>
                  </a:lnTo>
                  <a:lnTo>
                    <a:pt x="19240" y="5653"/>
                  </a:lnTo>
                  <a:lnTo>
                    <a:pt x="16295" y="4062"/>
                  </a:lnTo>
                  <a:lnTo>
                    <a:pt x="16746" y="3254"/>
                  </a:lnTo>
                  <a:lnTo>
                    <a:pt x="19668" y="4846"/>
                  </a:lnTo>
                  <a:lnTo>
                    <a:pt x="19763" y="4869"/>
                  </a:lnTo>
                  <a:lnTo>
                    <a:pt x="19858" y="4893"/>
                  </a:lnTo>
                  <a:lnTo>
                    <a:pt x="19953" y="4869"/>
                  </a:lnTo>
                  <a:lnTo>
                    <a:pt x="20024" y="4822"/>
                  </a:lnTo>
                  <a:lnTo>
                    <a:pt x="20119" y="4774"/>
                  </a:lnTo>
                  <a:lnTo>
                    <a:pt x="20191" y="4703"/>
                  </a:lnTo>
                  <a:lnTo>
                    <a:pt x="20309" y="4537"/>
                  </a:lnTo>
                  <a:lnTo>
                    <a:pt x="20381" y="4323"/>
                  </a:lnTo>
                  <a:lnTo>
                    <a:pt x="20404" y="4228"/>
                  </a:lnTo>
                  <a:lnTo>
                    <a:pt x="20404" y="4133"/>
                  </a:lnTo>
                  <a:lnTo>
                    <a:pt x="20381" y="4038"/>
                  </a:lnTo>
                  <a:lnTo>
                    <a:pt x="20357" y="3967"/>
                  </a:lnTo>
                  <a:lnTo>
                    <a:pt x="20286" y="3896"/>
                  </a:lnTo>
                  <a:lnTo>
                    <a:pt x="20214" y="3824"/>
                  </a:lnTo>
                  <a:lnTo>
                    <a:pt x="17293" y="2233"/>
                  </a:lnTo>
                  <a:lnTo>
                    <a:pt x="17507" y="1829"/>
                  </a:lnTo>
                  <a:lnTo>
                    <a:pt x="185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Google Shape;71;p2"/>
          <p:cNvGrpSpPr/>
          <p:nvPr/>
        </p:nvGrpSpPr>
        <p:grpSpPr>
          <a:xfrm>
            <a:off x="3711025" y="4328000"/>
            <a:ext cx="1721950" cy="1631825"/>
            <a:chOff x="3711025" y="4328000"/>
            <a:chExt cx="1721950" cy="1631825"/>
          </a:xfrm>
        </p:grpSpPr>
        <p:sp>
          <p:nvSpPr>
            <p:cNvPr id="72" name="Google Shape;72;p2"/>
            <p:cNvSpPr/>
            <p:nvPr/>
          </p:nvSpPr>
          <p:spPr>
            <a:xfrm>
              <a:off x="4465375" y="5787500"/>
              <a:ext cx="213225" cy="172325"/>
            </a:xfrm>
            <a:custGeom>
              <a:avLst/>
              <a:gdLst/>
              <a:ahLst/>
              <a:cxnLst/>
              <a:rect l="l" t="t" r="r" b="b"/>
              <a:pathLst>
                <a:path w="8529" h="6893" extrusionOk="0">
                  <a:moveTo>
                    <a:pt x="4256" y="0"/>
                  </a:moveTo>
                  <a:lnTo>
                    <a:pt x="3816" y="18"/>
                  </a:lnTo>
                  <a:lnTo>
                    <a:pt x="3394" y="70"/>
                  </a:lnTo>
                  <a:lnTo>
                    <a:pt x="2990" y="158"/>
                  </a:lnTo>
                  <a:lnTo>
                    <a:pt x="2603" y="281"/>
                  </a:lnTo>
                  <a:lnTo>
                    <a:pt x="2234" y="422"/>
                  </a:lnTo>
                  <a:lnTo>
                    <a:pt x="1882" y="598"/>
                  </a:lnTo>
                  <a:lnTo>
                    <a:pt x="1548" y="791"/>
                  </a:lnTo>
                  <a:lnTo>
                    <a:pt x="1249" y="1020"/>
                  </a:lnTo>
                  <a:lnTo>
                    <a:pt x="968" y="1266"/>
                  </a:lnTo>
                  <a:lnTo>
                    <a:pt x="721" y="1530"/>
                  </a:lnTo>
                  <a:lnTo>
                    <a:pt x="510" y="1811"/>
                  </a:lnTo>
                  <a:lnTo>
                    <a:pt x="335" y="2110"/>
                  </a:lnTo>
                  <a:lnTo>
                    <a:pt x="194" y="2427"/>
                  </a:lnTo>
                  <a:lnTo>
                    <a:pt x="88" y="2761"/>
                  </a:lnTo>
                  <a:lnTo>
                    <a:pt x="53" y="2919"/>
                  </a:lnTo>
                  <a:lnTo>
                    <a:pt x="18" y="3095"/>
                  </a:lnTo>
                  <a:lnTo>
                    <a:pt x="0" y="3271"/>
                  </a:lnTo>
                  <a:lnTo>
                    <a:pt x="0" y="3447"/>
                  </a:lnTo>
                  <a:lnTo>
                    <a:pt x="0" y="3622"/>
                  </a:lnTo>
                  <a:lnTo>
                    <a:pt x="18" y="3798"/>
                  </a:lnTo>
                  <a:lnTo>
                    <a:pt x="53" y="3974"/>
                  </a:lnTo>
                  <a:lnTo>
                    <a:pt x="88" y="4150"/>
                  </a:lnTo>
                  <a:lnTo>
                    <a:pt x="194" y="4466"/>
                  </a:lnTo>
                  <a:lnTo>
                    <a:pt x="335" y="4783"/>
                  </a:lnTo>
                  <a:lnTo>
                    <a:pt x="510" y="5082"/>
                  </a:lnTo>
                  <a:lnTo>
                    <a:pt x="721" y="5381"/>
                  </a:lnTo>
                  <a:lnTo>
                    <a:pt x="968" y="5645"/>
                  </a:lnTo>
                  <a:lnTo>
                    <a:pt x="1249" y="5891"/>
                  </a:lnTo>
                  <a:lnTo>
                    <a:pt x="1548" y="6102"/>
                  </a:lnTo>
                  <a:lnTo>
                    <a:pt x="1882" y="6295"/>
                  </a:lnTo>
                  <a:lnTo>
                    <a:pt x="2234" y="6471"/>
                  </a:lnTo>
                  <a:lnTo>
                    <a:pt x="2603" y="6629"/>
                  </a:lnTo>
                  <a:lnTo>
                    <a:pt x="2990" y="6735"/>
                  </a:lnTo>
                  <a:lnTo>
                    <a:pt x="3394" y="6823"/>
                  </a:lnTo>
                  <a:lnTo>
                    <a:pt x="3816" y="6875"/>
                  </a:lnTo>
                  <a:lnTo>
                    <a:pt x="4256" y="6893"/>
                  </a:lnTo>
                  <a:lnTo>
                    <a:pt x="4695" y="6875"/>
                  </a:lnTo>
                  <a:lnTo>
                    <a:pt x="5117" y="6823"/>
                  </a:lnTo>
                  <a:lnTo>
                    <a:pt x="5522" y="6735"/>
                  </a:lnTo>
                  <a:lnTo>
                    <a:pt x="5926" y="6629"/>
                  </a:lnTo>
                  <a:lnTo>
                    <a:pt x="6296" y="6471"/>
                  </a:lnTo>
                  <a:lnTo>
                    <a:pt x="6647" y="6295"/>
                  </a:lnTo>
                  <a:lnTo>
                    <a:pt x="6981" y="6102"/>
                  </a:lnTo>
                  <a:lnTo>
                    <a:pt x="7280" y="5891"/>
                  </a:lnTo>
                  <a:lnTo>
                    <a:pt x="7544" y="5645"/>
                  </a:lnTo>
                  <a:lnTo>
                    <a:pt x="7790" y="5381"/>
                  </a:lnTo>
                  <a:lnTo>
                    <a:pt x="8001" y="5082"/>
                  </a:lnTo>
                  <a:lnTo>
                    <a:pt x="8195" y="4783"/>
                  </a:lnTo>
                  <a:lnTo>
                    <a:pt x="8335" y="4466"/>
                  </a:lnTo>
                  <a:lnTo>
                    <a:pt x="8441" y="4150"/>
                  </a:lnTo>
                  <a:lnTo>
                    <a:pt x="8476" y="3974"/>
                  </a:lnTo>
                  <a:lnTo>
                    <a:pt x="8511" y="3798"/>
                  </a:lnTo>
                  <a:lnTo>
                    <a:pt x="8511" y="3622"/>
                  </a:lnTo>
                  <a:lnTo>
                    <a:pt x="8529" y="3447"/>
                  </a:lnTo>
                  <a:lnTo>
                    <a:pt x="8511" y="3271"/>
                  </a:lnTo>
                  <a:lnTo>
                    <a:pt x="8511" y="3095"/>
                  </a:lnTo>
                  <a:lnTo>
                    <a:pt x="8476" y="2919"/>
                  </a:lnTo>
                  <a:lnTo>
                    <a:pt x="8441" y="2761"/>
                  </a:lnTo>
                  <a:lnTo>
                    <a:pt x="8335" y="2427"/>
                  </a:lnTo>
                  <a:lnTo>
                    <a:pt x="8195" y="2110"/>
                  </a:lnTo>
                  <a:lnTo>
                    <a:pt x="8001" y="1811"/>
                  </a:lnTo>
                  <a:lnTo>
                    <a:pt x="7790" y="1530"/>
                  </a:lnTo>
                  <a:lnTo>
                    <a:pt x="7544" y="1266"/>
                  </a:lnTo>
                  <a:lnTo>
                    <a:pt x="7280" y="1020"/>
                  </a:lnTo>
                  <a:lnTo>
                    <a:pt x="6981" y="791"/>
                  </a:lnTo>
                  <a:lnTo>
                    <a:pt x="6647" y="598"/>
                  </a:lnTo>
                  <a:lnTo>
                    <a:pt x="6296" y="422"/>
                  </a:lnTo>
                  <a:lnTo>
                    <a:pt x="5926" y="281"/>
                  </a:lnTo>
                  <a:lnTo>
                    <a:pt x="5522" y="158"/>
                  </a:lnTo>
                  <a:lnTo>
                    <a:pt x="5117" y="70"/>
                  </a:lnTo>
                  <a:lnTo>
                    <a:pt x="4695" y="18"/>
                  </a:lnTo>
                  <a:lnTo>
                    <a:pt x="42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11025" y="4536375"/>
              <a:ext cx="860750" cy="1389175"/>
            </a:xfrm>
            <a:custGeom>
              <a:avLst/>
              <a:gdLst/>
              <a:ahLst/>
              <a:cxnLst/>
              <a:rect l="l" t="t" r="r" b="b"/>
              <a:pathLst>
                <a:path w="34430" h="55567" extrusionOk="0">
                  <a:moveTo>
                    <a:pt x="0" y="1"/>
                  </a:moveTo>
                  <a:lnTo>
                    <a:pt x="0" y="49113"/>
                  </a:lnTo>
                  <a:lnTo>
                    <a:pt x="34430" y="55566"/>
                  </a:lnTo>
                  <a:lnTo>
                    <a:pt x="34430" y="64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711025" y="4496825"/>
              <a:ext cx="860750" cy="1389150"/>
            </a:xfrm>
            <a:custGeom>
              <a:avLst/>
              <a:gdLst/>
              <a:ahLst/>
              <a:cxnLst/>
              <a:rect l="l" t="t" r="r" b="b"/>
              <a:pathLst>
                <a:path w="34430" h="55566" extrusionOk="0">
                  <a:moveTo>
                    <a:pt x="0" y="0"/>
                  </a:moveTo>
                  <a:lnTo>
                    <a:pt x="0" y="49095"/>
                  </a:lnTo>
                  <a:lnTo>
                    <a:pt x="34430" y="55566"/>
                  </a:lnTo>
                  <a:lnTo>
                    <a:pt x="34430" y="6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571750" y="4536375"/>
              <a:ext cx="861225" cy="1389175"/>
            </a:xfrm>
            <a:custGeom>
              <a:avLst/>
              <a:gdLst/>
              <a:ahLst/>
              <a:cxnLst/>
              <a:rect l="l" t="t" r="r" b="b"/>
              <a:pathLst>
                <a:path w="34449" h="55567" extrusionOk="0">
                  <a:moveTo>
                    <a:pt x="34448" y="1"/>
                  </a:moveTo>
                  <a:lnTo>
                    <a:pt x="1" y="6472"/>
                  </a:lnTo>
                  <a:lnTo>
                    <a:pt x="1" y="55566"/>
                  </a:lnTo>
                  <a:lnTo>
                    <a:pt x="34448" y="49113"/>
                  </a:lnTo>
                  <a:lnTo>
                    <a:pt x="3444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571750" y="4496825"/>
              <a:ext cx="861225" cy="1389150"/>
            </a:xfrm>
            <a:custGeom>
              <a:avLst/>
              <a:gdLst/>
              <a:ahLst/>
              <a:cxnLst/>
              <a:rect l="l" t="t" r="r" b="b"/>
              <a:pathLst>
                <a:path w="34449" h="55566" extrusionOk="0">
                  <a:moveTo>
                    <a:pt x="34448" y="0"/>
                  </a:moveTo>
                  <a:lnTo>
                    <a:pt x="1" y="6453"/>
                  </a:lnTo>
                  <a:lnTo>
                    <a:pt x="1" y="55566"/>
                  </a:lnTo>
                  <a:lnTo>
                    <a:pt x="34448" y="49095"/>
                  </a:lnTo>
                  <a:lnTo>
                    <a:pt x="3444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763325" y="4473525"/>
              <a:ext cx="808450" cy="1373325"/>
            </a:xfrm>
            <a:custGeom>
              <a:avLst/>
              <a:gdLst/>
              <a:ahLst/>
              <a:cxnLst/>
              <a:rect l="l" t="t" r="r" b="b"/>
              <a:pathLst>
                <a:path w="32338" h="54933" extrusionOk="0">
                  <a:moveTo>
                    <a:pt x="1" y="0"/>
                  </a:moveTo>
                  <a:lnTo>
                    <a:pt x="1" y="48691"/>
                  </a:lnTo>
                  <a:lnTo>
                    <a:pt x="1021" y="48603"/>
                  </a:lnTo>
                  <a:lnTo>
                    <a:pt x="2040" y="48532"/>
                  </a:lnTo>
                  <a:lnTo>
                    <a:pt x="3025" y="48480"/>
                  </a:lnTo>
                  <a:lnTo>
                    <a:pt x="4010" y="48444"/>
                  </a:lnTo>
                  <a:lnTo>
                    <a:pt x="4977" y="48427"/>
                  </a:lnTo>
                  <a:lnTo>
                    <a:pt x="5909" y="48409"/>
                  </a:lnTo>
                  <a:lnTo>
                    <a:pt x="7755" y="48409"/>
                  </a:lnTo>
                  <a:lnTo>
                    <a:pt x="8634" y="48444"/>
                  </a:lnTo>
                  <a:lnTo>
                    <a:pt x="9514" y="48480"/>
                  </a:lnTo>
                  <a:lnTo>
                    <a:pt x="10375" y="48515"/>
                  </a:lnTo>
                  <a:lnTo>
                    <a:pt x="11202" y="48567"/>
                  </a:lnTo>
                  <a:lnTo>
                    <a:pt x="12028" y="48638"/>
                  </a:lnTo>
                  <a:lnTo>
                    <a:pt x="12837" y="48708"/>
                  </a:lnTo>
                  <a:lnTo>
                    <a:pt x="14402" y="48866"/>
                  </a:lnTo>
                  <a:lnTo>
                    <a:pt x="15897" y="49077"/>
                  </a:lnTo>
                  <a:lnTo>
                    <a:pt x="17321" y="49306"/>
                  </a:lnTo>
                  <a:lnTo>
                    <a:pt x="18675" y="49570"/>
                  </a:lnTo>
                  <a:lnTo>
                    <a:pt x="19959" y="49833"/>
                  </a:lnTo>
                  <a:lnTo>
                    <a:pt x="21189" y="50132"/>
                  </a:lnTo>
                  <a:lnTo>
                    <a:pt x="22350" y="50449"/>
                  </a:lnTo>
                  <a:lnTo>
                    <a:pt x="23440" y="50783"/>
                  </a:lnTo>
                  <a:lnTo>
                    <a:pt x="24478" y="51117"/>
                  </a:lnTo>
                  <a:lnTo>
                    <a:pt x="25445" y="51451"/>
                  </a:lnTo>
                  <a:lnTo>
                    <a:pt x="26342" y="51785"/>
                  </a:lnTo>
                  <a:lnTo>
                    <a:pt x="27186" y="52137"/>
                  </a:lnTo>
                  <a:lnTo>
                    <a:pt x="27942" y="52471"/>
                  </a:lnTo>
                  <a:lnTo>
                    <a:pt x="28663" y="52788"/>
                  </a:lnTo>
                  <a:lnTo>
                    <a:pt x="29296" y="53104"/>
                  </a:lnTo>
                  <a:lnTo>
                    <a:pt x="29876" y="53403"/>
                  </a:lnTo>
                  <a:lnTo>
                    <a:pt x="30404" y="53702"/>
                  </a:lnTo>
                  <a:lnTo>
                    <a:pt x="30861" y="53966"/>
                  </a:lnTo>
                  <a:lnTo>
                    <a:pt x="31265" y="54194"/>
                  </a:lnTo>
                  <a:lnTo>
                    <a:pt x="31863" y="54581"/>
                  </a:lnTo>
                  <a:lnTo>
                    <a:pt x="32232" y="54845"/>
                  </a:lnTo>
                  <a:lnTo>
                    <a:pt x="32338" y="54933"/>
                  </a:lnTo>
                  <a:lnTo>
                    <a:pt x="32338" y="9232"/>
                  </a:lnTo>
                  <a:lnTo>
                    <a:pt x="31793" y="8792"/>
                  </a:lnTo>
                  <a:lnTo>
                    <a:pt x="31230" y="8370"/>
                  </a:lnTo>
                  <a:lnTo>
                    <a:pt x="30650" y="7948"/>
                  </a:lnTo>
                  <a:lnTo>
                    <a:pt x="30069" y="7544"/>
                  </a:lnTo>
                  <a:lnTo>
                    <a:pt x="29472" y="7157"/>
                  </a:lnTo>
                  <a:lnTo>
                    <a:pt x="28856" y="6788"/>
                  </a:lnTo>
                  <a:lnTo>
                    <a:pt x="28241" y="6418"/>
                  </a:lnTo>
                  <a:lnTo>
                    <a:pt x="27625" y="6084"/>
                  </a:lnTo>
                  <a:lnTo>
                    <a:pt x="26992" y="5750"/>
                  </a:lnTo>
                  <a:lnTo>
                    <a:pt x="26342" y="5416"/>
                  </a:lnTo>
                  <a:lnTo>
                    <a:pt x="25691" y="5117"/>
                  </a:lnTo>
                  <a:lnTo>
                    <a:pt x="25040" y="4818"/>
                  </a:lnTo>
                  <a:lnTo>
                    <a:pt x="24390" y="4519"/>
                  </a:lnTo>
                  <a:lnTo>
                    <a:pt x="23722" y="4255"/>
                  </a:lnTo>
                  <a:lnTo>
                    <a:pt x="23053" y="3992"/>
                  </a:lnTo>
                  <a:lnTo>
                    <a:pt x="22385" y="3728"/>
                  </a:lnTo>
                  <a:lnTo>
                    <a:pt x="21717" y="3499"/>
                  </a:lnTo>
                  <a:lnTo>
                    <a:pt x="21049" y="3253"/>
                  </a:lnTo>
                  <a:lnTo>
                    <a:pt x="19695" y="2831"/>
                  </a:lnTo>
                  <a:lnTo>
                    <a:pt x="18341" y="2444"/>
                  </a:lnTo>
                  <a:lnTo>
                    <a:pt x="17004" y="2093"/>
                  </a:lnTo>
                  <a:lnTo>
                    <a:pt x="15668" y="1776"/>
                  </a:lnTo>
                  <a:lnTo>
                    <a:pt x="14367" y="1477"/>
                  </a:lnTo>
                  <a:lnTo>
                    <a:pt x="13083" y="1231"/>
                  </a:lnTo>
                  <a:lnTo>
                    <a:pt x="11817" y="1002"/>
                  </a:lnTo>
                  <a:lnTo>
                    <a:pt x="10586" y="809"/>
                  </a:lnTo>
                  <a:lnTo>
                    <a:pt x="9408" y="651"/>
                  </a:lnTo>
                  <a:lnTo>
                    <a:pt x="8265" y="510"/>
                  </a:lnTo>
                  <a:lnTo>
                    <a:pt x="7175" y="387"/>
                  </a:lnTo>
                  <a:lnTo>
                    <a:pt x="6138" y="281"/>
                  </a:lnTo>
                  <a:lnTo>
                    <a:pt x="5153" y="211"/>
                  </a:lnTo>
                  <a:lnTo>
                    <a:pt x="4256" y="141"/>
                  </a:lnTo>
                  <a:lnTo>
                    <a:pt x="3412" y="88"/>
                  </a:lnTo>
                  <a:lnTo>
                    <a:pt x="1988" y="35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797625" y="4396575"/>
              <a:ext cx="774150" cy="1450275"/>
            </a:xfrm>
            <a:custGeom>
              <a:avLst/>
              <a:gdLst/>
              <a:ahLst/>
              <a:cxnLst/>
              <a:rect l="l" t="t" r="r" b="b"/>
              <a:pathLst>
                <a:path w="30966" h="58011" extrusionOk="0">
                  <a:moveTo>
                    <a:pt x="0" y="1"/>
                  </a:moveTo>
                  <a:lnTo>
                    <a:pt x="0" y="48691"/>
                  </a:lnTo>
                  <a:lnTo>
                    <a:pt x="1090" y="48656"/>
                  </a:lnTo>
                  <a:lnTo>
                    <a:pt x="3218" y="48656"/>
                  </a:lnTo>
                  <a:lnTo>
                    <a:pt x="4238" y="48674"/>
                  </a:lnTo>
                  <a:lnTo>
                    <a:pt x="5240" y="48691"/>
                  </a:lnTo>
                  <a:lnTo>
                    <a:pt x="6225" y="48744"/>
                  </a:lnTo>
                  <a:lnTo>
                    <a:pt x="7175" y="48797"/>
                  </a:lnTo>
                  <a:lnTo>
                    <a:pt x="8124" y="48867"/>
                  </a:lnTo>
                  <a:lnTo>
                    <a:pt x="9021" y="48955"/>
                  </a:lnTo>
                  <a:lnTo>
                    <a:pt x="9918" y="49043"/>
                  </a:lnTo>
                  <a:lnTo>
                    <a:pt x="10779" y="49148"/>
                  </a:lnTo>
                  <a:lnTo>
                    <a:pt x="11641" y="49272"/>
                  </a:lnTo>
                  <a:lnTo>
                    <a:pt x="12450" y="49395"/>
                  </a:lnTo>
                  <a:lnTo>
                    <a:pt x="13259" y="49518"/>
                  </a:lnTo>
                  <a:lnTo>
                    <a:pt x="14050" y="49676"/>
                  </a:lnTo>
                  <a:lnTo>
                    <a:pt x="14806" y="49817"/>
                  </a:lnTo>
                  <a:lnTo>
                    <a:pt x="15545" y="49993"/>
                  </a:lnTo>
                  <a:lnTo>
                    <a:pt x="16265" y="50151"/>
                  </a:lnTo>
                  <a:lnTo>
                    <a:pt x="16969" y="50327"/>
                  </a:lnTo>
                  <a:lnTo>
                    <a:pt x="17655" y="50520"/>
                  </a:lnTo>
                  <a:lnTo>
                    <a:pt x="18323" y="50696"/>
                  </a:lnTo>
                  <a:lnTo>
                    <a:pt x="18956" y="50889"/>
                  </a:lnTo>
                  <a:lnTo>
                    <a:pt x="19571" y="51100"/>
                  </a:lnTo>
                  <a:lnTo>
                    <a:pt x="20187" y="51311"/>
                  </a:lnTo>
                  <a:lnTo>
                    <a:pt x="21330" y="51733"/>
                  </a:lnTo>
                  <a:lnTo>
                    <a:pt x="22402" y="52155"/>
                  </a:lnTo>
                  <a:lnTo>
                    <a:pt x="23405" y="52613"/>
                  </a:lnTo>
                  <a:lnTo>
                    <a:pt x="24354" y="53070"/>
                  </a:lnTo>
                  <a:lnTo>
                    <a:pt x="25216" y="53527"/>
                  </a:lnTo>
                  <a:lnTo>
                    <a:pt x="26007" y="53967"/>
                  </a:lnTo>
                  <a:lnTo>
                    <a:pt x="26728" y="54424"/>
                  </a:lnTo>
                  <a:lnTo>
                    <a:pt x="27396" y="54863"/>
                  </a:lnTo>
                  <a:lnTo>
                    <a:pt x="28012" y="55285"/>
                  </a:lnTo>
                  <a:lnTo>
                    <a:pt x="28539" y="55690"/>
                  </a:lnTo>
                  <a:lnTo>
                    <a:pt x="29032" y="56077"/>
                  </a:lnTo>
                  <a:lnTo>
                    <a:pt x="29454" y="56446"/>
                  </a:lnTo>
                  <a:lnTo>
                    <a:pt x="29823" y="56780"/>
                  </a:lnTo>
                  <a:lnTo>
                    <a:pt x="30139" y="57079"/>
                  </a:lnTo>
                  <a:lnTo>
                    <a:pt x="30403" y="57360"/>
                  </a:lnTo>
                  <a:lnTo>
                    <a:pt x="30614" y="57571"/>
                  </a:lnTo>
                  <a:lnTo>
                    <a:pt x="30878" y="57905"/>
                  </a:lnTo>
                  <a:lnTo>
                    <a:pt x="30966" y="58011"/>
                  </a:lnTo>
                  <a:lnTo>
                    <a:pt x="30966" y="12310"/>
                  </a:lnTo>
                  <a:lnTo>
                    <a:pt x="30509" y="11782"/>
                  </a:lnTo>
                  <a:lnTo>
                    <a:pt x="30016" y="11255"/>
                  </a:lnTo>
                  <a:lnTo>
                    <a:pt x="29524" y="10745"/>
                  </a:lnTo>
                  <a:lnTo>
                    <a:pt x="29014" y="10252"/>
                  </a:lnTo>
                  <a:lnTo>
                    <a:pt x="28486" y="9778"/>
                  </a:lnTo>
                  <a:lnTo>
                    <a:pt x="27941" y="9320"/>
                  </a:lnTo>
                  <a:lnTo>
                    <a:pt x="27396" y="8881"/>
                  </a:lnTo>
                  <a:lnTo>
                    <a:pt x="26834" y="8441"/>
                  </a:lnTo>
                  <a:lnTo>
                    <a:pt x="26253" y="8019"/>
                  </a:lnTo>
                  <a:lnTo>
                    <a:pt x="25673" y="7615"/>
                  </a:lnTo>
                  <a:lnTo>
                    <a:pt x="25093" y="7228"/>
                  </a:lnTo>
                  <a:lnTo>
                    <a:pt x="24477" y="6859"/>
                  </a:lnTo>
                  <a:lnTo>
                    <a:pt x="23879" y="6489"/>
                  </a:lnTo>
                  <a:lnTo>
                    <a:pt x="23264" y="6138"/>
                  </a:lnTo>
                  <a:lnTo>
                    <a:pt x="22631" y="5804"/>
                  </a:lnTo>
                  <a:lnTo>
                    <a:pt x="22015" y="5470"/>
                  </a:lnTo>
                  <a:lnTo>
                    <a:pt x="21382" y="5171"/>
                  </a:lnTo>
                  <a:lnTo>
                    <a:pt x="20749" y="4872"/>
                  </a:lnTo>
                  <a:lnTo>
                    <a:pt x="20099" y="4573"/>
                  </a:lnTo>
                  <a:lnTo>
                    <a:pt x="19466" y="4291"/>
                  </a:lnTo>
                  <a:lnTo>
                    <a:pt x="18815" y="4028"/>
                  </a:lnTo>
                  <a:lnTo>
                    <a:pt x="18165" y="3781"/>
                  </a:lnTo>
                  <a:lnTo>
                    <a:pt x="16881" y="3307"/>
                  </a:lnTo>
                  <a:lnTo>
                    <a:pt x="15597" y="2867"/>
                  </a:lnTo>
                  <a:lnTo>
                    <a:pt x="14314" y="2463"/>
                  </a:lnTo>
                  <a:lnTo>
                    <a:pt x="13065" y="2111"/>
                  </a:lnTo>
                  <a:lnTo>
                    <a:pt x="11817" y="1794"/>
                  </a:lnTo>
                  <a:lnTo>
                    <a:pt x="10621" y="1513"/>
                  </a:lnTo>
                  <a:lnTo>
                    <a:pt x="9443" y="1249"/>
                  </a:lnTo>
                  <a:lnTo>
                    <a:pt x="8317" y="1021"/>
                  </a:lnTo>
                  <a:lnTo>
                    <a:pt x="7227" y="827"/>
                  </a:lnTo>
                  <a:lnTo>
                    <a:pt x="6190" y="669"/>
                  </a:lnTo>
                  <a:lnTo>
                    <a:pt x="5223" y="511"/>
                  </a:lnTo>
                  <a:lnTo>
                    <a:pt x="4308" y="388"/>
                  </a:lnTo>
                  <a:lnTo>
                    <a:pt x="3464" y="300"/>
                  </a:lnTo>
                  <a:lnTo>
                    <a:pt x="2022" y="142"/>
                  </a:lnTo>
                  <a:lnTo>
                    <a:pt x="932" y="54"/>
                  </a:lnTo>
                  <a:lnTo>
                    <a:pt x="246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842025" y="4328000"/>
              <a:ext cx="729750" cy="1518850"/>
            </a:xfrm>
            <a:custGeom>
              <a:avLst/>
              <a:gdLst/>
              <a:ahLst/>
              <a:cxnLst/>
              <a:rect l="l" t="t" r="r" b="b"/>
              <a:pathLst>
                <a:path w="29190" h="60754" extrusionOk="0">
                  <a:moveTo>
                    <a:pt x="0" y="1"/>
                  </a:moveTo>
                  <a:lnTo>
                    <a:pt x="0" y="48691"/>
                  </a:lnTo>
                  <a:lnTo>
                    <a:pt x="1020" y="48674"/>
                  </a:lnTo>
                  <a:lnTo>
                    <a:pt x="2022" y="48656"/>
                  </a:lnTo>
                  <a:lnTo>
                    <a:pt x="3007" y="48674"/>
                  </a:lnTo>
                  <a:lnTo>
                    <a:pt x="3974" y="48709"/>
                  </a:lnTo>
                  <a:lnTo>
                    <a:pt x="4924" y="48744"/>
                  </a:lnTo>
                  <a:lnTo>
                    <a:pt x="5838" y="48814"/>
                  </a:lnTo>
                  <a:lnTo>
                    <a:pt x="6735" y="48902"/>
                  </a:lnTo>
                  <a:lnTo>
                    <a:pt x="7614" y="48990"/>
                  </a:lnTo>
                  <a:lnTo>
                    <a:pt x="8476" y="49096"/>
                  </a:lnTo>
                  <a:lnTo>
                    <a:pt x="9320" y="49236"/>
                  </a:lnTo>
                  <a:lnTo>
                    <a:pt x="10129" y="49359"/>
                  </a:lnTo>
                  <a:lnTo>
                    <a:pt x="10920" y="49518"/>
                  </a:lnTo>
                  <a:lnTo>
                    <a:pt x="11711" y="49693"/>
                  </a:lnTo>
                  <a:lnTo>
                    <a:pt x="12467" y="49869"/>
                  </a:lnTo>
                  <a:lnTo>
                    <a:pt x="13206" y="50045"/>
                  </a:lnTo>
                  <a:lnTo>
                    <a:pt x="13909" y="50256"/>
                  </a:lnTo>
                  <a:lnTo>
                    <a:pt x="14613" y="50467"/>
                  </a:lnTo>
                  <a:lnTo>
                    <a:pt x="15298" y="50678"/>
                  </a:lnTo>
                  <a:lnTo>
                    <a:pt x="15949" y="50907"/>
                  </a:lnTo>
                  <a:lnTo>
                    <a:pt x="16600" y="51153"/>
                  </a:lnTo>
                  <a:lnTo>
                    <a:pt x="17215" y="51399"/>
                  </a:lnTo>
                  <a:lnTo>
                    <a:pt x="17830" y="51645"/>
                  </a:lnTo>
                  <a:lnTo>
                    <a:pt x="18411" y="51909"/>
                  </a:lnTo>
                  <a:lnTo>
                    <a:pt x="18973" y="52173"/>
                  </a:lnTo>
                  <a:lnTo>
                    <a:pt x="19536" y="52437"/>
                  </a:lnTo>
                  <a:lnTo>
                    <a:pt x="20064" y="52718"/>
                  </a:lnTo>
                  <a:lnTo>
                    <a:pt x="20591" y="52999"/>
                  </a:lnTo>
                  <a:lnTo>
                    <a:pt x="21084" y="53281"/>
                  </a:lnTo>
                  <a:lnTo>
                    <a:pt x="21558" y="53562"/>
                  </a:lnTo>
                  <a:lnTo>
                    <a:pt x="22033" y="53861"/>
                  </a:lnTo>
                  <a:lnTo>
                    <a:pt x="22912" y="54441"/>
                  </a:lnTo>
                  <a:lnTo>
                    <a:pt x="23739" y="55021"/>
                  </a:lnTo>
                  <a:lnTo>
                    <a:pt x="24477" y="55602"/>
                  </a:lnTo>
                  <a:lnTo>
                    <a:pt x="25181" y="56182"/>
                  </a:lnTo>
                  <a:lnTo>
                    <a:pt x="25814" y="56727"/>
                  </a:lnTo>
                  <a:lnTo>
                    <a:pt x="26376" y="57272"/>
                  </a:lnTo>
                  <a:lnTo>
                    <a:pt x="26886" y="57800"/>
                  </a:lnTo>
                  <a:lnTo>
                    <a:pt x="27343" y="58292"/>
                  </a:lnTo>
                  <a:lnTo>
                    <a:pt x="27748" y="58767"/>
                  </a:lnTo>
                  <a:lnTo>
                    <a:pt x="28100" y="59189"/>
                  </a:lnTo>
                  <a:lnTo>
                    <a:pt x="28399" y="59576"/>
                  </a:lnTo>
                  <a:lnTo>
                    <a:pt x="28645" y="59910"/>
                  </a:lnTo>
                  <a:lnTo>
                    <a:pt x="28856" y="60209"/>
                  </a:lnTo>
                  <a:lnTo>
                    <a:pt x="29119" y="60613"/>
                  </a:lnTo>
                  <a:lnTo>
                    <a:pt x="29190" y="60754"/>
                  </a:lnTo>
                  <a:lnTo>
                    <a:pt x="29190" y="15053"/>
                  </a:lnTo>
                  <a:lnTo>
                    <a:pt x="28803" y="14455"/>
                  </a:lnTo>
                  <a:lnTo>
                    <a:pt x="28381" y="13857"/>
                  </a:lnTo>
                  <a:lnTo>
                    <a:pt x="27941" y="13294"/>
                  </a:lnTo>
                  <a:lnTo>
                    <a:pt x="27484" y="12732"/>
                  </a:lnTo>
                  <a:lnTo>
                    <a:pt x="27027" y="12187"/>
                  </a:lnTo>
                  <a:lnTo>
                    <a:pt x="26552" y="11659"/>
                  </a:lnTo>
                  <a:lnTo>
                    <a:pt x="26060" y="11149"/>
                  </a:lnTo>
                  <a:lnTo>
                    <a:pt x="25550" y="10657"/>
                  </a:lnTo>
                  <a:lnTo>
                    <a:pt x="25022" y="10182"/>
                  </a:lnTo>
                  <a:lnTo>
                    <a:pt x="24495" y="9707"/>
                  </a:lnTo>
                  <a:lnTo>
                    <a:pt x="23950" y="9250"/>
                  </a:lnTo>
                  <a:lnTo>
                    <a:pt x="23405" y="8810"/>
                  </a:lnTo>
                  <a:lnTo>
                    <a:pt x="22842" y="8388"/>
                  </a:lnTo>
                  <a:lnTo>
                    <a:pt x="22279" y="7984"/>
                  </a:lnTo>
                  <a:lnTo>
                    <a:pt x="21699" y="7579"/>
                  </a:lnTo>
                  <a:lnTo>
                    <a:pt x="21119" y="7193"/>
                  </a:lnTo>
                  <a:lnTo>
                    <a:pt x="20521" y="6823"/>
                  </a:lnTo>
                  <a:lnTo>
                    <a:pt x="19923" y="6454"/>
                  </a:lnTo>
                  <a:lnTo>
                    <a:pt x="19325" y="6102"/>
                  </a:lnTo>
                  <a:lnTo>
                    <a:pt x="18727" y="5768"/>
                  </a:lnTo>
                  <a:lnTo>
                    <a:pt x="18112" y="5452"/>
                  </a:lnTo>
                  <a:lnTo>
                    <a:pt x="17514" y="5135"/>
                  </a:lnTo>
                  <a:lnTo>
                    <a:pt x="16899" y="4836"/>
                  </a:lnTo>
                  <a:lnTo>
                    <a:pt x="16283" y="4555"/>
                  </a:lnTo>
                  <a:lnTo>
                    <a:pt x="15070" y="4010"/>
                  </a:lnTo>
                  <a:lnTo>
                    <a:pt x="13856" y="3500"/>
                  </a:lnTo>
                  <a:lnTo>
                    <a:pt x="12643" y="3043"/>
                  </a:lnTo>
                  <a:lnTo>
                    <a:pt x="11465" y="2638"/>
                  </a:lnTo>
                  <a:lnTo>
                    <a:pt x="10304" y="2252"/>
                  </a:lnTo>
                  <a:lnTo>
                    <a:pt x="9179" y="1900"/>
                  </a:lnTo>
                  <a:lnTo>
                    <a:pt x="8089" y="1601"/>
                  </a:lnTo>
                  <a:lnTo>
                    <a:pt x="7034" y="1320"/>
                  </a:lnTo>
                  <a:lnTo>
                    <a:pt x="6032" y="1073"/>
                  </a:lnTo>
                  <a:lnTo>
                    <a:pt x="5082" y="862"/>
                  </a:lnTo>
                  <a:lnTo>
                    <a:pt x="4203" y="687"/>
                  </a:lnTo>
                  <a:lnTo>
                    <a:pt x="3376" y="528"/>
                  </a:lnTo>
                  <a:lnTo>
                    <a:pt x="1970" y="282"/>
                  </a:lnTo>
                  <a:lnTo>
                    <a:pt x="897" y="124"/>
                  </a:lnTo>
                  <a:lnTo>
                    <a:pt x="229" y="3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571750" y="4473075"/>
              <a:ext cx="808900" cy="1373350"/>
            </a:xfrm>
            <a:custGeom>
              <a:avLst/>
              <a:gdLst/>
              <a:ahLst/>
              <a:cxnLst/>
              <a:rect l="l" t="t" r="r" b="b"/>
              <a:pathLst>
                <a:path w="32356" h="54934" extrusionOk="0">
                  <a:moveTo>
                    <a:pt x="31441" y="1"/>
                  </a:moveTo>
                  <a:lnTo>
                    <a:pt x="30369" y="36"/>
                  </a:lnTo>
                  <a:lnTo>
                    <a:pt x="28927" y="88"/>
                  </a:lnTo>
                  <a:lnTo>
                    <a:pt x="28100" y="141"/>
                  </a:lnTo>
                  <a:lnTo>
                    <a:pt x="27186" y="212"/>
                  </a:lnTo>
                  <a:lnTo>
                    <a:pt x="26219" y="299"/>
                  </a:lnTo>
                  <a:lnTo>
                    <a:pt x="25181" y="387"/>
                  </a:lnTo>
                  <a:lnTo>
                    <a:pt x="24091" y="510"/>
                  </a:lnTo>
                  <a:lnTo>
                    <a:pt x="22948" y="651"/>
                  </a:lnTo>
                  <a:lnTo>
                    <a:pt x="21752" y="827"/>
                  </a:lnTo>
                  <a:lnTo>
                    <a:pt x="20539" y="1020"/>
                  </a:lnTo>
                  <a:lnTo>
                    <a:pt x="19273" y="1231"/>
                  </a:lnTo>
                  <a:lnTo>
                    <a:pt x="17989" y="1495"/>
                  </a:lnTo>
                  <a:lnTo>
                    <a:pt x="16671" y="1776"/>
                  </a:lnTo>
                  <a:lnTo>
                    <a:pt x="15334" y="2093"/>
                  </a:lnTo>
                  <a:lnTo>
                    <a:pt x="13998" y="2445"/>
                  </a:lnTo>
                  <a:lnTo>
                    <a:pt x="12661" y="2832"/>
                  </a:lnTo>
                  <a:lnTo>
                    <a:pt x="11307" y="3271"/>
                  </a:lnTo>
                  <a:lnTo>
                    <a:pt x="10622" y="3500"/>
                  </a:lnTo>
                  <a:lnTo>
                    <a:pt x="9953" y="3746"/>
                  </a:lnTo>
                  <a:lnTo>
                    <a:pt x="9285" y="3992"/>
                  </a:lnTo>
                  <a:lnTo>
                    <a:pt x="8617" y="4256"/>
                  </a:lnTo>
                  <a:lnTo>
                    <a:pt x="7966" y="4537"/>
                  </a:lnTo>
                  <a:lnTo>
                    <a:pt x="7298" y="4819"/>
                  </a:lnTo>
                  <a:lnTo>
                    <a:pt x="6648" y="5117"/>
                  </a:lnTo>
                  <a:lnTo>
                    <a:pt x="5997" y="5434"/>
                  </a:lnTo>
                  <a:lnTo>
                    <a:pt x="5364" y="5751"/>
                  </a:lnTo>
                  <a:lnTo>
                    <a:pt x="4731" y="6085"/>
                  </a:lnTo>
                  <a:lnTo>
                    <a:pt x="4098" y="6436"/>
                  </a:lnTo>
                  <a:lnTo>
                    <a:pt x="3482" y="6788"/>
                  </a:lnTo>
                  <a:lnTo>
                    <a:pt x="2885" y="7175"/>
                  </a:lnTo>
                  <a:lnTo>
                    <a:pt x="2287" y="7562"/>
                  </a:lnTo>
                  <a:lnTo>
                    <a:pt x="1689" y="7949"/>
                  </a:lnTo>
                  <a:lnTo>
                    <a:pt x="1126" y="8371"/>
                  </a:lnTo>
                  <a:lnTo>
                    <a:pt x="563" y="8793"/>
                  </a:lnTo>
                  <a:lnTo>
                    <a:pt x="1" y="9250"/>
                  </a:lnTo>
                  <a:lnTo>
                    <a:pt x="1" y="54933"/>
                  </a:lnTo>
                  <a:lnTo>
                    <a:pt x="124" y="54845"/>
                  </a:lnTo>
                  <a:lnTo>
                    <a:pt x="493" y="54599"/>
                  </a:lnTo>
                  <a:lnTo>
                    <a:pt x="1091" y="54212"/>
                  </a:lnTo>
                  <a:lnTo>
                    <a:pt x="1495" y="53966"/>
                  </a:lnTo>
                  <a:lnTo>
                    <a:pt x="1953" y="53702"/>
                  </a:lnTo>
                  <a:lnTo>
                    <a:pt x="2463" y="53421"/>
                  </a:lnTo>
                  <a:lnTo>
                    <a:pt x="3043" y="53122"/>
                  </a:lnTo>
                  <a:lnTo>
                    <a:pt x="3693" y="52806"/>
                  </a:lnTo>
                  <a:lnTo>
                    <a:pt x="4397" y="52472"/>
                  </a:lnTo>
                  <a:lnTo>
                    <a:pt x="5171" y="52137"/>
                  </a:lnTo>
                  <a:lnTo>
                    <a:pt x="6015" y="51803"/>
                  </a:lnTo>
                  <a:lnTo>
                    <a:pt x="6911" y="51452"/>
                  </a:lnTo>
                  <a:lnTo>
                    <a:pt x="7878" y="51118"/>
                  </a:lnTo>
                  <a:lnTo>
                    <a:pt x="8898" y="50783"/>
                  </a:lnTo>
                  <a:lnTo>
                    <a:pt x="9989" y="50467"/>
                  </a:lnTo>
                  <a:lnTo>
                    <a:pt x="11149" y="50150"/>
                  </a:lnTo>
                  <a:lnTo>
                    <a:pt x="12380" y="49851"/>
                  </a:lnTo>
                  <a:lnTo>
                    <a:pt x="13681" y="49570"/>
                  </a:lnTo>
                  <a:lnTo>
                    <a:pt x="15035" y="49306"/>
                  </a:lnTo>
                  <a:lnTo>
                    <a:pt x="16460" y="49078"/>
                  </a:lnTo>
                  <a:lnTo>
                    <a:pt x="17954" y="48884"/>
                  </a:lnTo>
                  <a:lnTo>
                    <a:pt x="19519" y="48709"/>
                  </a:lnTo>
                  <a:lnTo>
                    <a:pt x="20310" y="48638"/>
                  </a:lnTo>
                  <a:lnTo>
                    <a:pt x="21137" y="48568"/>
                  </a:lnTo>
                  <a:lnTo>
                    <a:pt x="21981" y="48515"/>
                  </a:lnTo>
                  <a:lnTo>
                    <a:pt x="22843" y="48480"/>
                  </a:lnTo>
                  <a:lnTo>
                    <a:pt x="23704" y="48445"/>
                  </a:lnTo>
                  <a:lnTo>
                    <a:pt x="24601" y="48427"/>
                  </a:lnTo>
                  <a:lnTo>
                    <a:pt x="25515" y="48410"/>
                  </a:lnTo>
                  <a:lnTo>
                    <a:pt x="26430" y="48410"/>
                  </a:lnTo>
                  <a:lnTo>
                    <a:pt x="27379" y="48427"/>
                  </a:lnTo>
                  <a:lnTo>
                    <a:pt x="28346" y="48462"/>
                  </a:lnTo>
                  <a:lnTo>
                    <a:pt x="29313" y="48498"/>
                  </a:lnTo>
                  <a:lnTo>
                    <a:pt x="30316" y="48550"/>
                  </a:lnTo>
                  <a:lnTo>
                    <a:pt x="31318" y="48603"/>
                  </a:lnTo>
                  <a:lnTo>
                    <a:pt x="32356" y="48691"/>
                  </a:lnTo>
                  <a:lnTo>
                    <a:pt x="323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571750" y="4396575"/>
              <a:ext cx="774175" cy="1449850"/>
            </a:xfrm>
            <a:custGeom>
              <a:avLst/>
              <a:gdLst/>
              <a:ahLst/>
              <a:cxnLst/>
              <a:rect l="l" t="t" r="r" b="b"/>
              <a:pathLst>
                <a:path w="30967" h="57994" extrusionOk="0">
                  <a:moveTo>
                    <a:pt x="30738" y="1"/>
                  </a:moveTo>
                  <a:lnTo>
                    <a:pt x="30052" y="54"/>
                  </a:lnTo>
                  <a:lnTo>
                    <a:pt x="28962" y="142"/>
                  </a:lnTo>
                  <a:lnTo>
                    <a:pt x="27502" y="282"/>
                  </a:lnTo>
                  <a:lnTo>
                    <a:pt x="26676" y="388"/>
                  </a:lnTo>
                  <a:lnTo>
                    <a:pt x="25761" y="511"/>
                  </a:lnTo>
                  <a:lnTo>
                    <a:pt x="24777" y="651"/>
                  </a:lnTo>
                  <a:lnTo>
                    <a:pt x="23757" y="827"/>
                  </a:lnTo>
                  <a:lnTo>
                    <a:pt x="22667" y="1021"/>
                  </a:lnTo>
                  <a:lnTo>
                    <a:pt x="21541" y="1232"/>
                  </a:lnTo>
                  <a:lnTo>
                    <a:pt x="20363" y="1496"/>
                  </a:lnTo>
                  <a:lnTo>
                    <a:pt x="19150" y="1777"/>
                  </a:lnTo>
                  <a:lnTo>
                    <a:pt x="17919" y="2111"/>
                  </a:lnTo>
                  <a:lnTo>
                    <a:pt x="16653" y="2463"/>
                  </a:lnTo>
                  <a:lnTo>
                    <a:pt x="15387" y="2849"/>
                  </a:lnTo>
                  <a:lnTo>
                    <a:pt x="14103" y="3289"/>
                  </a:lnTo>
                  <a:lnTo>
                    <a:pt x="12802" y="3764"/>
                  </a:lnTo>
                  <a:lnTo>
                    <a:pt x="12169" y="4028"/>
                  </a:lnTo>
                  <a:lnTo>
                    <a:pt x="11518" y="4291"/>
                  </a:lnTo>
                  <a:lnTo>
                    <a:pt x="10868" y="4573"/>
                  </a:lnTo>
                  <a:lnTo>
                    <a:pt x="10235" y="4854"/>
                  </a:lnTo>
                  <a:lnTo>
                    <a:pt x="9602" y="5153"/>
                  </a:lnTo>
                  <a:lnTo>
                    <a:pt x="8969" y="5470"/>
                  </a:lnTo>
                  <a:lnTo>
                    <a:pt x="8336" y="5786"/>
                  </a:lnTo>
                  <a:lnTo>
                    <a:pt x="7720" y="6120"/>
                  </a:lnTo>
                  <a:lnTo>
                    <a:pt x="7105" y="6472"/>
                  </a:lnTo>
                  <a:lnTo>
                    <a:pt x="6489" y="6841"/>
                  </a:lnTo>
                  <a:lnTo>
                    <a:pt x="5891" y="7210"/>
                  </a:lnTo>
                  <a:lnTo>
                    <a:pt x="5294" y="7615"/>
                  </a:lnTo>
                  <a:lnTo>
                    <a:pt x="4713" y="8019"/>
                  </a:lnTo>
                  <a:lnTo>
                    <a:pt x="4133" y="8424"/>
                  </a:lnTo>
                  <a:lnTo>
                    <a:pt x="3588" y="8863"/>
                  </a:lnTo>
                  <a:lnTo>
                    <a:pt x="3025" y="9303"/>
                  </a:lnTo>
                  <a:lnTo>
                    <a:pt x="2498" y="9778"/>
                  </a:lnTo>
                  <a:lnTo>
                    <a:pt x="1970" y="10252"/>
                  </a:lnTo>
                  <a:lnTo>
                    <a:pt x="1460" y="10745"/>
                  </a:lnTo>
                  <a:lnTo>
                    <a:pt x="950" y="11237"/>
                  </a:lnTo>
                  <a:lnTo>
                    <a:pt x="476" y="11765"/>
                  </a:lnTo>
                  <a:lnTo>
                    <a:pt x="1" y="12310"/>
                  </a:lnTo>
                  <a:lnTo>
                    <a:pt x="1" y="57993"/>
                  </a:lnTo>
                  <a:lnTo>
                    <a:pt x="89" y="57888"/>
                  </a:lnTo>
                  <a:lnTo>
                    <a:pt x="370" y="57571"/>
                  </a:lnTo>
                  <a:lnTo>
                    <a:pt x="581" y="57343"/>
                  </a:lnTo>
                  <a:lnTo>
                    <a:pt x="845" y="57079"/>
                  </a:lnTo>
                  <a:lnTo>
                    <a:pt x="1161" y="56780"/>
                  </a:lnTo>
                  <a:lnTo>
                    <a:pt x="1531" y="56428"/>
                  </a:lnTo>
                  <a:lnTo>
                    <a:pt x="1953" y="56077"/>
                  </a:lnTo>
                  <a:lnTo>
                    <a:pt x="2427" y="55690"/>
                  </a:lnTo>
                  <a:lnTo>
                    <a:pt x="2973" y="55268"/>
                  </a:lnTo>
                  <a:lnTo>
                    <a:pt x="3570" y="54846"/>
                  </a:lnTo>
                  <a:lnTo>
                    <a:pt x="4239" y="54406"/>
                  </a:lnTo>
                  <a:lnTo>
                    <a:pt x="4977" y="53967"/>
                  </a:lnTo>
                  <a:lnTo>
                    <a:pt x="5768" y="53509"/>
                  </a:lnTo>
                  <a:lnTo>
                    <a:pt x="6630" y="53052"/>
                  </a:lnTo>
                  <a:lnTo>
                    <a:pt x="7562" y="52595"/>
                  </a:lnTo>
                  <a:lnTo>
                    <a:pt x="8564" y="52155"/>
                  </a:lnTo>
                  <a:lnTo>
                    <a:pt x="9637" y="51716"/>
                  </a:lnTo>
                  <a:lnTo>
                    <a:pt x="10797" y="51294"/>
                  </a:lnTo>
                  <a:lnTo>
                    <a:pt x="11395" y="51083"/>
                  </a:lnTo>
                  <a:lnTo>
                    <a:pt x="12028" y="50889"/>
                  </a:lnTo>
                  <a:lnTo>
                    <a:pt x="12661" y="50696"/>
                  </a:lnTo>
                  <a:lnTo>
                    <a:pt x="13330" y="50502"/>
                  </a:lnTo>
                  <a:lnTo>
                    <a:pt x="13998" y="50327"/>
                  </a:lnTo>
                  <a:lnTo>
                    <a:pt x="14701" y="50151"/>
                  </a:lnTo>
                  <a:lnTo>
                    <a:pt x="15422" y="49975"/>
                  </a:lnTo>
                  <a:lnTo>
                    <a:pt x="16178" y="49817"/>
                  </a:lnTo>
                  <a:lnTo>
                    <a:pt x="16934" y="49658"/>
                  </a:lnTo>
                  <a:lnTo>
                    <a:pt x="17708" y="49518"/>
                  </a:lnTo>
                  <a:lnTo>
                    <a:pt x="18517" y="49377"/>
                  </a:lnTo>
                  <a:lnTo>
                    <a:pt x="19343" y="49254"/>
                  </a:lnTo>
                  <a:lnTo>
                    <a:pt x="20187" y="49148"/>
                  </a:lnTo>
                  <a:lnTo>
                    <a:pt x="21067" y="49043"/>
                  </a:lnTo>
                  <a:lnTo>
                    <a:pt x="21946" y="48937"/>
                  </a:lnTo>
                  <a:lnTo>
                    <a:pt x="22860" y="48867"/>
                  </a:lnTo>
                  <a:lnTo>
                    <a:pt x="23792" y="48797"/>
                  </a:lnTo>
                  <a:lnTo>
                    <a:pt x="24759" y="48726"/>
                  </a:lnTo>
                  <a:lnTo>
                    <a:pt x="25726" y="48691"/>
                  </a:lnTo>
                  <a:lnTo>
                    <a:pt x="26729" y="48656"/>
                  </a:lnTo>
                  <a:lnTo>
                    <a:pt x="27766" y="48639"/>
                  </a:lnTo>
                  <a:lnTo>
                    <a:pt x="28804" y="48639"/>
                  </a:lnTo>
                  <a:lnTo>
                    <a:pt x="29876" y="48656"/>
                  </a:lnTo>
                  <a:lnTo>
                    <a:pt x="30966" y="48674"/>
                  </a:lnTo>
                  <a:lnTo>
                    <a:pt x="3096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571750" y="4328000"/>
              <a:ext cx="730200" cy="1518425"/>
            </a:xfrm>
            <a:custGeom>
              <a:avLst/>
              <a:gdLst/>
              <a:ahLst/>
              <a:cxnLst/>
              <a:rect l="l" t="t" r="r" b="b"/>
              <a:pathLst>
                <a:path w="29208" h="60737" extrusionOk="0">
                  <a:moveTo>
                    <a:pt x="29208" y="1"/>
                  </a:moveTo>
                  <a:lnTo>
                    <a:pt x="28979" y="18"/>
                  </a:lnTo>
                  <a:lnTo>
                    <a:pt x="28294" y="106"/>
                  </a:lnTo>
                  <a:lnTo>
                    <a:pt x="27221" y="265"/>
                  </a:lnTo>
                  <a:lnTo>
                    <a:pt x="25814" y="511"/>
                  </a:lnTo>
                  <a:lnTo>
                    <a:pt x="25005" y="669"/>
                  </a:lnTo>
                  <a:lnTo>
                    <a:pt x="24109" y="862"/>
                  </a:lnTo>
                  <a:lnTo>
                    <a:pt x="23177" y="1073"/>
                  </a:lnTo>
                  <a:lnTo>
                    <a:pt x="22174" y="1320"/>
                  </a:lnTo>
                  <a:lnTo>
                    <a:pt x="21119" y="1583"/>
                  </a:lnTo>
                  <a:lnTo>
                    <a:pt x="20029" y="1900"/>
                  </a:lnTo>
                  <a:lnTo>
                    <a:pt x="18904" y="2234"/>
                  </a:lnTo>
                  <a:lnTo>
                    <a:pt x="17743" y="2621"/>
                  </a:lnTo>
                  <a:lnTo>
                    <a:pt x="16547" y="3043"/>
                  </a:lnTo>
                  <a:lnTo>
                    <a:pt x="15352" y="3500"/>
                  </a:lnTo>
                  <a:lnTo>
                    <a:pt x="14138" y="3992"/>
                  </a:lnTo>
                  <a:lnTo>
                    <a:pt x="12908" y="4537"/>
                  </a:lnTo>
                  <a:lnTo>
                    <a:pt x="12310" y="4836"/>
                  </a:lnTo>
                  <a:lnTo>
                    <a:pt x="11694" y="5135"/>
                  </a:lnTo>
                  <a:lnTo>
                    <a:pt x="11079" y="5434"/>
                  </a:lnTo>
                  <a:lnTo>
                    <a:pt x="10481" y="5768"/>
                  </a:lnTo>
                  <a:lnTo>
                    <a:pt x="9865" y="6102"/>
                  </a:lnTo>
                  <a:lnTo>
                    <a:pt x="9268" y="6454"/>
                  </a:lnTo>
                  <a:lnTo>
                    <a:pt x="8687" y="6806"/>
                  </a:lnTo>
                  <a:lnTo>
                    <a:pt x="8089" y="7175"/>
                  </a:lnTo>
                  <a:lnTo>
                    <a:pt x="7509" y="7562"/>
                  </a:lnTo>
                  <a:lnTo>
                    <a:pt x="6929" y="7966"/>
                  </a:lnTo>
                  <a:lnTo>
                    <a:pt x="6366" y="8371"/>
                  </a:lnTo>
                  <a:lnTo>
                    <a:pt x="5804" y="8810"/>
                  </a:lnTo>
                  <a:lnTo>
                    <a:pt x="5241" y="9250"/>
                  </a:lnTo>
                  <a:lnTo>
                    <a:pt x="4713" y="9690"/>
                  </a:lnTo>
                  <a:lnTo>
                    <a:pt x="4168" y="10164"/>
                  </a:lnTo>
                  <a:lnTo>
                    <a:pt x="3658" y="10639"/>
                  </a:lnTo>
                  <a:lnTo>
                    <a:pt x="3148" y="11149"/>
                  </a:lnTo>
                  <a:lnTo>
                    <a:pt x="2656" y="11659"/>
                  </a:lnTo>
                  <a:lnTo>
                    <a:pt x="2181" y="12187"/>
                  </a:lnTo>
                  <a:lnTo>
                    <a:pt x="1706" y="12732"/>
                  </a:lnTo>
                  <a:lnTo>
                    <a:pt x="1267" y="13277"/>
                  </a:lnTo>
                  <a:lnTo>
                    <a:pt x="827" y="13857"/>
                  </a:lnTo>
                  <a:lnTo>
                    <a:pt x="405" y="14437"/>
                  </a:lnTo>
                  <a:lnTo>
                    <a:pt x="1" y="15053"/>
                  </a:lnTo>
                  <a:lnTo>
                    <a:pt x="1" y="60736"/>
                  </a:lnTo>
                  <a:lnTo>
                    <a:pt x="89" y="60596"/>
                  </a:lnTo>
                  <a:lnTo>
                    <a:pt x="352" y="60191"/>
                  </a:lnTo>
                  <a:lnTo>
                    <a:pt x="546" y="59910"/>
                  </a:lnTo>
                  <a:lnTo>
                    <a:pt x="792" y="59558"/>
                  </a:lnTo>
                  <a:lnTo>
                    <a:pt x="1091" y="59171"/>
                  </a:lnTo>
                  <a:lnTo>
                    <a:pt x="1443" y="58749"/>
                  </a:lnTo>
                  <a:lnTo>
                    <a:pt x="1847" y="58292"/>
                  </a:lnTo>
                  <a:lnTo>
                    <a:pt x="2304" y="57800"/>
                  </a:lnTo>
                  <a:lnTo>
                    <a:pt x="2832" y="57272"/>
                  </a:lnTo>
                  <a:lnTo>
                    <a:pt x="3395" y="56727"/>
                  </a:lnTo>
                  <a:lnTo>
                    <a:pt x="4028" y="56164"/>
                  </a:lnTo>
                  <a:lnTo>
                    <a:pt x="4713" y="55584"/>
                  </a:lnTo>
                  <a:lnTo>
                    <a:pt x="5469" y="55004"/>
                  </a:lnTo>
                  <a:lnTo>
                    <a:pt x="6296" y="54424"/>
                  </a:lnTo>
                  <a:lnTo>
                    <a:pt x="7175" y="53843"/>
                  </a:lnTo>
                  <a:lnTo>
                    <a:pt x="7632" y="53562"/>
                  </a:lnTo>
                  <a:lnTo>
                    <a:pt x="8125" y="53263"/>
                  </a:lnTo>
                  <a:lnTo>
                    <a:pt x="8617" y="52982"/>
                  </a:lnTo>
                  <a:lnTo>
                    <a:pt x="9127" y="52700"/>
                  </a:lnTo>
                  <a:lnTo>
                    <a:pt x="9672" y="52437"/>
                  </a:lnTo>
                  <a:lnTo>
                    <a:pt x="10217" y="52155"/>
                  </a:lnTo>
                  <a:lnTo>
                    <a:pt x="10780" y="51891"/>
                  </a:lnTo>
                  <a:lnTo>
                    <a:pt x="11378" y="51645"/>
                  </a:lnTo>
                  <a:lnTo>
                    <a:pt x="11976" y="51382"/>
                  </a:lnTo>
                  <a:lnTo>
                    <a:pt x="12609" y="51135"/>
                  </a:lnTo>
                  <a:lnTo>
                    <a:pt x="13242" y="50907"/>
                  </a:lnTo>
                  <a:lnTo>
                    <a:pt x="13910" y="50678"/>
                  </a:lnTo>
                  <a:lnTo>
                    <a:pt x="14596" y="50450"/>
                  </a:lnTo>
                  <a:lnTo>
                    <a:pt x="15281" y="50239"/>
                  </a:lnTo>
                  <a:lnTo>
                    <a:pt x="16002" y="50045"/>
                  </a:lnTo>
                  <a:lnTo>
                    <a:pt x="16741" y="49852"/>
                  </a:lnTo>
                  <a:lnTo>
                    <a:pt x="17497" y="49676"/>
                  </a:lnTo>
                  <a:lnTo>
                    <a:pt x="18271" y="49518"/>
                  </a:lnTo>
                  <a:lnTo>
                    <a:pt x="19080" y="49359"/>
                  </a:lnTo>
                  <a:lnTo>
                    <a:pt x="19888" y="49219"/>
                  </a:lnTo>
                  <a:lnTo>
                    <a:pt x="20732" y="49096"/>
                  </a:lnTo>
                  <a:lnTo>
                    <a:pt x="21576" y="48973"/>
                  </a:lnTo>
                  <a:lnTo>
                    <a:pt x="22456" y="48885"/>
                  </a:lnTo>
                  <a:lnTo>
                    <a:pt x="23370" y="48797"/>
                  </a:lnTo>
                  <a:lnTo>
                    <a:pt x="24284" y="48744"/>
                  </a:lnTo>
                  <a:lnTo>
                    <a:pt x="25216" y="48691"/>
                  </a:lnTo>
                  <a:lnTo>
                    <a:pt x="26184" y="48656"/>
                  </a:lnTo>
                  <a:lnTo>
                    <a:pt x="28171" y="48656"/>
                  </a:lnTo>
                  <a:lnTo>
                    <a:pt x="29208" y="48674"/>
                  </a:lnTo>
                  <a:lnTo>
                    <a:pt x="292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3918950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0" y="1"/>
                  </a:moveTo>
                  <a:lnTo>
                    <a:pt x="0" y="18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513" y="264"/>
                  </a:lnTo>
                  <a:lnTo>
                    <a:pt x="2568" y="440"/>
                  </a:lnTo>
                  <a:lnTo>
                    <a:pt x="3834" y="686"/>
                  </a:lnTo>
                  <a:lnTo>
                    <a:pt x="4537" y="845"/>
                  </a:lnTo>
                  <a:lnTo>
                    <a:pt x="5276" y="1021"/>
                  </a:lnTo>
                  <a:lnTo>
                    <a:pt x="6067" y="1214"/>
                  </a:lnTo>
                  <a:lnTo>
                    <a:pt x="6876" y="1425"/>
                  </a:lnTo>
                  <a:lnTo>
                    <a:pt x="7720" y="1671"/>
                  </a:lnTo>
                  <a:lnTo>
                    <a:pt x="8599" y="1935"/>
                  </a:lnTo>
                  <a:lnTo>
                    <a:pt x="9496" y="2234"/>
                  </a:lnTo>
                  <a:lnTo>
                    <a:pt x="10393" y="2550"/>
                  </a:lnTo>
                  <a:lnTo>
                    <a:pt x="11325" y="2902"/>
                  </a:lnTo>
                  <a:lnTo>
                    <a:pt x="12257" y="3289"/>
                  </a:lnTo>
                  <a:lnTo>
                    <a:pt x="13188" y="3693"/>
                  </a:lnTo>
                  <a:lnTo>
                    <a:pt x="14138" y="4151"/>
                  </a:lnTo>
                  <a:lnTo>
                    <a:pt x="15070" y="4625"/>
                  </a:lnTo>
                  <a:lnTo>
                    <a:pt x="16002" y="5135"/>
                  </a:lnTo>
                  <a:lnTo>
                    <a:pt x="16916" y="5680"/>
                  </a:lnTo>
                  <a:lnTo>
                    <a:pt x="17813" y="6261"/>
                  </a:lnTo>
                  <a:lnTo>
                    <a:pt x="18253" y="6577"/>
                  </a:lnTo>
                  <a:lnTo>
                    <a:pt x="18692" y="6894"/>
                  </a:lnTo>
                  <a:lnTo>
                    <a:pt x="19132" y="7210"/>
                  </a:lnTo>
                  <a:lnTo>
                    <a:pt x="19554" y="7544"/>
                  </a:lnTo>
                  <a:lnTo>
                    <a:pt x="19976" y="7896"/>
                  </a:lnTo>
                  <a:lnTo>
                    <a:pt x="20380" y="8248"/>
                  </a:lnTo>
                  <a:lnTo>
                    <a:pt x="20785" y="8617"/>
                  </a:lnTo>
                  <a:lnTo>
                    <a:pt x="21172" y="8986"/>
                  </a:lnTo>
                  <a:lnTo>
                    <a:pt x="21559" y="9373"/>
                  </a:lnTo>
                  <a:lnTo>
                    <a:pt x="21945" y="9777"/>
                  </a:lnTo>
                  <a:lnTo>
                    <a:pt x="22297" y="10182"/>
                  </a:lnTo>
                  <a:lnTo>
                    <a:pt x="22666" y="10604"/>
                  </a:lnTo>
                  <a:lnTo>
                    <a:pt x="23000" y="11044"/>
                  </a:lnTo>
                  <a:lnTo>
                    <a:pt x="23335" y="11483"/>
                  </a:lnTo>
                  <a:lnTo>
                    <a:pt x="23651" y="11940"/>
                  </a:lnTo>
                  <a:lnTo>
                    <a:pt x="23968" y="12398"/>
                  </a:lnTo>
                  <a:lnTo>
                    <a:pt x="23985" y="12415"/>
                  </a:lnTo>
                  <a:lnTo>
                    <a:pt x="24003" y="12415"/>
                  </a:lnTo>
                  <a:lnTo>
                    <a:pt x="24020" y="12380"/>
                  </a:lnTo>
                  <a:lnTo>
                    <a:pt x="24020" y="12362"/>
                  </a:lnTo>
                  <a:lnTo>
                    <a:pt x="23686" y="11870"/>
                  </a:lnTo>
                  <a:lnTo>
                    <a:pt x="23352" y="11378"/>
                  </a:lnTo>
                  <a:lnTo>
                    <a:pt x="22983" y="10903"/>
                  </a:lnTo>
                  <a:lnTo>
                    <a:pt x="22614" y="10446"/>
                  </a:lnTo>
                  <a:lnTo>
                    <a:pt x="22244" y="10006"/>
                  </a:lnTo>
                  <a:lnTo>
                    <a:pt x="21840" y="9566"/>
                  </a:lnTo>
                  <a:lnTo>
                    <a:pt x="21435" y="9144"/>
                  </a:lnTo>
                  <a:lnTo>
                    <a:pt x="21013" y="8740"/>
                  </a:lnTo>
                  <a:lnTo>
                    <a:pt x="20591" y="8353"/>
                  </a:lnTo>
                  <a:lnTo>
                    <a:pt x="20152" y="7966"/>
                  </a:lnTo>
                  <a:lnTo>
                    <a:pt x="19712" y="7579"/>
                  </a:lnTo>
                  <a:lnTo>
                    <a:pt x="19255" y="7228"/>
                  </a:lnTo>
                  <a:lnTo>
                    <a:pt x="18798" y="6876"/>
                  </a:lnTo>
                  <a:lnTo>
                    <a:pt x="18323" y="6542"/>
                  </a:lnTo>
                  <a:lnTo>
                    <a:pt x="17848" y="6208"/>
                  </a:lnTo>
                  <a:lnTo>
                    <a:pt x="17374" y="5891"/>
                  </a:lnTo>
                  <a:lnTo>
                    <a:pt x="16899" y="5592"/>
                  </a:lnTo>
                  <a:lnTo>
                    <a:pt x="16406" y="5294"/>
                  </a:lnTo>
                  <a:lnTo>
                    <a:pt x="15422" y="4731"/>
                  </a:lnTo>
                  <a:lnTo>
                    <a:pt x="14419" y="4203"/>
                  </a:lnTo>
                  <a:lnTo>
                    <a:pt x="13417" y="3729"/>
                  </a:lnTo>
                  <a:lnTo>
                    <a:pt x="12415" y="3271"/>
                  </a:lnTo>
                  <a:lnTo>
                    <a:pt x="11412" y="2867"/>
                  </a:lnTo>
                  <a:lnTo>
                    <a:pt x="10428" y="2498"/>
                  </a:lnTo>
                  <a:lnTo>
                    <a:pt x="9443" y="2146"/>
                  </a:lnTo>
                  <a:lnTo>
                    <a:pt x="8494" y="1829"/>
                  </a:lnTo>
                  <a:lnTo>
                    <a:pt x="7579" y="1548"/>
                  </a:lnTo>
                  <a:lnTo>
                    <a:pt x="6682" y="1302"/>
                  </a:lnTo>
                  <a:lnTo>
                    <a:pt x="5803" y="1073"/>
                  </a:lnTo>
                  <a:lnTo>
                    <a:pt x="4994" y="880"/>
                  </a:lnTo>
                  <a:lnTo>
                    <a:pt x="4221" y="704"/>
                  </a:lnTo>
                  <a:lnTo>
                    <a:pt x="3482" y="546"/>
                  </a:lnTo>
                  <a:lnTo>
                    <a:pt x="2814" y="423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921150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0" y="1"/>
                  </a:moveTo>
                  <a:lnTo>
                    <a:pt x="0" y="18"/>
                  </a:lnTo>
                  <a:lnTo>
                    <a:pt x="0" y="54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2"/>
                  </a:lnTo>
                  <a:lnTo>
                    <a:pt x="1513" y="265"/>
                  </a:lnTo>
                  <a:lnTo>
                    <a:pt x="2550" y="423"/>
                  </a:lnTo>
                  <a:lnTo>
                    <a:pt x="3816" y="669"/>
                  </a:lnTo>
                  <a:lnTo>
                    <a:pt x="4502" y="810"/>
                  </a:lnTo>
                  <a:lnTo>
                    <a:pt x="5258" y="986"/>
                  </a:lnTo>
                  <a:lnTo>
                    <a:pt x="6032" y="1179"/>
                  </a:lnTo>
                  <a:lnTo>
                    <a:pt x="6841" y="1390"/>
                  </a:lnTo>
                  <a:lnTo>
                    <a:pt x="7685" y="1619"/>
                  </a:lnTo>
                  <a:lnTo>
                    <a:pt x="8564" y="1882"/>
                  </a:lnTo>
                  <a:lnTo>
                    <a:pt x="9443" y="2181"/>
                  </a:lnTo>
                  <a:lnTo>
                    <a:pt x="10357" y="2480"/>
                  </a:lnTo>
                  <a:lnTo>
                    <a:pt x="11272" y="2832"/>
                  </a:lnTo>
                  <a:lnTo>
                    <a:pt x="12204" y="3201"/>
                  </a:lnTo>
                  <a:lnTo>
                    <a:pt x="13136" y="3588"/>
                  </a:lnTo>
                  <a:lnTo>
                    <a:pt x="14068" y="4028"/>
                  </a:lnTo>
                  <a:lnTo>
                    <a:pt x="15000" y="4485"/>
                  </a:lnTo>
                  <a:lnTo>
                    <a:pt x="15932" y="4995"/>
                  </a:lnTo>
                  <a:lnTo>
                    <a:pt x="16846" y="5522"/>
                  </a:lnTo>
                  <a:lnTo>
                    <a:pt x="17743" y="6085"/>
                  </a:lnTo>
                  <a:lnTo>
                    <a:pt x="18182" y="6384"/>
                  </a:lnTo>
                  <a:lnTo>
                    <a:pt x="18622" y="6683"/>
                  </a:lnTo>
                  <a:lnTo>
                    <a:pt x="19044" y="6999"/>
                  </a:lnTo>
                  <a:lnTo>
                    <a:pt x="19466" y="7333"/>
                  </a:lnTo>
                  <a:lnTo>
                    <a:pt x="19888" y="7668"/>
                  </a:lnTo>
                  <a:lnTo>
                    <a:pt x="20292" y="8002"/>
                  </a:lnTo>
                  <a:lnTo>
                    <a:pt x="20697" y="8371"/>
                  </a:lnTo>
                  <a:lnTo>
                    <a:pt x="21101" y="8723"/>
                  </a:lnTo>
                  <a:lnTo>
                    <a:pt x="21471" y="9109"/>
                  </a:lnTo>
                  <a:lnTo>
                    <a:pt x="21857" y="9496"/>
                  </a:lnTo>
                  <a:lnTo>
                    <a:pt x="22209" y="9883"/>
                  </a:lnTo>
                  <a:lnTo>
                    <a:pt x="22578" y="10288"/>
                  </a:lnTo>
                  <a:lnTo>
                    <a:pt x="22912" y="10710"/>
                  </a:lnTo>
                  <a:lnTo>
                    <a:pt x="23247" y="11132"/>
                  </a:lnTo>
                  <a:lnTo>
                    <a:pt x="23563" y="11571"/>
                  </a:lnTo>
                  <a:lnTo>
                    <a:pt x="23880" y="12028"/>
                  </a:lnTo>
                  <a:lnTo>
                    <a:pt x="23897" y="12046"/>
                  </a:lnTo>
                  <a:lnTo>
                    <a:pt x="23915" y="12028"/>
                  </a:lnTo>
                  <a:lnTo>
                    <a:pt x="23932" y="12011"/>
                  </a:lnTo>
                  <a:lnTo>
                    <a:pt x="23932" y="11993"/>
                  </a:lnTo>
                  <a:lnTo>
                    <a:pt x="23598" y="11501"/>
                  </a:lnTo>
                  <a:lnTo>
                    <a:pt x="23264" y="11026"/>
                  </a:lnTo>
                  <a:lnTo>
                    <a:pt x="22895" y="10586"/>
                  </a:lnTo>
                  <a:lnTo>
                    <a:pt x="22526" y="10129"/>
                  </a:lnTo>
                  <a:lnTo>
                    <a:pt x="22156" y="9707"/>
                  </a:lnTo>
                  <a:lnTo>
                    <a:pt x="21752" y="9285"/>
                  </a:lnTo>
                  <a:lnTo>
                    <a:pt x="21347" y="8881"/>
                  </a:lnTo>
                  <a:lnTo>
                    <a:pt x="20925" y="8476"/>
                  </a:lnTo>
                  <a:lnTo>
                    <a:pt x="20503" y="8090"/>
                  </a:lnTo>
                  <a:lnTo>
                    <a:pt x="20064" y="7720"/>
                  </a:lnTo>
                  <a:lnTo>
                    <a:pt x="19624" y="7369"/>
                  </a:lnTo>
                  <a:lnTo>
                    <a:pt x="19185" y="7017"/>
                  </a:lnTo>
                  <a:lnTo>
                    <a:pt x="18710" y="6665"/>
                  </a:lnTo>
                  <a:lnTo>
                    <a:pt x="18253" y="6349"/>
                  </a:lnTo>
                  <a:lnTo>
                    <a:pt x="17778" y="6032"/>
                  </a:lnTo>
                  <a:lnTo>
                    <a:pt x="17303" y="5716"/>
                  </a:lnTo>
                  <a:lnTo>
                    <a:pt x="16811" y="5417"/>
                  </a:lnTo>
                  <a:lnTo>
                    <a:pt x="16336" y="5135"/>
                  </a:lnTo>
                  <a:lnTo>
                    <a:pt x="15351" y="4590"/>
                  </a:lnTo>
                  <a:lnTo>
                    <a:pt x="14349" y="4080"/>
                  </a:lnTo>
                  <a:lnTo>
                    <a:pt x="13347" y="3623"/>
                  </a:lnTo>
                  <a:lnTo>
                    <a:pt x="12362" y="3184"/>
                  </a:lnTo>
                  <a:lnTo>
                    <a:pt x="11360" y="2779"/>
                  </a:lnTo>
                  <a:lnTo>
                    <a:pt x="10375" y="2427"/>
                  </a:lnTo>
                  <a:lnTo>
                    <a:pt x="9408" y="2093"/>
                  </a:lnTo>
                  <a:lnTo>
                    <a:pt x="8458" y="1777"/>
                  </a:lnTo>
                  <a:lnTo>
                    <a:pt x="7544" y="1513"/>
                  </a:lnTo>
                  <a:lnTo>
                    <a:pt x="6647" y="1267"/>
                  </a:lnTo>
                  <a:lnTo>
                    <a:pt x="5786" y="1038"/>
                  </a:lnTo>
                  <a:lnTo>
                    <a:pt x="4959" y="845"/>
                  </a:lnTo>
                  <a:lnTo>
                    <a:pt x="4185" y="687"/>
                  </a:lnTo>
                  <a:lnTo>
                    <a:pt x="3464" y="528"/>
                  </a:lnTo>
                  <a:lnTo>
                    <a:pt x="2796" y="405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923350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71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512" y="264"/>
                  </a:lnTo>
                  <a:lnTo>
                    <a:pt x="2550" y="440"/>
                  </a:lnTo>
                  <a:lnTo>
                    <a:pt x="3798" y="669"/>
                  </a:lnTo>
                  <a:lnTo>
                    <a:pt x="4484" y="809"/>
                  </a:lnTo>
                  <a:lnTo>
                    <a:pt x="5223" y="985"/>
                  </a:lnTo>
                  <a:lnTo>
                    <a:pt x="5996" y="1161"/>
                  </a:lnTo>
                  <a:lnTo>
                    <a:pt x="6805" y="1372"/>
                  </a:lnTo>
                  <a:lnTo>
                    <a:pt x="7649" y="1601"/>
                  </a:lnTo>
                  <a:lnTo>
                    <a:pt x="8511" y="1847"/>
                  </a:lnTo>
                  <a:lnTo>
                    <a:pt x="9408" y="2128"/>
                  </a:lnTo>
                  <a:lnTo>
                    <a:pt x="10305" y="2427"/>
                  </a:lnTo>
                  <a:lnTo>
                    <a:pt x="11219" y="2761"/>
                  </a:lnTo>
                  <a:lnTo>
                    <a:pt x="12151" y="3113"/>
                  </a:lnTo>
                  <a:lnTo>
                    <a:pt x="13083" y="3500"/>
                  </a:lnTo>
                  <a:lnTo>
                    <a:pt x="14015" y="3922"/>
                  </a:lnTo>
                  <a:lnTo>
                    <a:pt x="14947" y="4379"/>
                  </a:lnTo>
                  <a:lnTo>
                    <a:pt x="15861" y="4854"/>
                  </a:lnTo>
                  <a:lnTo>
                    <a:pt x="16775" y="5364"/>
                  </a:lnTo>
                  <a:lnTo>
                    <a:pt x="17672" y="5926"/>
                  </a:lnTo>
                  <a:lnTo>
                    <a:pt x="18112" y="6208"/>
                  </a:lnTo>
                  <a:lnTo>
                    <a:pt x="18534" y="6506"/>
                  </a:lnTo>
                  <a:lnTo>
                    <a:pt x="18973" y="6805"/>
                  </a:lnTo>
                  <a:lnTo>
                    <a:pt x="19396" y="7122"/>
                  </a:lnTo>
                  <a:lnTo>
                    <a:pt x="19818" y="7456"/>
                  </a:lnTo>
                  <a:lnTo>
                    <a:pt x="20222" y="7790"/>
                  </a:lnTo>
                  <a:lnTo>
                    <a:pt x="20626" y="8124"/>
                  </a:lnTo>
                  <a:lnTo>
                    <a:pt x="21013" y="8476"/>
                  </a:lnTo>
                  <a:lnTo>
                    <a:pt x="21400" y="8845"/>
                  </a:lnTo>
                  <a:lnTo>
                    <a:pt x="21769" y="9214"/>
                  </a:lnTo>
                  <a:lnTo>
                    <a:pt x="22139" y="9601"/>
                  </a:lnTo>
                  <a:lnTo>
                    <a:pt x="22490" y="9988"/>
                  </a:lnTo>
                  <a:lnTo>
                    <a:pt x="22824" y="10393"/>
                  </a:lnTo>
                  <a:lnTo>
                    <a:pt x="23159" y="10815"/>
                  </a:lnTo>
                  <a:lnTo>
                    <a:pt x="23475" y="11237"/>
                  </a:lnTo>
                  <a:lnTo>
                    <a:pt x="23792" y="11676"/>
                  </a:lnTo>
                  <a:lnTo>
                    <a:pt x="23827" y="11676"/>
                  </a:lnTo>
                  <a:lnTo>
                    <a:pt x="23844" y="11659"/>
                  </a:lnTo>
                  <a:lnTo>
                    <a:pt x="23844" y="11623"/>
                  </a:lnTo>
                  <a:lnTo>
                    <a:pt x="23510" y="11166"/>
                  </a:lnTo>
                  <a:lnTo>
                    <a:pt x="23176" y="10709"/>
                  </a:lnTo>
                  <a:lnTo>
                    <a:pt x="22807" y="10269"/>
                  </a:lnTo>
                  <a:lnTo>
                    <a:pt x="22438" y="9830"/>
                  </a:lnTo>
                  <a:lnTo>
                    <a:pt x="22068" y="9425"/>
                  </a:lnTo>
                  <a:lnTo>
                    <a:pt x="21664" y="9021"/>
                  </a:lnTo>
                  <a:lnTo>
                    <a:pt x="21259" y="8617"/>
                  </a:lnTo>
                  <a:lnTo>
                    <a:pt x="20855" y="8230"/>
                  </a:lnTo>
                  <a:lnTo>
                    <a:pt x="20433" y="7860"/>
                  </a:lnTo>
                  <a:lnTo>
                    <a:pt x="19993" y="7509"/>
                  </a:lnTo>
                  <a:lnTo>
                    <a:pt x="19554" y="7157"/>
                  </a:lnTo>
                  <a:lnTo>
                    <a:pt x="19097" y="6823"/>
                  </a:lnTo>
                  <a:lnTo>
                    <a:pt x="18639" y="6489"/>
                  </a:lnTo>
                  <a:lnTo>
                    <a:pt x="18182" y="6172"/>
                  </a:lnTo>
                  <a:lnTo>
                    <a:pt x="17707" y="5856"/>
                  </a:lnTo>
                  <a:lnTo>
                    <a:pt x="17233" y="5557"/>
                  </a:lnTo>
                  <a:lnTo>
                    <a:pt x="16740" y="5276"/>
                  </a:lnTo>
                  <a:lnTo>
                    <a:pt x="16266" y="4994"/>
                  </a:lnTo>
                  <a:lnTo>
                    <a:pt x="15281" y="4467"/>
                  </a:lnTo>
                  <a:lnTo>
                    <a:pt x="14296" y="3974"/>
                  </a:lnTo>
                  <a:lnTo>
                    <a:pt x="13294" y="3517"/>
                  </a:lnTo>
                  <a:lnTo>
                    <a:pt x="12292" y="3113"/>
                  </a:lnTo>
                  <a:lnTo>
                    <a:pt x="11307" y="2726"/>
                  </a:lnTo>
                  <a:lnTo>
                    <a:pt x="10322" y="2357"/>
                  </a:lnTo>
                  <a:lnTo>
                    <a:pt x="9373" y="2040"/>
                  </a:lnTo>
                  <a:lnTo>
                    <a:pt x="8423" y="1741"/>
                  </a:lnTo>
                  <a:lnTo>
                    <a:pt x="7509" y="1477"/>
                  </a:lnTo>
                  <a:lnTo>
                    <a:pt x="6612" y="1249"/>
                  </a:lnTo>
                  <a:lnTo>
                    <a:pt x="5750" y="1020"/>
                  </a:lnTo>
                  <a:lnTo>
                    <a:pt x="4941" y="844"/>
                  </a:lnTo>
                  <a:lnTo>
                    <a:pt x="4168" y="669"/>
                  </a:lnTo>
                  <a:lnTo>
                    <a:pt x="2796" y="405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925550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495" y="264"/>
                  </a:lnTo>
                  <a:lnTo>
                    <a:pt x="2532" y="422"/>
                  </a:lnTo>
                  <a:lnTo>
                    <a:pt x="3781" y="651"/>
                  </a:lnTo>
                  <a:lnTo>
                    <a:pt x="4467" y="792"/>
                  </a:lnTo>
                  <a:lnTo>
                    <a:pt x="5205" y="950"/>
                  </a:lnTo>
                  <a:lnTo>
                    <a:pt x="5979" y="1126"/>
                  </a:lnTo>
                  <a:lnTo>
                    <a:pt x="6788" y="1337"/>
                  </a:lnTo>
                  <a:lnTo>
                    <a:pt x="7614" y="1548"/>
                  </a:lnTo>
                  <a:lnTo>
                    <a:pt x="8476" y="1794"/>
                  </a:lnTo>
                  <a:lnTo>
                    <a:pt x="9355" y="2058"/>
                  </a:lnTo>
                  <a:lnTo>
                    <a:pt x="10252" y="2357"/>
                  </a:lnTo>
                  <a:lnTo>
                    <a:pt x="11166" y="2673"/>
                  </a:lnTo>
                  <a:lnTo>
                    <a:pt x="12098" y="3025"/>
                  </a:lnTo>
                  <a:lnTo>
                    <a:pt x="13012" y="3394"/>
                  </a:lnTo>
                  <a:lnTo>
                    <a:pt x="13944" y="3816"/>
                  </a:lnTo>
                  <a:lnTo>
                    <a:pt x="14876" y="4238"/>
                  </a:lnTo>
                  <a:lnTo>
                    <a:pt x="15791" y="4713"/>
                  </a:lnTo>
                  <a:lnTo>
                    <a:pt x="16705" y="5205"/>
                  </a:lnTo>
                  <a:lnTo>
                    <a:pt x="17584" y="5733"/>
                  </a:lnTo>
                  <a:lnTo>
                    <a:pt x="18463" y="6296"/>
                  </a:lnTo>
                  <a:lnTo>
                    <a:pt x="18885" y="6595"/>
                  </a:lnTo>
                  <a:lnTo>
                    <a:pt x="19308" y="6893"/>
                  </a:lnTo>
                  <a:lnTo>
                    <a:pt x="19730" y="7210"/>
                  </a:lnTo>
                  <a:lnTo>
                    <a:pt x="20134" y="7544"/>
                  </a:lnTo>
                  <a:lnTo>
                    <a:pt x="20538" y="7878"/>
                  </a:lnTo>
                  <a:lnTo>
                    <a:pt x="20925" y="8212"/>
                  </a:lnTo>
                  <a:lnTo>
                    <a:pt x="21312" y="8564"/>
                  </a:lnTo>
                  <a:lnTo>
                    <a:pt x="21681" y="8916"/>
                  </a:lnTo>
                  <a:lnTo>
                    <a:pt x="22051" y="9285"/>
                  </a:lnTo>
                  <a:lnTo>
                    <a:pt x="22402" y="9672"/>
                  </a:lnTo>
                  <a:lnTo>
                    <a:pt x="22736" y="10059"/>
                  </a:lnTo>
                  <a:lnTo>
                    <a:pt x="23071" y="10463"/>
                  </a:lnTo>
                  <a:lnTo>
                    <a:pt x="23387" y="10867"/>
                  </a:lnTo>
                  <a:lnTo>
                    <a:pt x="23704" y="11289"/>
                  </a:lnTo>
                  <a:lnTo>
                    <a:pt x="23721" y="11307"/>
                  </a:lnTo>
                  <a:lnTo>
                    <a:pt x="23739" y="11307"/>
                  </a:lnTo>
                  <a:lnTo>
                    <a:pt x="23756" y="11272"/>
                  </a:lnTo>
                  <a:lnTo>
                    <a:pt x="23756" y="11254"/>
                  </a:lnTo>
                  <a:lnTo>
                    <a:pt x="23422" y="10797"/>
                  </a:lnTo>
                  <a:lnTo>
                    <a:pt x="23088" y="10358"/>
                  </a:lnTo>
                  <a:lnTo>
                    <a:pt x="22719" y="9936"/>
                  </a:lnTo>
                  <a:lnTo>
                    <a:pt x="22350" y="9531"/>
                  </a:lnTo>
                  <a:lnTo>
                    <a:pt x="21980" y="9127"/>
                  </a:lnTo>
                  <a:lnTo>
                    <a:pt x="21576" y="8722"/>
                  </a:lnTo>
                  <a:lnTo>
                    <a:pt x="21171" y="8353"/>
                  </a:lnTo>
                  <a:lnTo>
                    <a:pt x="20767" y="7984"/>
                  </a:lnTo>
                  <a:lnTo>
                    <a:pt x="20345" y="7614"/>
                  </a:lnTo>
                  <a:lnTo>
                    <a:pt x="19905" y="7263"/>
                  </a:lnTo>
                  <a:lnTo>
                    <a:pt x="19466" y="6929"/>
                  </a:lnTo>
                  <a:lnTo>
                    <a:pt x="19009" y="6595"/>
                  </a:lnTo>
                  <a:lnTo>
                    <a:pt x="18569" y="6278"/>
                  </a:lnTo>
                  <a:lnTo>
                    <a:pt x="18094" y="5979"/>
                  </a:lnTo>
                  <a:lnTo>
                    <a:pt x="17619" y="5680"/>
                  </a:lnTo>
                  <a:lnTo>
                    <a:pt x="17145" y="5381"/>
                  </a:lnTo>
                  <a:lnTo>
                    <a:pt x="16195" y="4836"/>
                  </a:lnTo>
                  <a:lnTo>
                    <a:pt x="15210" y="4326"/>
                  </a:lnTo>
                  <a:lnTo>
                    <a:pt x="14226" y="3851"/>
                  </a:lnTo>
                  <a:lnTo>
                    <a:pt x="13241" y="3412"/>
                  </a:lnTo>
                  <a:lnTo>
                    <a:pt x="12239" y="3007"/>
                  </a:lnTo>
                  <a:lnTo>
                    <a:pt x="11254" y="2638"/>
                  </a:lnTo>
                  <a:lnTo>
                    <a:pt x="10287" y="2286"/>
                  </a:lnTo>
                  <a:lnTo>
                    <a:pt x="9320" y="1987"/>
                  </a:lnTo>
                  <a:lnTo>
                    <a:pt x="8388" y="1689"/>
                  </a:lnTo>
                  <a:lnTo>
                    <a:pt x="7473" y="1442"/>
                  </a:lnTo>
                  <a:lnTo>
                    <a:pt x="6577" y="1196"/>
                  </a:lnTo>
                  <a:lnTo>
                    <a:pt x="5733" y="1003"/>
                  </a:lnTo>
                  <a:lnTo>
                    <a:pt x="4924" y="809"/>
                  </a:lnTo>
                  <a:lnTo>
                    <a:pt x="4150" y="651"/>
                  </a:lnTo>
                  <a:lnTo>
                    <a:pt x="2778" y="387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927750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35" y="1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63" y="634"/>
                  </a:lnTo>
                  <a:lnTo>
                    <a:pt x="5170" y="915"/>
                  </a:lnTo>
                  <a:lnTo>
                    <a:pt x="5944" y="1091"/>
                  </a:lnTo>
                  <a:lnTo>
                    <a:pt x="6752" y="1284"/>
                  </a:lnTo>
                  <a:lnTo>
                    <a:pt x="7579" y="1513"/>
                  </a:lnTo>
                  <a:lnTo>
                    <a:pt x="8440" y="1741"/>
                  </a:lnTo>
                  <a:lnTo>
                    <a:pt x="9320" y="2005"/>
                  </a:lnTo>
                  <a:lnTo>
                    <a:pt x="10216" y="2287"/>
                  </a:lnTo>
                  <a:lnTo>
                    <a:pt x="11113" y="2603"/>
                  </a:lnTo>
                  <a:lnTo>
                    <a:pt x="12045" y="2937"/>
                  </a:lnTo>
                  <a:lnTo>
                    <a:pt x="12960" y="3289"/>
                  </a:lnTo>
                  <a:lnTo>
                    <a:pt x="13892" y="3693"/>
                  </a:lnTo>
                  <a:lnTo>
                    <a:pt x="14806" y="4115"/>
                  </a:lnTo>
                  <a:lnTo>
                    <a:pt x="15720" y="4555"/>
                  </a:lnTo>
                  <a:lnTo>
                    <a:pt x="16635" y="5047"/>
                  </a:lnTo>
                  <a:lnTo>
                    <a:pt x="17514" y="5557"/>
                  </a:lnTo>
                  <a:lnTo>
                    <a:pt x="18393" y="6102"/>
                  </a:lnTo>
                  <a:lnTo>
                    <a:pt x="18815" y="6384"/>
                  </a:lnTo>
                  <a:lnTo>
                    <a:pt x="19237" y="6683"/>
                  </a:lnTo>
                  <a:lnTo>
                    <a:pt x="19642" y="6981"/>
                  </a:lnTo>
                  <a:lnTo>
                    <a:pt x="20046" y="7298"/>
                  </a:lnTo>
                  <a:lnTo>
                    <a:pt x="20450" y="7615"/>
                  </a:lnTo>
                  <a:lnTo>
                    <a:pt x="20837" y="7949"/>
                  </a:lnTo>
                  <a:lnTo>
                    <a:pt x="21224" y="8283"/>
                  </a:lnTo>
                  <a:lnTo>
                    <a:pt x="21593" y="8634"/>
                  </a:lnTo>
                  <a:lnTo>
                    <a:pt x="21963" y="8986"/>
                  </a:lnTo>
                  <a:lnTo>
                    <a:pt x="22314" y="9355"/>
                  </a:lnTo>
                  <a:lnTo>
                    <a:pt x="22648" y="9725"/>
                  </a:lnTo>
                  <a:lnTo>
                    <a:pt x="22983" y="10111"/>
                  </a:lnTo>
                  <a:lnTo>
                    <a:pt x="23299" y="10516"/>
                  </a:lnTo>
                  <a:lnTo>
                    <a:pt x="23616" y="10920"/>
                  </a:lnTo>
                  <a:lnTo>
                    <a:pt x="23633" y="10938"/>
                  </a:lnTo>
                  <a:lnTo>
                    <a:pt x="23651" y="10938"/>
                  </a:lnTo>
                  <a:lnTo>
                    <a:pt x="23668" y="10903"/>
                  </a:lnTo>
                  <a:lnTo>
                    <a:pt x="23668" y="10885"/>
                  </a:lnTo>
                  <a:lnTo>
                    <a:pt x="23334" y="10446"/>
                  </a:lnTo>
                  <a:lnTo>
                    <a:pt x="23000" y="10024"/>
                  </a:lnTo>
                  <a:lnTo>
                    <a:pt x="22631" y="9602"/>
                  </a:lnTo>
                  <a:lnTo>
                    <a:pt x="22262" y="9215"/>
                  </a:lnTo>
                  <a:lnTo>
                    <a:pt x="21892" y="8810"/>
                  </a:lnTo>
                  <a:lnTo>
                    <a:pt x="21505" y="8441"/>
                  </a:lnTo>
                  <a:lnTo>
                    <a:pt x="21101" y="8072"/>
                  </a:lnTo>
                  <a:lnTo>
                    <a:pt x="20679" y="7720"/>
                  </a:lnTo>
                  <a:lnTo>
                    <a:pt x="20257" y="7368"/>
                  </a:lnTo>
                  <a:lnTo>
                    <a:pt x="19817" y="7034"/>
                  </a:lnTo>
                  <a:lnTo>
                    <a:pt x="19378" y="6700"/>
                  </a:lnTo>
                  <a:lnTo>
                    <a:pt x="18938" y="6384"/>
                  </a:lnTo>
                  <a:lnTo>
                    <a:pt x="18481" y="6085"/>
                  </a:lnTo>
                  <a:lnTo>
                    <a:pt x="18024" y="5786"/>
                  </a:lnTo>
                  <a:lnTo>
                    <a:pt x="17549" y="5487"/>
                  </a:lnTo>
                  <a:lnTo>
                    <a:pt x="17074" y="5223"/>
                  </a:lnTo>
                  <a:lnTo>
                    <a:pt x="16125" y="4678"/>
                  </a:lnTo>
                  <a:lnTo>
                    <a:pt x="15140" y="4186"/>
                  </a:lnTo>
                  <a:lnTo>
                    <a:pt x="14155" y="3728"/>
                  </a:lnTo>
                  <a:lnTo>
                    <a:pt x="13171" y="3306"/>
                  </a:lnTo>
                  <a:lnTo>
                    <a:pt x="12186" y="2920"/>
                  </a:lnTo>
                  <a:lnTo>
                    <a:pt x="11201" y="2550"/>
                  </a:lnTo>
                  <a:lnTo>
                    <a:pt x="10234" y="2216"/>
                  </a:lnTo>
                  <a:lnTo>
                    <a:pt x="9285" y="1917"/>
                  </a:lnTo>
                  <a:lnTo>
                    <a:pt x="8335" y="1636"/>
                  </a:lnTo>
                  <a:lnTo>
                    <a:pt x="7438" y="1390"/>
                  </a:lnTo>
                  <a:lnTo>
                    <a:pt x="6541" y="1161"/>
                  </a:lnTo>
                  <a:lnTo>
                    <a:pt x="5697" y="968"/>
                  </a:lnTo>
                  <a:lnTo>
                    <a:pt x="4888" y="792"/>
                  </a:lnTo>
                  <a:lnTo>
                    <a:pt x="4132" y="634"/>
                  </a:lnTo>
                  <a:lnTo>
                    <a:pt x="2761" y="387"/>
                  </a:lnTo>
                  <a:lnTo>
                    <a:pt x="1635" y="194"/>
                  </a:lnTo>
                  <a:lnTo>
                    <a:pt x="774" y="89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3929950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0" y="1"/>
                  </a:move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45" y="616"/>
                  </a:lnTo>
                  <a:lnTo>
                    <a:pt x="5152" y="897"/>
                  </a:lnTo>
                  <a:lnTo>
                    <a:pt x="5926" y="1056"/>
                  </a:lnTo>
                  <a:lnTo>
                    <a:pt x="6717" y="1249"/>
                  </a:lnTo>
                  <a:lnTo>
                    <a:pt x="7544" y="1460"/>
                  </a:lnTo>
                  <a:lnTo>
                    <a:pt x="8405" y="1689"/>
                  </a:lnTo>
                  <a:lnTo>
                    <a:pt x="9267" y="1935"/>
                  </a:lnTo>
                  <a:lnTo>
                    <a:pt x="10164" y="2216"/>
                  </a:lnTo>
                  <a:lnTo>
                    <a:pt x="11060" y="2515"/>
                  </a:lnTo>
                  <a:lnTo>
                    <a:pt x="11975" y="2849"/>
                  </a:lnTo>
                  <a:lnTo>
                    <a:pt x="12907" y="3183"/>
                  </a:lnTo>
                  <a:lnTo>
                    <a:pt x="13821" y="3570"/>
                  </a:lnTo>
                  <a:lnTo>
                    <a:pt x="14735" y="3975"/>
                  </a:lnTo>
                  <a:lnTo>
                    <a:pt x="15650" y="4414"/>
                  </a:lnTo>
                  <a:lnTo>
                    <a:pt x="16547" y="4872"/>
                  </a:lnTo>
                  <a:lnTo>
                    <a:pt x="17443" y="5364"/>
                  </a:lnTo>
                  <a:lnTo>
                    <a:pt x="18305" y="5891"/>
                  </a:lnTo>
                  <a:lnTo>
                    <a:pt x="19149" y="6454"/>
                  </a:lnTo>
                  <a:lnTo>
                    <a:pt x="19571" y="6753"/>
                  </a:lnTo>
                  <a:lnTo>
                    <a:pt x="19976" y="7052"/>
                  </a:lnTo>
                  <a:lnTo>
                    <a:pt x="20362" y="7368"/>
                  </a:lnTo>
                  <a:lnTo>
                    <a:pt x="20767" y="7685"/>
                  </a:lnTo>
                  <a:lnTo>
                    <a:pt x="21136" y="8001"/>
                  </a:lnTo>
                  <a:lnTo>
                    <a:pt x="21505" y="8336"/>
                  </a:lnTo>
                  <a:lnTo>
                    <a:pt x="21875" y="8687"/>
                  </a:lnTo>
                  <a:lnTo>
                    <a:pt x="22226" y="9039"/>
                  </a:lnTo>
                  <a:lnTo>
                    <a:pt x="22560" y="9408"/>
                  </a:lnTo>
                  <a:lnTo>
                    <a:pt x="22895" y="9777"/>
                  </a:lnTo>
                  <a:lnTo>
                    <a:pt x="23211" y="10164"/>
                  </a:lnTo>
                  <a:lnTo>
                    <a:pt x="23528" y="10551"/>
                  </a:lnTo>
                  <a:lnTo>
                    <a:pt x="23545" y="10569"/>
                  </a:lnTo>
                  <a:lnTo>
                    <a:pt x="23563" y="10551"/>
                  </a:lnTo>
                  <a:lnTo>
                    <a:pt x="23580" y="10534"/>
                  </a:lnTo>
                  <a:lnTo>
                    <a:pt x="23580" y="10498"/>
                  </a:lnTo>
                  <a:lnTo>
                    <a:pt x="23246" y="10094"/>
                  </a:lnTo>
                  <a:lnTo>
                    <a:pt x="22912" y="9672"/>
                  </a:lnTo>
                  <a:lnTo>
                    <a:pt x="22543" y="9285"/>
                  </a:lnTo>
                  <a:lnTo>
                    <a:pt x="22174" y="8898"/>
                  </a:lnTo>
                  <a:lnTo>
                    <a:pt x="21804" y="8511"/>
                  </a:lnTo>
                  <a:lnTo>
                    <a:pt x="21417" y="8160"/>
                  </a:lnTo>
                  <a:lnTo>
                    <a:pt x="21013" y="7790"/>
                  </a:lnTo>
                  <a:lnTo>
                    <a:pt x="20591" y="7456"/>
                  </a:lnTo>
                  <a:lnTo>
                    <a:pt x="20169" y="7122"/>
                  </a:lnTo>
                  <a:lnTo>
                    <a:pt x="19747" y="6788"/>
                  </a:lnTo>
                  <a:lnTo>
                    <a:pt x="19307" y="6472"/>
                  </a:lnTo>
                  <a:lnTo>
                    <a:pt x="18850" y="6173"/>
                  </a:lnTo>
                  <a:lnTo>
                    <a:pt x="18411" y="5874"/>
                  </a:lnTo>
                  <a:lnTo>
                    <a:pt x="17936" y="5592"/>
                  </a:lnTo>
                  <a:lnTo>
                    <a:pt x="17479" y="5311"/>
                  </a:lnTo>
                  <a:lnTo>
                    <a:pt x="17004" y="5047"/>
                  </a:lnTo>
                  <a:lnTo>
                    <a:pt x="16054" y="4537"/>
                  </a:lnTo>
                  <a:lnTo>
                    <a:pt x="15070" y="4063"/>
                  </a:lnTo>
                  <a:lnTo>
                    <a:pt x="14102" y="3605"/>
                  </a:lnTo>
                  <a:lnTo>
                    <a:pt x="13118" y="3201"/>
                  </a:lnTo>
                  <a:lnTo>
                    <a:pt x="12133" y="2814"/>
                  </a:lnTo>
                  <a:lnTo>
                    <a:pt x="11148" y="2462"/>
                  </a:lnTo>
                  <a:lnTo>
                    <a:pt x="10181" y="2146"/>
                  </a:lnTo>
                  <a:lnTo>
                    <a:pt x="9232" y="1847"/>
                  </a:lnTo>
                  <a:lnTo>
                    <a:pt x="8300" y="1583"/>
                  </a:lnTo>
                  <a:lnTo>
                    <a:pt x="7403" y="1355"/>
                  </a:lnTo>
                  <a:lnTo>
                    <a:pt x="6524" y="1126"/>
                  </a:lnTo>
                  <a:lnTo>
                    <a:pt x="5680" y="933"/>
                  </a:lnTo>
                  <a:lnTo>
                    <a:pt x="4871" y="757"/>
                  </a:lnTo>
                  <a:lnTo>
                    <a:pt x="4115" y="616"/>
                  </a:lnTo>
                  <a:lnTo>
                    <a:pt x="2743" y="370"/>
                  </a:lnTo>
                  <a:lnTo>
                    <a:pt x="1618" y="194"/>
                  </a:lnTo>
                  <a:lnTo>
                    <a:pt x="756" y="71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932125" y="5394475"/>
              <a:ext cx="411950" cy="116975"/>
            </a:xfrm>
            <a:custGeom>
              <a:avLst/>
              <a:gdLst/>
              <a:ahLst/>
              <a:cxnLst/>
              <a:rect l="l" t="t" r="r" b="b"/>
              <a:pathLst>
                <a:path w="16478" h="4679" extrusionOk="0">
                  <a:moveTo>
                    <a:pt x="1" y="1"/>
                  </a:moveTo>
                  <a:lnTo>
                    <a:pt x="1" y="36"/>
                  </a:lnTo>
                  <a:lnTo>
                    <a:pt x="1" y="54"/>
                  </a:lnTo>
                  <a:lnTo>
                    <a:pt x="36" y="71"/>
                  </a:lnTo>
                  <a:lnTo>
                    <a:pt x="124" y="71"/>
                  </a:lnTo>
                  <a:lnTo>
                    <a:pt x="827" y="159"/>
                  </a:lnTo>
                  <a:lnTo>
                    <a:pt x="2111" y="335"/>
                  </a:lnTo>
                  <a:lnTo>
                    <a:pt x="2955" y="458"/>
                  </a:lnTo>
                  <a:lnTo>
                    <a:pt x="3887" y="616"/>
                  </a:lnTo>
                  <a:lnTo>
                    <a:pt x="4924" y="827"/>
                  </a:lnTo>
                  <a:lnTo>
                    <a:pt x="6032" y="1056"/>
                  </a:lnTo>
                  <a:lnTo>
                    <a:pt x="7228" y="1337"/>
                  </a:lnTo>
                  <a:lnTo>
                    <a:pt x="8459" y="1671"/>
                  </a:lnTo>
                  <a:lnTo>
                    <a:pt x="9760" y="2041"/>
                  </a:lnTo>
                  <a:lnTo>
                    <a:pt x="11079" y="2445"/>
                  </a:lnTo>
                  <a:lnTo>
                    <a:pt x="11747" y="2674"/>
                  </a:lnTo>
                  <a:lnTo>
                    <a:pt x="12415" y="2920"/>
                  </a:lnTo>
                  <a:lnTo>
                    <a:pt x="13084" y="3184"/>
                  </a:lnTo>
                  <a:lnTo>
                    <a:pt x="13769" y="3447"/>
                  </a:lnTo>
                  <a:lnTo>
                    <a:pt x="14437" y="3729"/>
                  </a:lnTo>
                  <a:lnTo>
                    <a:pt x="15106" y="4028"/>
                  </a:lnTo>
                  <a:lnTo>
                    <a:pt x="15774" y="4344"/>
                  </a:lnTo>
                  <a:lnTo>
                    <a:pt x="16424" y="4678"/>
                  </a:lnTo>
                  <a:lnTo>
                    <a:pt x="16460" y="4678"/>
                  </a:lnTo>
                  <a:lnTo>
                    <a:pt x="16477" y="4661"/>
                  </a:lnTo>
                  <a:lnTo>
                    <a:pt x="16477" y="4643"/>
                  </a:lnTo>
                  <a:lnTo>
                    <a:pt x="16460" y="4625"/>
                  </a:lnTo>
                  <a:lnTo>
                    <a:pt x="15756" y="4274"/>
                  </a:lnTo>
                  <a:lnTo>
                    <a:pt x="15035" y="3940"/>
                  </a:lnTo>
                  <a:lnTo>
                    <a:pt x="14332" y="3606"/>
                  </a:lnTo>
                  <a:lnTo>
                    <a:pt x="13611" y="3307"/>
                  </a:lnTo>
                  <a:lnTo>
                    <a:pt x="12890" y="3025"/>
                  </a:lnTo>
                  <a:lnTo>
                    <a:pt x="12169" y="2762"/>
                  </a:lnTo>
                  <a:lnTo>
                    <a:pt x="11448" y="2515"/>
                  </a:lnTo>
                  <a:lnTo>
                    <a:pt x="10745" y="2269"/>
                  </a:lnTo>
                  <a:lnTo>
                    <a:pt x="10041" y="2041"/>
                  </a:lnTo>
                  <a:lnTo>
                    <a:pt x="9338" y="1830"/>
                  </a:lnTo>
                  <a:lnTo>
                    <a:pt x="7984" y="1460"/>
                  </a:lnTo>
                  <a:lnTo>
                    <a:pt x="6683" y="1144"/>
                  </a:lnTo>
                  <a:lnTo>
                    <a:pt x="5452" y="862"/>
                  </a:lnTo>
                  <a:lnTo>
                    <a:pt x="4309" y="634"/>
                  </a:lnTo>
                  <a:lnTo>
                    <a:pt x="3254" y="440"/>
                  </a:lnTo>
                  <a:lnTo>
                    <a:pt x="2340" y="300"/>
                  </a:lnTo>
                  <a:lnTo>
                    <a:pt x="1548" y="177"/>
                  </a:lnTo>
                  <a:lnTo>
                    <a:pt x="441" y="36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625825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23985" y="1"/>
                  </a:moveTo>
                  <a:lnTo>
                    <a:pt x="23229" y="89"/>
                  </a:lnTo>
                  <a:lnTo>
                    <a:pt x="22368" y="212"/>
                  </a:lnTo>
                  <a:lnTo>
                    <a:pt x="21207" y="423"/>
                  </a:lnTo>
                  <a:lnTo>
                    <a:pt x="20539" y="546"/>
                  </a:lnTo>
                  <a:lnTo>
                    <a:pt x="19800" y="704"/>
                  </a:lnTo>
                  <a:lnTo>
                    <a:pt x="19027" y="880"/>
                  </a:lnTo>
                  <a:lnTo>
                    <a:pt x="18200" y="1073"/>
                  </a:lnTo>
                  <a:lnTo>
                    <a:pt x="17339" y="1302"/>
                  </a:lnTo>
                  <a:lnTo>
                    <a:pt x="16442" y="1548"/>
                  </a:lnTo>
                  <a:lnTo>
                    <a:pt x="15510" y="1829"/>
                  </a:lnTo>
                  <a:lnTo>
                    <a:pt x="14560" y="2146"/>
                  </a:lnTo>
                  <a:lnTo>
                    <a:pt x="13593" y="2498"/>
                  </a:lnTo>
                  <a:lnTo>
                    <a:pt x="12608" y="2867"/>
                  </a:lnTo>
                  <a:lnTo>
                    <a:pt x="11606" y="3271"/>
                  </a:lnTo>
                  <a:lnTo>
                    <a:pt x="10604" y="3729"/>
                  </a:lnTo>
                  <a:lnTo>
                    <a:pt x="9602" y="4203"/>
                  </a:lnTo>
                  <a:lnTo>
                    <a:pt x="8599" y="4731"/>
                  </a:lnTo>
                  <a:lnTo>
                    <a:pt x="7615" y="5294"/>
                  </a:lnTo>
                  <a:lnTo>
                    <a:pt x="7122" y="5592"/>
                  </a:lnTo>
                  <a:lnTo>
                    <a:pt x="6647" y="5891"/>
                  </a:lnTo>
                  <a:lnTo>
                    <a:pt x="6155" y="6208"/>
                  </a:lnTo>
                  <a:lnTo>
                    <a:pt x="5680" y="6542"/>
                  </a:lnTo>
                  <a:lnTo>
                    <a:pt x="5223" y="6876"/>
                  </a:lnTo>
                  <a:lnTo>
                    <a:pt x="4766" y="7228"/>
                  </a:lnTo>
                  <a:lnTo>
                    <a:pt x="4309" y="7579"/>
                  </a:lnTo>
                  <a:lnTo>
                    <a:pt x="3869" y="7966"/>
                  </a:lnTo>
                  <a:lnTo>
                    <a:pt x="3430" y="8353"/>
                  </a:lnTo>
                  <a:lnTo>
                    <a:pt x="2990" y="8740"/>
                  </a:lnTo>
                  <a:lnTo>
                    <a:pt x="2585" y="9144"/>
                  </a:lnTo>
                  <a:lnTo>
                    <a:pt x="2181" y="9566"/>
                  </a:lnTo>
                  <a:lnTo>
                    <a:pt x="1777" y="10006"/>
                  </a:lnTo>
                  <a:lnTo>
                    <a:pt x="1390" y="10446"/>
                  </a:lnTo>
                  <a:lnTo>
                    <a:pt x="1021" y="10903"/>
                  </a:lnTo>
                  <a:lnTo>
                    <a:pt x="669" y="11378"/>
                  </a:lnTo>
                  <a:lnTo>
                    <a:pt x="335" y="11870"/>
                  </a:lnTo>
                  <a:lnTo>
                    <a:pt x="1" y="12362"/>
                  </a:lnTo>
                  <a:lnTo>
                    <a:pt x="1" y="12380"/>
                  </a:lnTo>
                  <a:lnTo>
                    <a:pt x="1" y="12415"/>
                  </a:lnTo>
                  <a:lnTo>
                    <a:pt x="36" y="12415"/>
                  </a:lnTo>
                  <a:lnTo>
                    <a:pt x="53" y="12398"/>
                  </a:lnTo>
                  <a:lnTo>
                    <a:pt x="387" y="11905"/>
                  </a:lnTo>
                  <a:lnTo>
                    <a:pt x="722" y="11413"/>
                  </a:lnTo>
                  <a:lnTo>
                    <a:pt x="1091" y="10956"/>
                  </a:lnTo>
                  <a:lnTo>
                    <a:pt x="1460" y="10498"/>
                  </a:lnTo>
                  <a:lnTo>
                    <a:pt x="1829" y="10059"/>
                  </a:lnTo>
                  <a:lnTo>
                    <a:pt x="2234" y="9619"/>
                  </a:lnTo>
                  <a:lnTo>
                    <a:pt x="2638" y="9197"/>
                  </a:lnTo>
                  <a:lnTo>
                    <a:pt x="3043" y="8793"/>
                  </a:lnTo>
                  <a:lnTo>
                    <a:pt x="3465" y="8406"/>
                  </a:lnTo>
                  <a:lnTo>
                    <a:pt x="3904" y="8019"/>
                  </a:lnTo>
                  <a:lnTo>
                    <a:pt x="4344" y="7650"/>
                  </a:lnTo>
                  <a:lnTo>
                    <a:pt x="4801" y="7281"/>
                  </a:lnTo>
                  <a:lnTo>
                    <a:pt x="5258" y="6929"/>
                  </a:lnTo>
                  <a:lnTo>
                    <a:pt x="5733" y="6595"/>
                  </a:lnTo>
                  <a:lnTo>
                    <a:pt x="6208" y="6261"/>
                  </a:lnTo>
                  <a:lnTo>
                    <a:pt x="6683" y="5944"/>
                  </a:lnTo>
                  <a:lnTo>
                    <a:pt x="7157" y="5645"/>
                  </a:lnTo>
                  <a:lnTo>
                    <a:pt x="7650" y="5346"/>
                  </a:lnTo>
                  <a:lnTo>
                    <a:pt x="8634" y="4784"/>
                  </a:lnTo>
                  <a:lnTo>
                    <a:pt x="9637" y="4274"/>
                  </a:lnTo>
                  <a:lnTo>
                    <a:pt x="10639" y="3781"/>
                  </a:lnTo>
                  <a:lnTo>
                    <a:pt x="11641" y="3342"/>
                  </a:lnTo>
                  <a:lnTo>
                    <a:pt x="12626" y="2937"/>
                  </a:lnTo>
                  <a:lnTo>
                    <a:pt x="13611" y="2550"/>
                  </a:lnTo>
                  <a:lnTo>
                    <a:pt x="14595" y="2216"/>
                  </a:lnTo>
                  <a:lnTo>
                    <a:pt x="15545" y="1900"/>
                  </a:lnTo>
                  <a:lnTo>
                    <a:pt x="16459" y="1618"/>
                  </a:lnTo>
                  <a:lnTo>
                    <a:pt x="17356" y="1372"/>
                  </a:lnTo>
                  <a:lnTo>
                    <a:pt x="18218" y="1144"/>
                  </a:lnTo>
                  <a:lnTo>
                    <a:pt x="19044" y="950"/>
                  </a:lnTo>
                  <a:lnTo>
                    <a:pt x="19818" y="774"/>
                  </a:lnTo>
                  <a:lnTo>
                    <a:pt x="20539" y="616"/>
                  </a:lnTo>
                  <a:lnTo>
                    <a:pt x="21207" y="493"/>
                  </a:lnTo>
                  <a:lnTo>
                    <a:pt x="22368" y="282"/>
                  </a:lnTo>
                  <a:lnTo>
                    <a:pt x="23247" y="159"/>
                  </a:lnTo>
                  <a:lnTo>
                    <a:pt x="23792" y="89"/>
                  </a:lnTo>
                  <a:lnTo>
                    <a:pt x="23985" y="71"/>
                  </a:lnTo>
                  <a:lnTo>
                    <a:pt x="24021" y="53"/>
                  </a:lnTo>
                  <a:lnTo>
                    <a:pt x="24021" y="18"/>
                  </a:lnTo>
                  <a:lnTo>
                    <a:pt x="2400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625825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23897" y="1"/>
                  </a:moveTo>
                  <a:lnTo>
                    <a:pt x="23159" y="89"/>
                  </a:lnTo>
                  <a:lnTo>
                    <a:pt x="22280" y="212"/>
                  </a:lnTo>
                  <a:lnTo>
                    <a:pt x="21119" y="405"/>
                  </a:lnTo>
                  <a:lnTo>
                    <a:pt x="20451" y="528"/>
                  </a:lnTo>
                  <a:lnTo>
                    <a:pt x="19730" y="687"/>
                  </a:lnTo>
                  <a:lnTo>
                    <a:pt x="18956" y="845"/>
                  </a:lnTo>
                  <a:lnTo>
                    <a:pt x="18147" y="1038"/>
                  </a:lnTo>
                  <a:lnTo>
                    <a:pt x="17286" y="1267"/>
                  </a:lnTo>
                  <a:lnTo>
                    <a:pt x="16389" y="1513"/>
                  </a:lnTo>
                  <a:lnTo>
                    <a:pt x="15475" y="1777"/>
                  </a:lnTo>
                  <a:lnTo>
                    <a:pt x="14525" y="2093"/>
                  </a:lnTo>
                  <a:lnTo>
                    <a:pt x="13558" y="2427"/>
                  </a:lnTo>
                  <a:lnTo>
                    <a:pt x="12573" y="2779"/>
                  </a:lnTo>
                  <a:lnTo>
                    <a:pt x="11571" y="3184"/>
                  </a:lnTo>
                  <a:lnTo>
                    <a:pt x="10569" y="3623"/>
                  </a:lnTo>
                  <a:lnTo>
                    <a:pt x="9584" y="4080"/>
                  </a:lnTo>
                  <a:lnTo>
                    <a:pt x="8582" y="4590"/>
                  </a:lnTo>
                  <a:lnTo>
                    <a:pt x="7597" y="5135"/>
                  </a:lnTo>
                  <a:lnTo>
                    <a:pt x="7105" y="5417"/>
                  </a:lnTo>
                  <a:lnTo>
                    <a:pt x="6630" y="5716"/>
                  </a:lnTo>
                  <a:lnTo>
                    <a:pt x="6155" y="6032"/>
                  </a:lnTo>
                  <a:lnTo>
                    <a:pt x="5680" y="6349"/>
                  </a:lnTo>
                  <a:lnTo>
                    <a:pt x="5206" y="6665"/>
                  </a:lnTo>
                  <a:lnTo>
                    <a:pt x="4748" y="7017"/>
                  </a:lnTo>
                  <a:lnTo>
                    <a:pt x="4291" y="7369"/>
                  </a:lnTo>
                  <a:lnTo>
                    <a:pt x="3852" y="7720"/>
                  </a:lnTo>
                  <a:lnTo>
                    <a:pt x="3412" y="8090"/>
                  </a:lnTo>
                  <a:lnTo>
                    <a:pt x="2990" y="8476"/>
                  </a:lnTo>
                  <a:lnTo>
                    <a:pt x="2585" y="8881"/>
                  </a:lnTo>
                  <a:lnTo>
                    <a:pt x="2181" y="9285"/>
                  </a:lnTo>
                  <a:lnTo>
                    <a:pt x="1777" y="9707"/>
                  </a:lnTo>
                  <a:lnTo>
                    <a:pt x="1390" y="10129"/>
                  </a:lnTo>
                  <a:lnTo>
                    <a:pt x="1021" y="10586"/>
                  </a:lnTo>
                  <a:lnTo>
                    <a:pt x="669" y="11026"/>
                  </a:lnTo>
                  <a:lnTo>
                    <a:pt x="335" y="11501"/>
                  </a:lnTo>
                  <a:lnTo>
                    <a:pt x="1" y="11993"/>
                  </a:lnTo>
                  <a:lnTo>
                    <a:pt x="1" y="12011"/>
                  </a:lnTo>
                  <a:lnTo>
                    <a:pt x="1" y="12028"/>
                  </a:lnTo>
                  <a:lnTo>
                    <a:pt x="36" y="12046"/>
                  </a:lnTo>
                  <a:lnTo>
                    <a:pt x="53" y="12028"/>
                  </a:lnTo>
                  <a:lnTo>
                    <a:pt x="387" y="11536"/>
                  </a:lnTo>
                  <a:lnTo>
                    <a:pt x="722" y="11079"/>
                  </a:lnTo>
                  <a:lnTo>
                    <a:pt x="1073" y="10622"/>
                  </a:lnTo>
                  <a:lnTo>
                    <a:pt x="1443" y="10182"/>
                  </a:lnTo>
                  <a:lnTo>
                    <a:pt x="1829" y="9742"/>
                  </a:lnTo>
                  <a:lnTo>
                    <a:pt x="2216" y="9338"/>
                  </a:lnTo>
                  <a:lnTo>
                    <a:pt x="2621" y="8934"/>
                  </a:lnTo>
                  <a:lnTo>
                    <a:pt x="3043" y="8529"/>
                  </a:lnTo>
                  <a:lnTo>
                    <a:pt x="3465" y="8142"/>
                  </a:lnTo>
                  <a:lnTo>
                    <a:pt x="3904" y="7773"/>
                  </a:lnTo>
                  <a:lnTo>
                    <a:pt x="4344" y="7421"/>
                  </a:lnTo>
                  <a:lnTo>
                    <a:pt x="4801" y="7070"/>
                  </a:lnTo>
                  <a:lnTo>
                    <a:pt x="5258" y="6736"/>
                  </a:lnTo>
                  <a:lnTo>
                    <a:pt x="5715" y="6401"/>
                  </a:lnTo>
                  <a:lnTo>
                    <a:pt x="6190" y="6085"/>
                  </a:lnTo>
                  <a:lnTo>
                    <a:pt x="6665" y="5786"/>
                  </a:lnTo>
                  <a:lnTo>
                    <a:pt x="7140" y="5487"/>
                  </a:lnTo>
                  <a:lnTo>
                    <a:pt x="7632" y="5188"/>
                  </a:lnTo>
                  <a:lnTo>
                    <a:pt x="8617" y="4661"/>
                  </a:lnTo>
                  <a:lnTo>
                    <a:pt x="9602" y="4151"/>
                  </a:lnTo>
                  <a:lnTo>
                    <a:pt x="10604" y="3676"/>
                  </a:lnTo>
                  <a:lnTo>
                    <a:pt x="11606" y="3254"/>
                  </a:lnTo>
                  <a:lnTo>
                    <a:pt x="12591" y="2849"/>
                  </a:lnTo>
                  <a:lnTo>
                    <a:pt x="13576" y="2480"/>
                  </a:lnTo>
                  <a:lnTo>
                    <a:pt x="14543" y="2146"/>
                  </a:lnTo>
                  <a:lnTo>
                    <a:pt x="15492" y="1847"/>
                  </a:lnTo>
                  <a:lnTo>
                    <a:pt x="16407" y="1583"/>
                  </a:lnTo>
                  <a:lnTo>
                    <a:pt x="17303" y="1337"/>
                  </a:lnTo>
                  <a:lnTo>
                    <a:pt x="18165" y="1109"/>
                  </a:lnTo>
                  <a:lnTo>
                    <a:pt x="18974" y="915"/>
                  </a:lnTo>
                  <a:lnTo>
                    <a:pt x="19748" y="739"/>
                  </a:lnTo>
                  <a:lnTo>
                    <a:pt x="20469" y="599"/>
                  </a:lnTo>
                  <a:lnTo>
                    <a:pt x="21137" y="476"/>
                  </a:lnTo>
                  <a:lnTo>
                    <a:pt x="22297" y="282"/>
                  </a:lnTo>
                  <a:lnTo>
                    <a:pt x="23159" y="159"/>
                  </a:lnTo>
                  <a:lnTo>
                    <a:pt x="23704" y="89"/>
                  </a:lnTo>
                  <a:lnTo>
                    <a:pt x="23897" y="71"/>
                  </a:lnTo>
                  <a:lnTo>
                    <a:pt x="23933" y="54"/>
                  </a:lnTo>
                  <a:lnTo>
                    <a:pt x="23933" y="18"/>
                  </a:lnTo>
                  <a:lnTo>
                    <a:pt x="2391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625825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23809" y="0"/>
                  </a:moveTo>
                  <a:lnTo>
                    <a:pt x="23071" y="88"/>
                  </a:lnTo>
                  <a:lnTo>
                    <a:pt x="22192" y="211"/>
                  </a:lnTo>
                  <a:lnTo>
                    <a:pt x="21049" y="405"/>
                  </a:lnTo>
                  <a:lnTo>
                    <a:pt x="19660" y="669"/>
                  </a:lnTo>
                  <a:lnTo>
                    <a:pt x="18904" y="844"/>
                  </a:lnTo>
                  <a:lnTo>
                    <a:pt x="18077" y="1020"/>
                  </a:lnTo>
                  <a:lnTo>
                    <a:pt x="17233" y="1249"/>
                  </a:lnTo>
                  <a:lnTo>
                    <a:pt x="16336" y="1477"/>
                  </a:lnTo>
                  <a:lnTo>
                    <a:pt x="15422" y="1741"/>
                  </a:lnTo>
                  <a:lnTo>
                    <a:pt x="14472" y="2040"/>
                  </a:lnTo>
                  <a:lnTo>
                    <a:pt x="13505" y="2357"/>
                  </a:lnTo>
                  <a:lnTo>
                    <a:pt x="12538" y="2726"/>
                  </a:lnTo>
                  <a:lnTo>
                    <a:pt x="11536" y="3113"/>
                  </a:lnTo>
                  <a:lnTo>
                    <a:pt x="10551" y="3517"/>
                  </a:lnTo>
                  <a:lnTo>
                    <a:pt x="9549" y="3974"/>
                  </a:lnTo>
                  <a:lnTo>
                    <a:pt x="8564" y="4467"/>
                  </a:lnTo>
                  <a:lnTo>
                    <a:pt x="7579" y="4994"/>
                  </a:lnTo>
                  <a:lnTo>
                    <a:pt x="7087" y="5276"/>
                  </a:lnTo>
                  <a:lnTo>
                    <a:pt x="6612" y="5557"/>
                  </a:lnTo>
                  <a:lnTo>
                    <a:pt x="6137" y="5856"/>
                  </a:lnTo>
                  <a:lnTo>
                    <a:pt x="5663" y="6172"/>
                  </a:lnTo>
                  <a:lnTo>
                    <a:pt x="5206" y="6489"/>
                  </a:lnTo>
                  <a:lnTo>
                    <a:pt x="4748" y="6823"/>
                  </a:lnTo>
                  <a:lnTo>
                    <a:pt x="4291" y="7157"/>
                  </a:lnTo>
                  <a:lnTo>
                    <a:pt x="3852" y="7509"/>
                  </a:lnTo>
                  <a:lnTo>
                    <a:pt x="3412" y="7860"/>
                  </a:lnTo>
                  <a:lnTo>
                    <a:pt x="2990" y="8230"/>
                  </a:lnTo>
                  <a:lnTo>
                    <a:pt x="2568" y="8617"/>
                  </a:lnTo>
                  <a:lnTo>
                    <a:pt x="2163" y="9021"/>
                  </a:lnTo>
                  <a:lnTo>
                    <a:pt x="1777" y="9425"/>
                  </a:lnTo>
                  <a:lnTo>
                    <a:pt x="1390" y="9830"/>
                  </a:lnTo>
                  <a:lnTo>
                    <a:pt x="1021" y="10269"/>
                  </a:lnTo>
                  <a:lnTo>
                    <a:pt x="669" y="10709"/>
                  </a:lnTo>
                  <a:lnTo>
                    <a:pt x="335" y="11166"/>
                  </a:lnTo>
                  <a:lnTo>
                    <a:pt x="1" y="11623"/>
                  </a:lnTo>
                  <a:lnTo>
                    <a:pt x="1" y="11659"/>
                  </a:lnTo>
                  <a:lnTo>
                    <a:pt x="1" y="11676"/>
                  </a:lnTo>
                  <a:lnTo>
                    <a:pt x="53" y="11676"/>
                  </a:lnTo>
                  <a:lnTo>
                    <a:pt x="387" y="11201"/>
                  </a:lnTo>
                  <a:lnTo>
                    <a:pt x="722" y="10744"/>
                  </a:lnTo>
                  <a:lnTo>
                    <a:pt x="1073" y="10305"/>
                  </a:lnTo>
                  <a:lnTo>
                    <a:pt x="1443" y="9883"/>
                  </a:lnTo>
                  <a:lnTo>
                    <a:pt x="1829" y="9461"/>
                  </a:lnTo>
                  <a:lnTo>
                    <a:pt x="2216" y="9056"/>
                  </a:lnTo>
                  <a:lnTo>
                    <a:pt x="2621" y="8669"/>
                  </a:lnTo>
                  <a:lnTo>
                    <a:pt x="3043" y="8282"/>
                  </a:lnTo>
                  <a:lnTo>
                    <a:pt x="3465" y="7913"/>
                  </a:lnTo>
                  <a:lnTo>
                    <a:pt x="3887" y="7562"/>
                  </a:lnTo>
                  <a:lnTo>
                    <a:pt x="4344" y="7210"/>
                  </a:lnTo>
                  <a:lnTo>
                    <a:pt x="4784" y="6876"/>
                  </a:lnTo>
                  <a:lnTo>
                    <a:pt x="5241" y="6542"/>
                  </a:lnTo>
                  <a:lnTo>
                    <a:pt x="5698" y="6225"/>
                  </a:lnTo>
                  <a:lnTo>
                    <a:pt x="6173" y="5926"/>
                  </a:lnTo>
                  <a:lnTo>
                    <a:pt x="6647" y="5627"/>
                  </a:lnTo>
                  <a:lnTo>
                    <a:pt x="7122" y="5328"/>
                  </a:lnTo>
                  <a:lnTo>
                    <a:pt x="7615" y="5065"/>
                  </a:lnTo>
                  <a:lnTo>
                    <a:pt x="8599" y="4537"/>
                  </a:lnTo>
                  <a:lnTo>
                    <a:pt x="9584" y="4045"/>
                  </a:lnTo>
                  <a:lnTo>
                    <a:pt x="10569" y="3588"/>
                  </a:lnTo>
                  <a:lnTo>
                    <a:pt x="11571" y="3166"/>
                  </a:lnTo>
                  <a:lnTo>
                    <a:pt x="12556" y="2779"/>
                  </a:lnTo>
                  <a:lnTo>
                    <a:pt x="13540" y="2427"/>
                  </a:lnTo>
                  <a:lnTo>
                    <a:pt x="14490" y="2110"/>
                  </a:lnTo>
                  <a:lnTo>
                    <a:pt x="15439" y="1812"/>
                  </a:lnTo>
                  <a:lnTo>
                    <a:pt x="16354" y="1548"/>
                  </a:lnTo>
                  <a:lnTo>
                    <a:pt x="17251" y="1302"/>
                  </a:lnTo>
                  <a:lnTo>
                    <a:pt x="18095" y="1091"/>
                  </a:lnTo>
                  <a:lnTo>
                    <a:pt x="18921" y="915"/>
                  </a:lnTo>
                  <a:lnTo>
                    <a:pt x="19677" y="739"/>
                  </a:lnTo>
                  <a:lnTo>
                    <a:pt x="21066" y="475"/>
                  </a:lnTo>
                  <a:lnTo>
                    <a:pt x="22209" y="282"/>
                  </a:lnTo>
                  <a:lnTo>
                    <a:pt x="23071" y="159"/>
                  </a:lnTo>
                  <a:lnTo>
                    <a:pt x="23616" y="88"/>
                  </a:lnTo>
                  <a:lnTo>
                    <a:pt x="23809" y="71"/>
                  </a:lnTo>
                  <a:lnTo>
                    <a:pt x="23845" y="71"/>
                  </a:lnTo>
                  <a:lnTo>
                    <a:pt x="23845" y="36"/>
                  </a:lnTo>
                  <a:lnTo>
                    <a:pt x="23827" y="18"/>
                  </a:lnTo>
                  <a:lnTo>
                    <a:pt x="23809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625825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23722" y="0"/>
                  </a:moveTo>
                  <a:lnTo>
                    <a:pt x="22983" y="88"/>
                  </a:lnTo>
                  <a:lnTo>
                    <a:pt x="22121" y="211"/>
                  </a:lnTo>
                  <a:lnTo>
                    <a:pt x="20978" y="387"/>
                  </a:lnTo>
                  <a:lnTo>
                    <a:pt x="19607" y="651"/>
                  </a:lnTo>
                  <a:lnTo>
                    <a:pt x="18833" y="809"/>
                  </a:lnTo>
                  <a:lnTo>
                    <a:pt x="18024" y="1003"/>
                  </a:lnTo>
                  <a:lnTo>
                    <a:pt x="17180" y="1196"/>
                  </a:lnTo>
                  <a:lnTo>
                    <a:pt x="16284" y="1442"/>
                  </a:lnTo>
                  <a:lnTo>
                    <a:pt x="15369" y="1689"/>
                  </a:lnTo>
                  <a:lnTo>
                    <a:pt x="14437" y="1987"/>
                  </a:lnTo>
                  <a:lnTo>
                    <a:pt x="13470" y="2286"/>
                  </a:lnTo>
                  <a:lnTo>
                    <a:pt x="12503" y="2638"/>
                  </a:lnTo>
                  <a:lnTo>
                    <a:pt x="11518" y="3007"/>
                  </a:lnTo>
                  <a:lnTo>
                    <a:pt x="10516" y="3412"/>
                  </a:lnTo>
                  <a:lnTo>
                    <a:pt x="9531" y="3851"/>
                  </a:lnTo>
                  <a:lnTo>
                    <a:pt x="8547" y="4326"/>
                  </a:lnTo>
                  <a:lnTo>
                    <a:pt x="7562" y="4836"/>
                  </a:lnTo>
                  <a:lnTo>
                    <a:pt x="6595" y="5381"/>
                  </a:lnTo>
                  <a:lnTo>
                    <a:pt x="6120" y="5680"/>
                  </a:lnTo>
                  <a:lnTo>
                    <a:pt x="5663" y="5979"/>
                  </a:lnTo>
                  <a:lnTo>
                    <a:pt x="5188" y="6278"/>
                  </a:lnTo>
                  <a:lnTo>
                    <a:pt x="4731" y="6595"/>
                  </a:lnTo>
                  <a:lnTo>
                    <a:pt x="4291" y="6929"/>
                  </a:lnTo>
                  <a:lnTo>
                    <a:pt x="3852" y="7263"/>
                  </a:lnTo>
                  <a:lnTo>
                    <a:pt x="3412" y="7614"/>
                  </a:lnTo>
                  <a:lnTo>
                    <a:pt x="2990" y="7984"/>
                  </a:lnTo>
                  <a:lnTo>
                    <a:pt x="2568" y="8353"/>
                  </a:lnTo>
                  <a:lnTo>
                    <a:pt x="2163" y="8722"/>
                  </a:lnTo>
                  <a:lnTo>
                    <a:pt x="1777" y="9127"/>
                  </a:lnTo>
                  <a:lnTo>
                    <a:pt x="1390" y="9531"/>
                  </a:lnTo>
                  <a:lnTo>
                    <a:pt x="1021" y="9936"/>
                  </a:lnTo>
                  <a:lnTo>
                    <a:pt x="669" y="10358"/>
                  </a:lnTo>
                  <a:lnTo>
                    <a:pt x="335" y="10797"/>
                  </a:lnTo>
                  <a:lnTo>
                    <a:pt x="1" y="11254"/>
                  </a:lnTo>
                  <a:lnTo>
                    <a:pt x="1" y="11272"/>
                  </a:lnTo>
                  <a:lnTo>
                    <a:pt x="1" y="11307"/>
                  </a:lnTo>
                  <a:lnTo>
                    <a:pt x="36" y="11307"/>
                  </a:lnTo>
                  <a:lnTo>
                    <a:pt x="53" y="11289"/>
                  </a:lnTo>
                  <a:lnTo>
                    <a:pt x="387" y="10850"/>
                  </a:lnTo>
                  <a:lnTo>
                    <a:pt x="722" y="10410"/>
                  </a:lnTo>
                  <a:lnTo>
                    <a:pt x="1073" y="9988"/>
                  </a:lnTo>
                  <a:lnTo>
                    <a:pt x="1443" y="9566"/>
                  </a:lnTo>
                  <a:lnTo>
                    <a:pt x="1829" y="9162"/>
                  </a:lnTo>
                  <a:lnTo>
                    <a:pt x="2216" y="8775"/>
                  </a:lnTo>
                  <a:lnTo>
                    <a:pt x="2621" y="8406"/>
                  </a:lnTo>
                  <a:lnTo>
                    <a:pt x="3025" y="8036"/>
                  </a:lnTo>
                  <a:lnTo>
                    <a:pt x="3465" y="7667"/>
                  </a:lnTo>
                  <a:lnTo>
                    <a:pt x="3887" y="7315"/>
                  </a:lnTo>
                  <a:lnTo>
                    <a:pt x="4326" y="6981"/>
                  </a:lnTo>
                  <a:lnTo>
                    <a:pt x="4784" y="6665"/>
                  </a:lnTo>
                  <a:lnTo>
                    <a:pt x="5223" y="6348"/>
                  </a:lnTo>
                  <a:lnTo>
                    <a:pt x="5698" y="6032"/>
                  </a:lnTo>
                  <a:lnTo>
                    <a:pt x="6155" y="5733"/>
                  </a:lnTo>
                  <a:lnTo>
                    <a:pt x="6630" y="5452"/>
                  </a:lnTo>
                  <a:lnTo>
                    <a:pt x="7597" y="4906"/>
                  </a:lnTo>
                  <a:lnTo>
                    <a:pt x="8564" y="4397"/>
                  </a:lnTo>
                  <a:lnTo>
                    <a:pt x="9549" y="3922"/>
                  </a:lnTo>
                  <a:lnTo>
                    <a:pt x="10551" y="3482"/>
                  </a:lnTo>
                  <a:lnTo>
                    <a:pt x="11536" y="3078"/>
                  </a:lnTo>
                  <a:lnTo>
                    <a:pt x="12521" y="2708"/>
                  </a:lnTo>
                  <a:lnTo>
                    <a:pt x="13488" y="2357"/>
                  </a:lnTo>
                  <a:lnTo>
                    <a:pt x="14455" y="2040"/>
                  </a:lnTo>
                  <a:lnTo>
                    <a:pt x="15387" y="1759"/>
                  </a:lnTo>
                  <a:lnTo>
                    <a:pt x="16301" y="1513"/>
                  </a:lnTo>
                  <a:lnTo>
                    <a:pt x="17198" y="1267"/>
                  </a:lnTo>
                  <a:lnTo>
                    <a:pt x="18042" y="1073"/>
                  </a:lnTo>
                  <a:lnTo>
                    <a:pt x="18851" y="880"/>
                  </a:lnTo>
                  <a:lnTo>
                    <a:pt x="19607" y="721"/>
                  </a:lnTo>
                  <a:lnTo>
                    <a:pt x="20996" y="458"/>
                  </a:lnTo>
                  <a:lnTo>
                    <a:pt x="22121" y="282"/>
                  </a:lnTo>
                  <a:lnTo>
                    <a:pt x="22983" y="159"/>
                  </a:lnTo>
                  <a:lnTo>
                    <a:pt x="23528" y="88"/>
                  </a:lnTo>
                  <a:lnTo>
                    <a:pt x="23722" y="71"/>
                  </a:lnTo>
                  <a:lnTo>
                    <a:pt x="23757" y="53"/>
                  </a:lnTo>
                  <a:lnTo>
                    <a:pt x="23757" y="36"/>
                  </a:lnTo>
                  <a:lnTo>
                    <a:pt x="23739" y="18"/>
                  </a:lnTo>
                  <a:lnTo>
                    <a:pt x="23722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625825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23634" y="1"/>
                  </a:moveTo>
                  <a:lnTo>
                    <a:pt x="22895" y="89"/>
                  </a:lnTo>
                  <a:lnTo>
                    <a:pt x="22034" y="194"/>
                  </a:lnTo>
                  <a:lnTo>
                    <a:pt x="20908" y="387"/>
                  </a:lnTo>
                  <a:lnTo>
                    <a:pt x="19537" y="634"/>
                  </a:lnTo>
                  <a:lnTo>
                    <a:pt x="18763" y="792"/>
                  </a:lnTo>
                  <a:lnTo>
                    <a:pt x="17954" y="968"/>
                  </a:lnTo>
                  <a:lnTo>
                    <a:pt x="17110" y="1161"/>
                  </a:lnTo>
                  <a:lnTo>
                    <a:pt x="16231" y="1390"/>
                  </a:lnTo>
                  <a:lnTo>
                    <a:pt x="15316" y="1636"/>
                  </a:lnTo>
                  <a:lnTo>
                    <a:pt x="14384" y="1917"/>
                  </a:lnTo>
                  <a:lnTo>
                    <a:pt x="13435" y="2216"/>
                  </a:lnTo>
                  <a:lnTo>
                    <a:pt x="12468" y="2550"/>
                  </a:lnTo>
                  <a:lnTo>
                    <a:pt x="11483" y="2920"/>
                  </a:lnTo>
                  <a:lnTo>
                    <a:pt x="10498" y="3306"/>
                  </a:lnTo>
                  <a:lnTo>
                    <a:pt x="9496" y="3728"/>
                  </a:lnTo>
                  <a:lnTo>
                    <a:pt x="8511" y="4186"/>
                  </a:lnTo>
                  <a:lnTo>
                    <a:pt x="7544" y="4678"/>
                  </a:lnTo>
                  <a:lnTo>
                    <a:pt x="6577" y="5223"/>
                  </a:lnTo>
                  <a:lnTo>
                    <a:pt x="6120" y="5487"/>
                  </a:lnTo>
                  <a:lnTo>
                    <a:pt x="5645" y="5786"/>
                  </a:lnTo>
                  <a:lnTo>
                    <a:pt x="5188" y="6085"/>
                  </a:lnTo>
                  <a:lnTo>
                    <a:pt x="4731" y="6384"/>
                  </a:lnTo>
                  <a:lnTo>
                    <a:pt x="4274" y="6700"/>
                  </a:lnTo>
                  <a:lnTo>
                    <a:pt x="3834" y="7034"/>
                  </a:lnTo>
                  <a:lnTo>
                    <a:pt x="3412" y="7368"/>
                  </a:lnTo>
                  <a:lnTo>
                    <a:pt x="2990" y="7720"/>
                  </a:lnTo>
                  <a:lnTo>
                    <a:pt x="2568" y="8072"/>
                  </a:lnTo>
                  <a:lnTo>
                    <a:pt x="2163" y="8441"/>
                  </a:lnTo>
                  <a:lnTo>
                    <a:pt x="1777" y="8810"/>
                  </a:lnTo>
                  <a:lnTo>
                    <a:pt x="1390" y="9215"/>
                  </a:lnTo>
                  <a:lnTo>
                    <a:pt x="1021" y="9602"/>
                  </a:lnTo>
                  <a:lnTo>
                    <a:pt x="669" y="10024"/>
                  </a:lnTo>
                  <a:lnTo>
                    <a:pt x="335" y="10446"/>
                  </a:lnTo>
                  <a:lnTo>
                    <a:pt x="1" y="10885"/>
                  </a:lnTo>
                  <a:lnTo>
                    <a:pt x="1" y="10903"/>
                  </a:lnTo>
                  <a:lnTo>
                    <a:pt x="1" y="10938"/>
                  </a:lnTo>
                  <a:lnTo>
                    <a:pt x="36" y="10938"/>
                  </a:lnTo>
                  <a:lnTo>
                    <a:pt x="53" y="10920"/>
                  </a:lnTo>
                  <a:lnTo>
                    <a:pt x="387" y="10481"/>
                  </a:lnTo>
                  <a:lnTo>
                    <a:pt x="722" y="10059"/>
                  </a:lnTo>
                  <a:lnTo>
                    <a:pt x="1073" y="9654"/>
                  </a:lnTo>
                  <a:lnTo>
                    <a:pt x="1443" y="9250"/>
                  </a:lnTo>
                  <a:lnTo>
                    <a:pt x="1829" y="8863"/>
                  </a:lnTo>
                  <a:lnTo>
                    <a:pt x="2216" y="8494"/>
                  </a:lnTo>
                  <a:lnTo>
                    <a:pt x="2621" y="8124"/>
                  </a:lnTo>
                  <a:lnTo>
                    <a:pt x="3025" y="7773"/>
                  </a:lnTo>
                  <a:lnTo>
                    <a:pt x="3447" y="7421"/>
                  </a:lnTo>
                  <a:lnTo>
                    <a:pt x="3887" y="7087"/>
                  </a:lnTo>
                  <a:lnTo>
                    <a:pt x="4326" y="6753"/>
                  </a:lnTo>
                  <a:lnTo>
                    <a:pt x="4766" y="6436"/>
                  </a:lnTo>
                  <a:lnTo>
                    <a:pt x="5223" y="6137"/>
                  </a:lnTo>
                  <a:lnTo>
                    <a:pt x="5680" y="5839"/>
                  </a:lnTo>
                  <a:lnTo>
                    <a:pt x="6155" y="5557"/>
                  </a:lnTo>
                  <a:lnTo>
                    <a:pt x="6612" y="5276"/>
                  </a:lnTo>
                  <a:lnTo>
                    <a:pt x="7579" y="4748"/>
                  </a:lnTo>
                  <a:lnTo>
                    <a:pt x="8547" y="4256"/>
                  </a:lnTo>
                  <a:lnTo>
                    <a:pt x="9531" y="3799"/>
                  </a:lnTo>
                  <a:lnTo>
                    <a:pt x="10516" y="3377"/>
                  </a:lnTo>
                  <a:lnTo>
                    <a:pt x="11501" y="2972"/>
                  </a:lnTo>
                  <a:lnTo>
                    <a:pt x="12485" y="2621"/>
                  </a:lnTo>
                  <a:lnTo>
                    <a:pt x="13452" y="2287"/>
                  </a:lnTo>
                  <a:lnTo>
                    <a:pt x="14402" y="1988"/>
                  </a:lnTo>
                  <a:lnTo>
                    <a:pt x="15334" y="1706"/>
                  </a:lnTo>
                  <a:lnTo>
                    <a:pt x="16248" y="1460"/>
                  </a:lnTo>
                  <a:lnTo>
                    <a:pt x="17128" y="1231"/>
                  </a:lnTo>
                  <a:lnTo>
                    <a:pt x="17972" y="1038"/>
                  </a:lnTo>
                  <a:lnTo>
                    <a:pt x="18780" y="862"/>
                  </a:lnTo>
                  <a:lnTo>
                    <a:pt x="19537" y="704"/>
                  </a:lnTo>
                  <a:lnTo>
                    <a:pt x="20908" y="458"/>
                  </a:lnTo>
                  <a:lnTo>
                    <a:pt x="22051" y="264"/>
                  </a:lnTo>
                  <a:lnTo>
                    <a:pt x="22913" y="159"/>
                  </a:lnTo>
                  <a:lnTo>
                    <a:pt x="23440" y="89"/>
                  </a:lnTo>
                  <a:lnTo>
                    <a:pt x="23634" y="71"/>
                  </a:lnTo>
                  <a:lnTo>
                    <a:pt x="23669" y="53"/>
                  </a:lnTo>
                  <a:lnTo>
                    <a:pt x="23669" y="36"/>
                  </a:lnTo>
                  <a:lnTo>
                    <a:pt x="23651" y="18"/>
                  </a:lnTo>
                  <a:lnTo>
                    <a:pt x="23634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625825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23546" y="1"/>
                  </a:moveTo>
                  <a:lnTo>
                    <a:pt x="22807" y="71"/>
                  </a:lnTo>
                  <a:lnTo>
                    <a:pt x="21963" y="194"/>
                  </a:lnTo>
                  <a:lnTo>
                    <a:pt x="20820" y="370"/>
                  </a:lnTo>
                  <a:lnTo>
                    <a:pt x="19466" y="616"/>
                  </a:lnTo>
                  <a:lnTo>
                    <a:pt x="18710" y="757"/>
                  </a:lnTo>
                  <a:lnTo>
                    <a:pt x="17901" y="933"/>
                  </a:lnTo>
                  <a:lnTo>
                    <a:pt x="17057" y="1126"/>
                  </a:lnTo>
                  <a:lnTo>
                    <a:pt x="16178" y="1355"/>
                  </a:lnTo>
                  <a:lnTo>
                    <a:pt x="15281" y="1583"/>
                  </a:lnTo>
                  <a:lnTo>
                    <a:pt x="14349" y="1847"/>
                  </a:lnTo>
                  <a:lnTo>
                    <a:pt x="13400" y="2146"/>
                  </a:lnTo>
                  <a:lnTo>
                    <a:pt x="12433" y="2462"/>
                  </a:lnTo>
                  <a:lnTo>
                    <a:pt x="11448" y="2814"/>
                  </a:lnTo>
                  <a:lnTo>
                    <a:pt x="10463" y="3201"/>
                  </a:lnTo>
                  <a:lnTo>
                    <a:pt x="9478" y="3605"/>
                  </a:lnTo>
                  <a:lnTo>
                    <a:pt x="8494" y="4063"/>
                  </a:lnTo>
                  <a:lnTo>
                    <a:pt x="7527" y="4537"/>
                  </a:lnTo>
                  <a:lnTo>
                    <a:pt x="6577" y="5047"/>
                  </a:lnTo>
                  <a:lnTo>
                    <a:pt x="6102" y="5311"/>
                  </a:lnTo>
                  <a:lnTo>
                    <a:pt x="5628" y="5592"/>
                  </a:lnTo>
                  <a:lnTo>
                    <a:pt x="5170" y="5874"/>
                  </a:lnTo>
                  <a:lnTo>
                    <a:pt x="4713" y="6173"/>
                  </a:lnTo>
                  <a:lnTo>
                    <a:pt x="4274" y="6472"/>
                  </a:lnTo>
                  <a:lnTo>
                    <a:pt x="3834" y="6788"/>
                  </a:lnTo>
                  <a:lnTo>
                    <a:pt x="3394" y="7122"/>
                  </a:lnTo>
                  <a:lnTo>
                    <a:pt x="2972" y="7456"/>
                  </a:lnTo>
                  <a:lnTo>
                    <a:pt x="2568" y="7790"/>
                  </a:lnTo>
                  <a:lnTo>
                    <a:pt x="2163" y="8160"/>
                  </a:lnTo>
                  <a:lnTo>
                    <a:pt x="1777" y="8511"/>
                  </a:lnTo>
                  <a:lnTo>
                    <a:pt x="1390" y="8898"/>
                  </a:lnTo>
                  <a:lnTo>
                    <a:pt x="1021" y="9285"/>
                  </a:lnTo>
                  <a:lnTo>
                    <a:pt x="669" y="9672"/>
                  </a:lnTo>
                  <a:lnTo>
                    <a:pt x="335" y="10094"/>
                  </a:lnTo>
                  <a:lnTo>
                    <a:pt x="1" y="10498"/>
                  </a:lnTo>
                  <a:lnTo>
                    <a:pt x="1" y="10534"/>
                  </a:lnTo>
                  <a:lnTo>
                    <a:pt x="1" y="10551"/>
                  </a:lnTo>
                  <a:lnTo>
                    <a:pt x="36" y="10569"/>
                  </a:lnTo>
                  <a:lnTo>
                    <a:pt x="53" y="10551"/>
                  </a:lnTo>
                  <a:lnTo>
                    <a:pt x="387" y="10129"/>
                  </a:lnTo>
                  <a:lnTo>
                    <a:pt x="722" y="9725"/>
                  </a:lnTo>
                  <a:lnTo>
                    <a:pt x="1073" y="9320"/>
                  </a:lnTo>
                  <a:lnTo>
                    <a:pt x="1443" y="8951"/>
                  </a:lnTo>
                  <a:lnTo>
                    <a:pt x="1829" y="8564"/>
                  </a:lnTo>
                  <a:lnTo>
                    <a:pt x="2216" y="8212"/>
                  </a:lnTo>
                  <a:lnTo>
                    <a:pt x="2621" y="7843"/>
                  </a:lnTo>
                  <a:lnTo>
                    <a:pt x="3025" y="7509"/>
                  </a:lnTo>
                  <a:lnTo>
                    <a:pt x="3447" y="7175"/>
                  </a:lnTo>
                  <a:lnTo>
                    <a:pt x="3869" y="6841"/>
                  </a:lnTo>
                  <a:lnTo>
                    <a:pt x="4309" y="6542"/>
                  </a:lnTo>
                  <a:lnTo>
                    <a:pt x="4766" y="6225"/>
                  </a:lnTo>
                  <a:lnTo>
                    <a:pt x="5206" y="5927"/>
                  </a:lnTo>
                  <a:lnTo>
                    <a:pt x="5663" y="5645"/>
                  </a:lnTo>
                  <a:lnTo>
                    <a:pt x="6137" y="5364"/>
                  </a:lnTo>
                  <a:lnTo>
                    <a:pt x="6612" y="5100"/>
                  </a:lnTo>
                  <a:lnTo>
                    <a:pt x="7562" y="4590"/>
                  </a:lnTo>
                  <a:lnTo>
                    <a:pt x="8529" y="4115"/>
                  </a:lnTo>
                  <a:lnTo>
                    <a:pt x="9514" y="3676"/>
                  </a:lnTo>
                  <a:lnTo>
                    <a:pt x="10481" y="3271"/>
                  </a:lnTo>
                  <a:lnTo>
                    <a:pt x="11465" y="2885"/>
                  </a:lnTo>
                  <a:lnTo>
                    <a:pt x="12450" y="2533"/>
                  </a:lnTo>
                  <a:lnTo>
                    <a:pt x="13417" y="2216"/>
                  </a:lnTo>
                  <a:lnTo>
                    <a:pt x="14367" y="1917"/>
                  </a:lnTo>
                  <a:lnTo>
                    <a:pt x="15299" y="1654"/>
                  </a:lnTo>
                  <a:lnTo>
                    <a:pt x="16196" y="1407"/>
                  </a:lnTo>
                  <a:lnTo>
                    <a:pt x="17075" y="1196"/>
                  </a:lnTo>
                  <a:lnTo>
                    <a:pt x="17919" y="1003"/>
                  </a:lnTo>
                  <a:lnTo>
                    <a:pt x="18710" y="827"/>
                  </a:lnTo>
                  <a:lnTo>
                    <a:pt x="19484" y="686"/>
                  </a:lnTo>
                  <a:lnTo>
                    <a:pt x="20838" y="440"/>
                  </a:lnTo>
                  <a:lnTo>
                    <a:pt x="21963" y="264"/>
                  </a:lnTo>
                  <a:lnTo>
                    <a:pt x="22825" y="141"/>
                  </a:lnTo>
                  <a:lnTo>
                    <a:pt x="23352" y="89"/>
                  </a:lnTo>
                  <a:lnTo>
                    <a:pt x="23546" y="71"/>
                  </a:lnTo>
                  <a:lnTo>
                    <a:pt x="23581" y="53"/>
                  </a:lnTo>
                  <a:lnTo>
                    <a:pt x="23581" y="36"/>
                  </a:lnTo>
                  <a:lnTo>
                    <a:pt x="2356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625825" y="5469650"/>
              <a:ext cx="267750" cy="179400"/>
            </a:xfrm>
            <a:custGeom>
              <a:avLst/>
              <a:gdLst/>
              <a:ahLst/>
              <a:cxnLst/>
              <a:rect l="l" t="t" r="r" b="b"/>
              <a:pathLst>
                <a:path w="10710" h="7176" extrusionOk="0">
                  <a:moveTo>
                    <a:pt x="10657" y="1"/>
                  </a:moveTo>
                  <a:lnTo>
                    <a:pt x="9900" y="300"/>
                  </a:lnTo>
                  <a:lnTo>
                    <a:pt x="9162" y="599"/>
                  </a:lnTo>
                  <a:lnTo>
                    <a:pt x="8423" y="933"/>
                  </a:lnTo>
                  <a:lnTo>
                    <a:pt x="7667" y="1284"/>
                  </a:lnTo>
                  <a:lnTo>
                    <a:pt x="6946" y="1654"/>
                  </a:lnTo>
                  <a:lnTo>
                    <a:pt x="6225" y="2040"/>
                  </a:lnTo>
                  <a:lnTo>
                    <a:pt x="5504" y="2462"/>
                  </a:lnTo>
                  <a:lnTo>
                    <a:pt x="4819" y="2885"/>
                  </a:lnTo>
                  <a:lnTo>
                    <a:pt x="4133" y="3342"/>
                  </a:lnTo>
                  <a:lnTo>
                    <a:pt x="3465" y="3799"/>
                  </a:lnTo>
                  <a:lnTo>
                    <a:pt x="2832" y="4309"/>
                  </a:lnTo>
                  <a:lnTo>
                    <a:pt x="2216" y="4819"/>
                  </a:lnTo>
                  <a:lnTo>
                    <a:pt x="1618" y="5364"/>
                  </a:lnTo>
                  <a:lnTo>
                    <a:pt x="1038" y="5927"/>
                  </a:lnTo>
                  <a:lnTo>
                    <a:pt x="511" y="6507"/>
                  </a:lnTo>
                  <a:lnTo>
                    <a:pt x="1" y="7122"/>
                  </a:lnTo>
                  <a:lnTo>
                    <a:pt x="1" y="7157"/>
                  </a:lnTo>
                  <a:lnTo>
                    <a:pt x="1" y="7175"/>
                  </a:lnTo>
                  <a:lnTo>
                    <a:pt x="53" y="7175"/>
                  </a:lnTo>
                  <a:lnTo>
                    <a:pt x="563" y="6560"/>
                  </a:lnTo>
                  <a:lnTo>
                    <a:pt x="1091" y="5979"/>
                  </a:lnTo>
                  <a:lnTo>
                    <a:pt x="1671" y="5417"/>
                  </a:lnTo>
                  <a:lnTo>
                    <a:pt x="2251" y="4872"/>
                  </a:lnTo>
                  <a:lnTo>
                    <a:pt x="2867" y="4362"/>
                  </a:lnTo>
                  <a:lnTo>
                    <a:pt x="3517" y="3869"/>
                  </a:lnTo>
                  <a:lnTo>
                    <a:pt x="4168" y="3394"/>
                  </a:lnTo>
                  <a:lnTo>
                    <a:pt x="4854" y="2937"/>
                  </a:lnTo>
                  <a:lnTo>
                    <a:pt x="5540" y="2515"/>
                  </a:lnTo>
                  <a:lnTo>
                    <a:pt x="6261" y="2111"/>
                  </a:lnTo>
                  <a:lnTo>
                    <a:pt x="6982" y="1724"/>
                  </a:lnTo>
                  <a:lnTo>
                    <a:pt x="7702" y="1355"/>
                  </a:lnTo>
                  <a:lnTo>
                    <a:pt x="8441" y="1003"/>
                  </a:lnTo>
                  <a:lnTo>
                    <a:pt x="9197" y="669"/>
                  </a:lnTo>
                  <a:lnTo>
                    <a:pt x="9936" y="352"/>
                  </a:lnTo>
                  <a:lnTo>
                    <a:pt x="10692" y="71"/>
                  </a:lnTo>
                  <a:lnTo>
                    <a:pt x="10709" y="53"/>
                  </a:lnTo>
                  <a:lnTo>
                    <a:pt x="10709" y="18"/>
                  </a:lnTo>
                  <a:lnTo>
                    <a:pt x="10692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2"/>
          <p:cNvSpPr/>
          <p:nvPr/>
        </p:nvSpPr>
        <p:spPr>
          <a:xfrm rot="3022529">
            <a:off x="8189662" y="1558918"/>
            <a:ext cx="482237" cy="500759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accent4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4"/>
          <p:cNvPicPr preferRelativeResize="0"/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4"/>
          <p:cNvSpPr txBox="1">
            <a:spLocks noGrp="1"/>
          </p:cNvSpPr>
          <p:nvPr>
            <p:ph type="title"/>
          </p:nvPr>
        </p:nvSpPr>
        <p:spPr>
          <a:xfrm>
            <a:off x="713225" y="548640"/>
            <a:ext cx="7717500" cy="2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9" name="Google Shape;159;p4"/>
          <p:cNvSpPr txBox="1">
            <a:spLocks noGrp="1"/>
          </p:cNvSpPr>
          <p:nvPr>
            <p:ph type="body" idx="1"/>
          </p:nvPr>
        </p:nvSpPr>
        <p:spPr>
          <a:xfrm>
            <a:off x="713225" y="1021650"/>
            <a:ext cx="7717500" cy="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160" name="Google Shape;160;p4"/>
          <p:cNvGrpSpPr/>
          <p:nvPr/>
        </p:nvGrpSpPr>
        <p:grpSpPr>
          <a:xfrm rot="-420730">
            <a:off x="136307" y="1835189"/>
            <a:ext cx="604101" cy="794006"/>
            <a:chOff x="1391550" y="1144975"/>
            <a:chExt cx="545075" cy="716425"/>
          </a:xfrm>
        </p:grpSpPr>
        <p:sp>
          <p:nvSpPr>
            <p:cNvPr id="161" name="Google Shape;161;p4"/>
            <p:cNvSpPr/>
            <p:nvPr/>
          </p:nvSpPr>
          <p:spPr>
            <a:xfrm>
              <a:off x="1400150" y="1144975"/>
              <a:ext cx="536475" cy="716425"/>
            </a:xfrm>
            <a:custGeom>
              <a:avLst/>
              <a:gdLst/>
              <a:ahLst/>
              <a:cxnLst/>
              <a:rect l="l" t="t" r="r" b="b"/>
              <a:pathLst>
                <a:path w="21459" h="28657" extrusionOk="0">
                  <a:moveTo>
                    <a:pt x="13708" y="0"/>
                  </a:moveTo>
                  <a:lnTo>
                    <a:pt x="13441" y="19"/>
                  </a:lnTo>
                  <a:lnTo>
                    <a:pt x="13173" y="57"/>
                  </a:lnTo>
                  <a:lnTo>
                    <a:pt x="12906" y="115"/>
                  </a:lnTo>
                  <a:lnTo>
                    <a:pt x="12658" y="210"/>
                  </a:lnTo>
                  <a:lnTo>
                    <a:pt x="12429" y="306"/>
                  </a:lnTo>
                  <a:lnTo>
                    <a:pt x="12200" y="458"/>
                  </a:lnTo>
                  <a:lnTo>
                    <a:pt x="11990" y="611"/>
                  </a:lnTo>
                  <a:lnTo>
                    <a:pt x="11799" y="783"/>
                  </a:lnTo>
                  <a:lnTo>
                    <a:pt x="11646" y="955"/>
                  </a:lnTo>
                  <a:lnTo>
                    <a:pt x="11493" y="1146"/>
                  </a:lnTo>
                  <a:lnTo>
                    <a:pt x="11379" y="1337"/>
                  </a:lnTo>
                  <a:lnTo>
                    <a:pt x="11283" y="1547"/>
                  </a:lnTo>
                  <a:lnTo>
                    <a:pt x="11188" y="1757"/>
                  </a:lnTo>
                  <a:lnTo>
                    <a:pt x="11111" y="1967"/>
                  </a:lnTo>
                  <a:lnTo>
                    <a:pt x="11073" y="2196"/>
                  </a:lnTo>
                  <a:lnTo>
                    <a:pt x="11035" y="2425"/>
                  </a:lnTo>
                  <a:lnTo>
                    <a:pt x="10940" y="2749"/>
                  </a:lnTo>
                  <a:lnTo>
                    <a:pt x="10901" y="3074"/>
                  </a:lnTo>
                  <a:lnTo>
                    <a:pt x="10882" y="3418"/>
                  </a:lnTo>
                  <a:lnTo>
                    <a:pt x="10920" y="3742"/>
                  </a:lnTo>
                  <a:lnTo>
                    <a:pt x="11130" y="5308"/>
                  </a:lnTo>
                  <a:lnTo>
                    <a:pt x="11340" y="6892"/>
                  </a:lnTo>
                  <a:lnTo>
                    <a:pt x="11531" y="8496"/>
                  </a:lnTo>
                  <a:lnTo>
                    <a:pt x="11703" y="10119"/>
                  </a:lnTo>
                  <a:lnTo>
                    <a:pt x="8553" y="10443"/>
                  </a:lnTo>
                  <a:lnTo>
                    <a:pt x="8553" y="10443"/>
                  </a:lnTo>
                  <a:lnTo>
                    <a:pt x="9851" y="3933"/>
                  </a:lnTo>
                  <a:lnTo>
                    <a:pt x="9909" y="3608"/>
                  </a:lnTo>
                  <a:lnTo>
                    <a:pt x="9909" y="3284"/>
                  </a:lnTo>
                  <a:lnTo>
                    <a:pt x="9870" y="2959"/>
                  </a:lnTo>
                  <a:lnTo>
                    <a:pt x="9813" y="2635"/>
                  </a:lnTo>
                  <a:lnTo>
                    <a:pt x="9718" y="2329"/>
                  </a:lnTo>
                  <a:lnTo>
                    <a:pt x="9584" y="2024"/>
                  </a:lnTo>
                  <a:lnTo>
                    <a:pt x="9412" y="1757"/>
                  </a:lnTo>
                  <a:lnTo>
                    <a:pt x="9221" y="1489"/>
                  </a:lnTo>
                  <a:lnTo>
                    <a:pt x="9011" y="1279"/>
                  </a:lnTo>
                  <a:lnTo>
                    <a:pt x="8782" y="1088"/>
                  </a:lnTo>
                  <a:lnTo>
                    <a:pt x="8534" y="917"/>
                  </a:lnTo>
                  <a:lnTo>
                    <a:pt x="8267" y="783"/>
                  </a:lnTo>
                  <a:lnTo>
                    <a:pt x="7999" y="687"/>
                  </a:lnTo>
                  <a:lnTo>
                    <a:pt x="7713" y="611"/>
                  </a:lnTo>
                  <a:lnTo>
                    <a:pt x="7408" y="592"/>
                  </a:lnTo>
                  <a:lnTo>
                    <a:pt x="7102" y="573"/>
                  </a:lnTo>
                  <a:lnTo>
                    <a:pt x="5556" y="649"/>
                  </a:lnTo>
                  <a:lnTo>
                    <a:pt x="5327" y="668"/>
                  </a:lnTo>
                  <a:lnTo>
                    <a:pt x="5097" y="707"/>
                  </a:lnTo>
                  <a:lnTo>
                    <a:pt x="4887" y="764"/>
                  </a:lnTo>
                  <a:lnTo>
                    <a:pt x="4677" y="840"/>
                  </a:lnTo>
                  <a:lnTo>
                    <a:pt x="4467" y="917"/>
                  </a:lnTo>
                  <a:lnTo>
                    <a:pt x="4277" y="1012"/>
                  </a:lnTo>
                  <a:lnTo>
                    <a:pt x="4105" y="1127"/>
                  </a:lnTo>
                  <a:lnTo>
                    <a:pt x="3933" y="1260"/>
                  </a:lnTo>
                  <a:lnTo>
                    <a:pt x="3780" y="1394"/>
                  </a:lnTo>
                  <a:lnTo>
                    <a:pt x="3627" y="1566"/>
                  </a:lnTo>
                  <a:lnTo>
                    <a:pt x="3494" y="1718"/>
                  </a:lnTo>
                  <a:lnTo>
                    <a:pt x="3360" y="1890"/>
                  </a:lnTo>
                  <a:lnTo>
                    <a:pt x="3265" y="2081"/>
                  </a:lnTo>
                  <a:lnTo>
                    <a:pt x="3169" y="2291"/>
                  </a:lnTo>
                  <a:lnTo>
                    <a:pt x="3074" y="2501"/>
                  </a:lnTo>
                  <a:lnTo>
                    <a:pt x="3016" y="2711"/>
                  </a:lnTo>
                  <a:lnTo>
                    <a:pt x="2940" y="2921"/>
                  </a:lnTo>
                  <a:lnTo>
                    <a:pt x="2864" y="3150"/>
                  </a:lnTo>
                  <a:lnTo>
                    <a:pt x="229" y="13956"/>
                  </a:lnTo>
                  <a:lnTo>
                    <a:pt x="172" y="14223"/>
                  </a:lnTo>
                  <a:lnTo>
                    <a:pt x="153" y="14472"/>
                  </a:lnTo>
                  <a:lnTo>
                    <a:pt x="153" y="14739"/>
                  </a:lnTo>
                  <a:lnTo>
                    <a:pt x="172" y="15006"/>
                  </a:lnTo>
                  <a:lnTo>
                    <a:pt x="38" y="15674"/>
                  </a:lnTo>
                  <a:lnTo>
                    <a:pt x="0" y="15999"/>
                  </a:lnTo>
                  <a:lnTo>
                    <a:pt x="0" y="16304"/>
                  </a:lnTo>
                  <a:lnTo>
                    <a:pt x="19" y="16629"/>
                  </a:lnTo>
                  <a:lnTo>
                    <a:pt x="76" y="16934"/>
                  </a:lnTo>
                  <a:lnTo>
                    <a:pt x="172" y="17221"/>
                  </a:lnTo>
                  <a:lnTo>
                    <a:pt x="286" y="17507"/>
                  </a:lnTo>
                  <a:lnTo>
                    <a:pt x="439" y="17774"/>
                  </a:lnTo>
                  <a:lnTo>
                    <a:pt x="630" y="18023"/>
                  </a:lnTo>
                  <a:lnTo>
                    <a:pt x="821" y="18252"/>
                  </a:lnTo>
                  <a:lnTo>
                    <a:pt x="1050" y="18443"/>
                  </a:lnTo>
                  <a:lnTo>
                    <a:pt x="1279" y="18615"/>
                  </a:lnTo>
                  <a:lnTo>
                    <a:pt x="1546" y="18748"/>
                  </a:lnTo>
                  <a:lnTo>
                    <a:pt x="1814" y="18863"/>
                  </a:lnTo>
                  <a:lnTo>
                    <a:pt x="2100" y="18939"/>
                  </a:lnTo>
                  <a:lnTo>
                    <a:pt x="2386" y="18996"/>
                  </a:lnTo>
                  <a:lnTo>
                    <a:pt x="2692" y="19015"/>
                  </a:lnTo>
                  <a:lnTo>
                    <a:pt x="3857" y="19035"/>
                  </a:lnTo>
                  <a:lnTo>
                    <a:pt x="5021" y="19015"/>
                  </a:lnTo>
                  <a:lnTo>
                    <a:pt x="6186" y="19015"/>
                  </a:lnTo>
                  <a:lnTo>
                    <a:pt x="7331" y="18977"/>
                  </a:lnTo>
                  <a:lnTo>
                    <a:pt x="8477" y="18939"/>
                  </a:lnTo>
                  <a:lnTo>
                    <a:pt x="9622" y="18901"/>
                  </a:lnTo>
                  <a:lnTo>
                    <a:pt x="10749" y="18844"/>
                  </a:lnTo>
                  <a:lnTo>
                    <a:pt x="11856" y="18767"/>
                  </a:lnTo>
                  <a:lnTo>
                    <a:pt x="12200" y="18729"/>
                  </a:lnTo>
                  <a:lnTo>
                    <a:pt x="12371" y="21879"/>
                  </a:lnTo>
                  <a:lnTo>
                    <a:pt x="12429" y="22528"/>
                  </a:lnTo>
                  <a:lnTo>
                    <a:pt x="12505" y="23846"/>
                  </a:lnTo>
                  <a:lnTo>
                    <a:pt x="12600" y="25163"/>
                  </a:lnTo>
                  <a:lnTo>
                    <a:pt x="12600" y="25239"/>
                  </a:lnTo>
                  <a:lnTo>
                    <a:pt x="12639" y="25564"/>
                  </a:lnTo>
                  <a:lnTo>
                    <a:pt x="12696" y="25946"/>
                  </a:lnTo>
                  <a:lnTo>
                    <a:pt x="12772" y="26347"/>
                  </a:lnTo>
                  <a:lnTo>
                    <a:pt x="12849" y="26557"/>
                  </a:lnTo>
                  <a:lnTo>
                    <a:pt x="12925" y="26767"/>
                  </a:lnTo>
                  <a:lnTo>
                    <a:pt x="13020" y="26977"/>
                  </a:lnTo>
                  <a:lnTo>
                    <a:pt x="13135" y="27187"/>
                  </a:lnTo>
                  <a:lnTo>
                    <a:pt x="13269" y="27397"/>
                  </a:lnTo>
                  <a:lnTo>
                    <a:pt x="13421" y="27588"/>
                  </a:lnTo>
                  <a:lnTo>
                    <a:pt x="13612" y="27779"/>
                  </a:lnTo>
                  <a:lnTo>
                    <a:pt x="13822" y="27969"/>
                  </a:lnTo>
                  <a:lnTo>
                    <a:pt x="14071" y="28122"/>
                  </a:lnTo>
                  <a:lnTo>
                    <a:pt x="14338" y="28275"/>
                  </a:lnTo>
                  <a:lnTo>
                    <a:pt x="14548" y="28370"/>
                  </a:lnTo>
                  <a:lnTo>
                    <a:pt x="14758" y="28447"/>
                  </a:lnTo>
                  <a:lnTo>
                    <a:pt x="14987" y="28504"/>
                  </a:lnTo>
                  <a:lnTo>
                    <a:pt x="15235" y="28561"/>
                  </a:lnTo>
                  <a:lnTo>
                    <a:pt x="15502" y="28599"/>
                  </a:lnTo>
                  <a:lnTo>
                    <a:pt x="15770" y="28638"/>
                  </a:lnTo>
                  <a:lnTo>
                    <a:pt x="16037" y="28657"/>
                  </a:lnTo>
                  <a:lnTo>
                    <a:pt x="16648" y="28657"/>
                  </a:lnTo>
                  <a:lnTo>
                    <a:pt x="16972" y="28638"/>
                  </a:lnTo>
                  <a:lnTo>
                    <a:pt x="17297" y="28599"/>
                  </a:lnTo>
                  <a:lnTo>
                    <a:pt x="17622" y="28542"/>
                  </a:lnTo>
                  <a:lnTo>
                    <a:pt x="17946" y="28466"/>
                  </a:lnTo>
                  <a:lnTo>
                    <a:pt x="18252" y="28389"/>
                  </a:lnTo>
                  <a:lnTo>
                    <a:pt x="18576" y="28294"/>
                  </a:lnTo>
                  <a:lnTo>
                    <a:pt x="18882" y="28179"/>
                  </a:lnTo>
                  <a:lnTo>
                    <a:pt x="19168" y="28046"/>
                  </a:lnTo>
                  <a:lnTo>
                    <a:pt x="19454" y="27912"/>
                  </a:lnTo>
                  <a:lnTo>
                    <a:pt x="19722" y="27740"/>
                  </a:lnTo>
                  <a:lnTo>
                    <a:pt x="19970" y="27568"/>
                  </a:lnTo>
                  <a:lnTo>
                    <a:pt x="20199" y="27378"/>
                  </a:lnTo>
                  <a:lnTo>
                    <a:pt x="20409" y="27148"/>
                  </a:lnTo>
                  <a:lnTo>
                    <a:pt x="20581" y="26919"/>
                  </a:lnTo>
                  <a:lnTo>
                    <a:pt x="20753" y="26690"/>
                  </a:lnTo>
                  <a:lnTo>
                    <a:pt x="20867" y="26461"/>
                  </a:lnTo>
                  <a:lnTo>
                    <a:pt x="20963" y="26232"/>
                  </a:lnTo>
                  <a:lnTo>
                    <a:pt x="21039" y="26003"/>
                  </a:lnTo>
                  <a:lnTo>
                    <a:pt x="21077" y="25793"/>
                  </a:lnTo>
                  <a:lnTo>
                    <a:pt x="21115" y="25564"/>
                  </a:lnTo>
                  <a:lnTo>
                    <a:pt x="21134" y="25354"/>
                  </a:lnTo>
                  <a:lnTo>
                    <a:pt x="21154" y="25144"/>
                  </a:lnTo>
                  <a:lnTo>
                    <a:pt x="21134" y="24953"/>
                  </a:lnTo>
                  <a:lnTo>
                    <a:pt x="21096" y="24571"/>
                  </a:lnTo>
                  <a:lnTo>
                    <a:pt x="21020" y="24227"/>
                  </a:lnTo>
                  <a:lnTo>
                    <a:pt x="20924" y="23941"/>
                  </a:lnTo>
                  <a:lnTo>
                    <a:pt x="20848" y="23693"/>
                  </a:lnTo>
                  <a:lnTo>
                    <a:pt x="20237" y="20734"/>
                  </a:lnTo>
                  <a:lnTo>
                    <a:pt x="19626" y="17698"/>
                  </a:lnTo>
                  <a:lnTo>
                    <a:pt x="19951" y="17507"/>
                  </a:lnTo>
                  <a:lnTo>
                    <a:pt x="20123" y="17393"/>
                  </a:lnTo>
                  <a:lnTo>
                    <a:pt x="20275" y="17259"/>
                  </a:lnTo>
                  <a:lnTo>
                    <a:pt x="20428" y="17125"/>
                  </a:lnTo>
                  <a:lnTo>
                    <a:pt x="20581" y="16973"/>
                  </a:lnTo>
                  <a:lnTo>
                    <a:pt x="20714" y="16801"/>
                  </a:lnTo>
                  <a:lnTo>
                    <a:pt x="20848" y="16610"/>
                  </a:lnTo>
                  <a:lnTo>
                    <a:pt x="20963" y="16438"/>
                  </a:lnTo>
                  <a:lnTo>
                    <a:pt x="21058" y="16228"/>
                  </a:lnTo>
                  <a:lnTo>
                    <a:pt x="21154" y="16037"/>
                  </a:lnTo>
                  <a:lnTo>
                    <a:pt x="21230" y="15808"/>
                  </a:lnTo>
                  <a:lnTo>
                    <a:pt x="21306" y="15579"/>
                  </a:lnTo>
                  <a:lnTo>
                    <a:pt x="21364" y="15350"/>
                  </a:lnTo>
                  <a:lnTo>
                    <a:pt x="21402" y="15083"/>
                  </a:lnTo>
                  <a:lnTo>
                    <a:pt x="21440" y="14815"/>
                  </a:lnTo>
                  <a:lnTo>
                    <a:pt x="21459" y="14548"/>
                  </a:lnTo>
                  <a:lnTo>
                    <a:pt x="21459" y="14262"/>
                  </a:lnTo>
                  <a:lnTo>
                    <a:pt x="21459" y="13632"/>
                  </a:lnTo>
                  <a:lnTo>
                    <a:pt x="21383" y="12944"/>
                  </a:lnTo>
                  <a:lnTo>
                    <a:pt x="21287" y="12219"/>
                  </a:lnTo>
                  <a:lnTo>
                    <a:pt x="21230" y="11894"/>
                  </a:lnTo>
                  <a:lnTo>
                    <a:pt x="21134" y="11589"/>
                  </a:lnTo>
                  <a:lnTo>
                    <a:pt x="21039" y="11302"/>
                  </a:lnTo>
                  <a:lnTo>
                    <a:pt x="20905" y="11016"/>
                  </a:lnTo>
                  <a:lnTo>
                    <a:pt x="20753" y="10749"/>
                  </a:lnTo>
                  <a:lnTo>
                    <a:pt x="20600" y="10520"/>
                  </a:lnTo>
                  <a:lnTo>
                    <a:pt x="20409" y="10291"/>
                  </a:lnTo>
                  <a:lnTo>
                    <a:pt x="20218" y="10081"/>
                  </a:lnTo>
                  <a:lnTo>
                    <a:pt x="20008" y="9890"/>
                  </a:lnTo>
                  <a:lnTo>
                    <a:pt x="19779" y="9718"/>
                  </a:lnTo>
                  <a:lnTo>
                    <a:pt x="19531" y="9565"/>
                  </a:lnTo>
                  <a:lnTo>
                    <a:pt x="19283" y="9431"/>
                  </a:lnTo>
                  <a:lnTo>
                    <a:pt x="19015" y="9336"/>
                  </a:lnTo>
                  <a:lnTo>
                    <a:pt x="18748" y="9260"/>
                  </a:lnTo>
                  <a:lnTo>
                    <a:pt x="18462" y="9183"/>
                  </a:lnTo>
                  <a:lnTo>
                    <a:pt x="18156" y="9164"/>
                  </a:lnTo>
                  <a:lnTo>
                    <a:pt x="17908" y="7484"/>
                  </a:lnTo>
                  <a:lnTo>
                    <a:pt x="17679" y="5823"/>
                  </a:lnTo>
                  <a:lnTo>
                    <a:pt x="17450" y="4181"/>
                  </a:lnTo>
                  <a:lnTo>
                    <a:pt x="17240" y="2558"/>
                  </a:lnTo>
                  <a:lnTo>
                    <a:pt x="17202" y="2272"/>
                  </a:lnTo>
                  <a:lnTo>
                    <a:pt x="17125" y="2005"/>
                  </a:lnTo>
                  <a:lnTo>
                    <a:pt x="17049" y="1757"/>
                  </a:lnTo>
                  <a:lnTo>
                    <a:pt x="16934" y="1527"/>
                  </a:lnTo>
                  <a:lnTo>
                    <a:pt x="16820" y="1298"/>
                  </a:lnTo>
                  <a:lnTo>
                    <a:pt x="16667" y="1088"/>
                  </a:lnTo>
                  <a:lnTo>
                    <a:pt x="16514" y="897"/>
                  </a:lnTo>
                  <a:lnTo>
                    <a:pt x="16342" y="726"/>
                  </a:lnTo>
                  <a:lnTo>
                    <a:pt x="16152" y="554"/>
                  </a:lnTo>
                  <a:lnTo>
                    <a:pt x="15961" y="420"/>
                  </a:lnTo>
                  <a:lnTo>
                    <a:pt x="15732" y="287"/>
                  </a:lnTo>
                  <a:lnTo>
                    <a:pt x="15521" y="191"/>
                  </a:lnTo>
                  <a:lnTo>
                    <a:pt x="15273" y="115"/>
                  </a:lnTo>
                  <a:lnTo>
                    <a:pt x="15025" y="57"/>
                  </a:lnTo>
                  <a:lnTo>
                    <a:pt x="14777" y="19"/>
                  </a:lnTo>
                  <a:lnTo>
                    <a:pt x="145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1439275" y="1184100"/>
              <a:ext cx="458225" cy="638175"/>
            </a:xfrm>
            <a:custGeom>
              <a:avLst/>
              <a:gdLst/>
              <a:ahLst/>
              <a:cxnLst/>
              <a:rect l="l" t="t" r="r" b="b"/>
              <a:pathLst>
                <a:path w="18329" h="25527" extrusionOk="0">
                  <a:moveTo>
                    <a:pt x="12143" y="1"/>
                  </a:moveTo>
                  <a:lnTo>
                    <a:pt x="12009" y="20"/>
                  </a:lnTo>
                  <a:lnTo>
                    <a:pt x="11895" y="39"/>
                  </a:lnTo>
                  <a:lnTo>
                    <a:pt x="11780" y="58"/>
                  </a:lnTo>
                  <a:lnTo>
                    <a:pt x="11666" y="96"/>
                  </a:lnTo>
                  <a:lnTo>
                    <a:pt x="11551" y="153"/>
                  </a:lnTo>
                  <a:lnTo>
                    <a:pt x="11475" y="211"/>
                  </a:lnTo>
                  <a:lnTo>
                    <a:pt x="11379" y="287"/>
                  </a:lnTo>
                  <a:lnTo>
                    <a:pt x="11303" y="363"/>
                  </a:lnTo>
                  <a:lnTo>
                    <a:pt x="11188" y="535"/>
                  </a:lnTo>
                  <a:lnTo>
                    <a:pt x="11093" y="726"/>
                  </a:lnTo>
                  <a:lnTo>
                    <a:pt x="11035" y="936"/>
                  </a:lnTo>
                  <a:lnTo>
                    <a:pt x="11016" y="1165"/>
                  </a:lnTo>
                  <a:lnTo>
                    <a:pt x="11016" y="1203"/>
                  </a:lnTo>
                  <a:lnTo>
                    <a:pt x="10959" y="1375"/>
                  </a:lnTo>
                  <a:lnTo>
                    <a:pt x="10902" y="1566"/>
                  </a:lnTo>
                  <a:lnTo>
                    <a:pt x="10883" y="1757"/>
                  </a:lnTo>
                  <a:lnTo>
                    <a:pt x="10902" y="1948"/>
                  </a:lnTo>
                  <a:lnTo>
                    <a:pt x="11035" y="2807"/>
                  </a:lnTo>
                  <a:lnTo>
                    <a:pt x="11303" y="4926"/>
                  </a:lnTo>
                  <a:lnTo>
                    <a:pt x="11494" y="6530"/>
                  </a:lnTo>
                  <a:lnTo>
                    <a:pt x="11723" y="8649"/>
                  </a:lnTo>
                  <a:lnTo>
                    <a:pt x="11856" y="9947"/>
                  </a:lnTo>
                  <a:lnTo>
                    <a:pt x="9546" y="10196"/>
                  </a:lnTo>
                  <a:lnTo>
                    <a:pt x="6854" y="10482"/>
                  </a:lnTo>
                  <a:lnTo>
                    <a:pt x="6415" y="10558"/>
                  </a:lnTo>
                  <a:lnTo>
                    <a:pt x="5671" y="10673"/>
                  </a:lnTo>
                  <a:lnTo>
                    <a:pt x="5270" y="10730"/>
                  </a:lnTo>
                  <a:lnTo>
                    <a:pt x="4907" y="10787"/>
                  </a:lnTo>
                  <a:lnTo>
                    <a:pt x="4983" y="10463"/>
                  </a:lnTo>
                  <a:lnTo>
                    <a:pt x="5079" y="10157"/>
                  </a:lnTo>
                  <a:lnTo>
                    <a:pt x="5213" y="9699"/>
                  </a:lnTo>
                  <a:lnTo>
                    <a:pt x="5308" y="9317"/>
                  </a:lnTo>
                  <a:lnTo>
                    <a:pt x="5442" y="8668"/>
                  </a:lnTo>
                  <a:lnTo>
                    <a:pt x="5804" y="6816"/>
                  </a:lnTo>
                  <a:lnTo>
                    <a:pt x="5862" y="6549"/>
                  </a:lnTo>
                  <a:lnTo>
                    <a:pt x="6148" y="5041"/>
                  </a:lnTo>
                  <a:lnTo>
                    <a:pt x="6587" y="2903"/>
                  </a:lnTo>
                  <a:lnTo>
                    <a:pt x="6740" y="2063"/>
                  </a:lnTo>
                  <a:lnTo>
                    <a:pt x="6778" y="1872"/>
                  </a:lnTo>
                  <a:lnTo>
                    <a:pt x="6759" y="1681"/>
                  </a:lnTo>
                  <a:lnTo>
                    <a:pt x="6740" y="1509"/>
                  </a:lnTo>
                  <a:lnTo>
                    <a:pt x="6683" y="1318"/>
                  </a:lnTo>
                  <a:lnTo>
                    <a:pt x="6606" y="1165"/>
                  </a:lnTo>
                  <a:lnTo>
                    <a:pt x="6511" y="1013"/>
                  </a:lnTo>
                  <a:lnTo>
                    <a:pt x="6415" y="898"/>
                  </a:lnTo>
                  <a:lnTo>
                    <a:pt x="6282" y="783"/>
                  </a:lnTo>
                  <a:lnTo>
                    <a:pt x="6148" y="688"/>
                  </a:lnTo>
                  <a:lnTo>
                    <a:pt x="5976" y="631"/>
                  </a:lnTo>
                  <a:lnTo>
                    <a:pt x="5804" y="593"/>
                  </a:lnTo>
                  <a:lnTo>
                    <a:pt x="5613" y="593"/>
                  </a:lnTo>
                  <a:lnTo>
                    <a:pt x="4430" y="650"/>
                  </a:lnTo>
                  <a:lnTo>
                    <a:pt x="4048" y="669"/>
                  </a:lnTo>
                  <a:lnTo>
                    <a:pt x="3819" y="688"/>
                  </a:lnTo>
                  <a:lnTo>
                    <a:pt x="3628" y="764"/>
                  </a:lnTo>
                  <a:lnTo>
                    <a:pt x="3437" y="860"/>
                  </a:lnTo>
                  <a:lnTo>
                    <a:pt x="3284" y="974"/>
                  </a:lnTo>
                  <a:lnTo>
                    <a:pt x="3170" y="1127"/>
                  </a:lnTo>
                  <a:lnTo>
                    <a:pt x="3074" y="1299"/>
                  </a:lnTo>
                  <a:lnTo>
                    <a:pt x="2998" y="1471"/>
                  </a:lnTo>
                  <a:lnTo>
                    <a:pt x="2941" y="1662"/>
                  </a:lnTo>
                  <a:lnTo>
                    <a:pt x="2922" y="1719"/>
                  </a:lnTo>
                  <a:lnTo>
                    <a:pt x="2864" y="1833"/>
                  </a:lnTo>
                  <a:lnTo>
                    <a:pt x="2826" y="1948"/>
                  </a:lnTo>
                  <a:lnTo>
                    <a:pt x="2349" y="3953"/>
                  </a:lnTo>
                  <a:lnTo>
                    <a:pt x="2005" y="5327"/>
                  </a:lnTo>
                  <a:lnTo>
                    <a:pt x="1413" y="7733"/>
                  </a:lnTo>
                  <a:lnTo>
                    <a:pt x="1089" y="9069"/>
                  </a:lnTo>
                  <a:lnTo>
                    <a:pt x="459" y="11608"/>
                  </a:lnTo>
                  <a:lnTo>
                    <a:pt x="191" y="12773"/>
                  </a:lnTo>
                  <a:lnTo>
                    <a:pt x="153" y="12907"/>
                  </a:lnTo>
                  <a:lnTo>
                    <a:pt x="153" y="13040"/>
                  </a:lnTo>
                  <a:lnTo>
                    <a:pt x="153" y="13174"/>
                  </a:lnTo>
                  <a:lnTo>
                    <a:pt x="172" y="13308"/>
                  </a:lnTo>
                  <a:lnTo>
                    <a:pt x="211" y="13441"/>
                  </a:lnTo>
                  <a:lnTo>
                    <a:pt x="20" y="14396"/>
                  </a:lnTo>
                  <a:lnTo>
                    <a:pt x="1" y="14549"/>
                  </a:lnTo>
                  <a:lnTo>
                    <a:pt x="1" y="14701"/>
                  </a:lnTo>
                  <a:lnTo>
                    <a:pt x="20" y="14854"/>
                  </a:lnTo>
                  <a:lnTo>
                    <a:pt x="39" y="14988"/>
                  </a:lnTo>
                  <a:lnTo>
                    <a:pt x="77" y="15121"/>
                  </a:lnTo>
                  <a:lnTo>
                    <a:pt x="134" y="15255"/>
                  </a:lnTo>
                  <a:lnTo>
                    <a:pt x="211" y="15369"/>
                  </a:lnTo>
                  <a:lnTo>
                    <a:pt x="287" y="15484"/>
                  </a:lnTo>
                  <a:lnTo>
                    <a:pt x="363" y="15560"/>
                  </a:lnTo>
                  <a:lnTo>
                    <a:pt x="459" y="15637"/>
                  </a:lnTo>
                  <a:lnTo>
                    <a:pt x="554" y="15713"/>
                  </a:lnTo>
                  <a:lnTo>
                    <a:pt x="650" y="15770"/>
                  </a:lnTo>
                  <a:lnTo>
                    <a:pt x="764" y="15809"/>
                  </a:lnTo>
                  <a:lnTo>
                    <a:pt x="898" y="15847"/>
                  </a:lnTo>
                  <a:lnTo>
                    <a:pt x="1012" y="15866"/>
                  </a:lnTo>
                  <a:lnTo>
                    <a:pt x="1146" y="15885"/>
                  </a:lnTo>
                  <a:lnTo>
                    <a:pt x="3914" y="15885"/>
                  </a:lnTo>
                  <a:lnTo>
                    <a:pt x="5480" y="15847"/>
                  </a:lnTo>
                  <a:lnTo>
                    <a:pt x="7045" y="15809"/>
                  </a:lnTo>
                  <a:lnTo>
                    <a:pt x="8611" y="15732"/>
                  </a:lnTo>
                  <a:lnTo>
                    <a:pt x="10176" y="15637"/>
                  </a:lnTo>
                  <a:lnTo>
                    <a:pt x="12143" y="15465"/>
                  </a:lnTo>
                  <a:lnTo>
                    <a:pt x="12162" y="16190"/>
                  </a:lnTo>
                  <a:lnTo>
                    <a:pt x="12257" y="17851"/>
                  </a:lnTo>
                  <a:lnTo>
                    <a:pt x="12372" y="19971"/>
                  </a:lnTo>
                  <a:lnTo>
                    <a:pt x="12391" y="20219"/>
                  </a:lnTo>
                  <a:lnTo>
                    <a:pt x="12467" y="21632"/>
                  </a:lnTo>
                  <a:lnTo>
                    <a:pt x="12525" y="22548"/>
                  </a:lnTo>
                  <a:lnTo>
                    <a:pt x="12601" y="23464"/>
                  </a:lnTo>
                  <a:lnTo>
                    <a:pt x="12620" y="23732"/>
                  </a:lnTo>
                  <a:lnTo>
                    <a:pt x="12677" y="24171"/>
                  </a:lnTo>
                  <a:lnTo>
                    <a:pt x="12716" y="24362"/>
                  </a:lnTo>
                  <a:lnTo>
                    <a:pt x="12792" y="24553"/>
                  </a:lnTo>
                  <a:lnTo>
                    <a:pt x="12868" y="24743"/>
                  </a:lnTo>
                  <a:lnTo>
                    <a:pt x="12964" y="24896"/>
                  </a:lnTo>
                  <a:lnTo>
                    <a:pt x="13116" y="25049"/>
                  </a:lnTo>
                  <a:lnTo>
                    <a:pt x="13288" y="25202"/>
                  </a:lnTo>
                  <a:lnTo>
                    <a:pt x="13460" y="25297"/>
                  </a:lnTo>
                  <a:lnTo>
                    <a:pt x="13670" y="25393"/>
                  </a:lnTo>
                  <a:lnTo>
                    <a:pt x="13918" y="25450"/>
                  </a:lnTo>
                  <a:lnTo>
                    <a:pt x="14186" y="25488"/>
                  </a:lnTo>
                  <a:lnTo>
                    <a:pt x="14491" y="25526"/>
                  </a:lnTo>
                  <a:lnTo>
                    <a:pt x="14797" y="25526"/>
                  </a:lnTo>
                  <a:lnTo>
                    <a:pt x="15121" y="25507"/>
                  </a:lnTo>
                  <a:lnTo>
                    <a:pt x="15465" y="25469"/>
                  </a:lnTo>
                  <a:lnTo>
                    <a:pt x="15789" y="25412"/>
                  </a:lnTo>
                  <a:lnTo>
                    <a:pt x="16114" y="25354"/>
                  </a:lnTo>
                  <a:lnTo>
                    <a:pt x="16438" y="25259"/>
                  </a:lnTo>
                  <a:lnTo>
                    <a:pt x="16744" y="25144"/>
                  </a:lnTo>
                  <a:lnTo>
                    <a:pt x="17011" y="25030"/>
                  </a:lnTo>
                  <a:lnTo>
                    <a:pt x="17278" y="24877"/>
                  </a:lnTo>
                  <a:lnTo>
                    <a:pt x="17488" y="24724"/>
                  </a:lnTo>
                  <a:lnTo>
                    <a:pt x="17679" y="24533"/>
                  </a:lnTo>
                  <a:lnTo>
                    <a:pt x="17756" y="24438"/>
                  </a:lnTo>
                  <a:lnTo>
                    <a:pt x="17813" y="24343"/>
                  </a:lnTo>
                  <a:lnTo>
                    <a:pt x="17889" y="24190"/>
                  </a:lnTo>
                  <a:lnTo>
                    <a:pt x="17947" y="24037"/>
                  </a:lnTo>
                  <a:lnTo>
                    <a:pt x="17985" y="23846"/>
                  </a:lnTo>
                  <a:lnTo>
                    <a:pt x="18004" y="23674"/>
                  </a:lnTo>
                  <a:lnTo>
                    <a:pt x="18004" y="23483"/>
                  </a:lnTo>
                  <a:lnTo>
                    <a:pt x="17985" y="23292"/>
                  </a:lnTo>
                  <a:lnTo>
                    <a:pt x="17947" y="23102"/>
                  </a:lnTo>
                  <a:lnTo>
                    <a:pt x="17889" y="22930"/>
                  </a:lnTo>
                  <a:lnTo>
                    <a:pt x="17775" y="22567"/>
                  </a:lnTo>
                  <a:lnTo>
                    <a:pt x="17737" y="22433"/>
                  </a:lnTo>
                  <a:lnTo>
                    <a:pt x="17278" y="20257"/>
                  </a:lnTo>
                  <a:lnTo>
                    <a:pt x="16954" y="18672"/>
                  </a:lnTo>
                  <a:lnTo>
                    <a:pt x="16553" y="16515"/>
                  </a:lnTo>
                  <a:lnTo>
                    <a:pt x="16267" y="15064"/>
                  </a:lnTo>
                  <a:lnTo>
                    <a:pt x="16515" y="15007"/>
                  </a:lnTo>
                  <a:lnTo>
                    <a:pt x="16763" y="14949"/>
                  </a:lnTo>
                  <a:lnTo>
                    <a:pt x="17011" y="14873"/>
                  </a:lnTo>
                  <a:lnTo>
                    <a:pt x="17240" y="14797"/>
                  </a:lnTo>
                  <a:lnTo>
                    <a:pt x="17450" y="14682"/>
                  </a:lnTo>
                  <a:lnTo>
                    <a:pt x="17641" y="14529"/>
                  </a:lnTo>
                  <a:lnTo>
                    <a:pt x="17832" y="14377"/>
                  </a:lnTo>
                  <a:lnTo>
                    <a:pt x="17966" y="14186"/>
                  </a:lnTo>
                  <a:lnTo>
                    <a:pt x="18080" y="14014"/>
                  </a:lnTo>
                  <a:lnTo>
                    <a:pt x="18157" y="13823"/>
                  </a:lnTo>
                  <a:lnTo>
                    <a:pt x="18214" y="13632"/>
                  </a:lnTo>
                  <a:lnTo>
                    <a:pt x="18252" y="13403"/>
                  </a:lnTo>
                  <a:lnTo>
                    <a:pt x="18290" y="13174"/>
                  </a:lnTo>
                  <a:lnTo>
                    <a:pt x="18309" y="12945"/>
                  </a:lnTo>
                  <a:lnTo>
                    <a:pt x="18328" y="12468"/>
                  </a:lnTo>
                  <a:lnTo>
                    <a:pt x="18309" y="12047"/>
                  </a:lnTo>
                  <a:lnTo>
                    <a:pt x="18271" y="11627"/>
                  </a:lnTo>
                  <a:lnTo>
                    <a:pt x="18233" y="11246"/>
                  </a:lnTo>
                  <a:lnTo>
                    <a:pt x="18176" y="10902"/>
                  </a:lnTo>
                  <a:lnTo>
                    <a:pt x="18157" y="10864"/>
                  </a:lnTo>
                  <a:lnTo>
                    <a:pt x="18118" y="10673"/>
                  </a:lnTo>
                  <a:lnTo>
                    <a:pt x="18080" y="10520"/>
                  </a:lnTo>
                  <a:lnTo>
                    <a:pt x="18023" y="10348"/>
                  </a:lnTo>
                  <a:lnTo>
                    <a:pt x="17947" y="10196"/>
                  </a:lnTo>
                  <a:lnTo>
                    <a:pt x="17870" y="10043"/>
                  </a:lnTo>
                  <a:lnTo>
                    <a:pt x="17775" y="9909"/>
                  </a:lnTo>
                  <a:lnTo>
                    <a:pt x="17679" y="9776"/>
                  </a:lnTo>
                  <a:lnTo>
                    <a:pt x="17584" y="9661"/>
                  </a:lnTo>
                  <a:lnTo>
                    <a:pt x="17450" y="9546"/>
                  </a:lnTo>
                  <a:lnTo>
                    <a:pt x="17317" y="9451"/>
                  </a:lnTo>
                  <a:lnTo>
                    <a:pt x="17183" y="9356"/>
                  </a:lnTo>
                  <a:lnTo>
                    <a:pt x="17030" y="9298"/>
                  </a:lnTo>
                  <a:lnTo>
                    <a:pt x="16878" y="9241"/>
                  </a:lnTo>
                  <a:lnTo>
                    <a:pt x="16706" y="9184"/>
                  </a:lnTo>
                  <a:lnTo>
                    <a:pt x="16534" y="9165"/>
                  </a:lnTo>
                  <a:lnTo>
                    <a:pt x="16343" y="9146"/>
                  </a:lnTo>
                  <a:lnTo>
                    <a:pt x="16076" y="9165"/>
                  </a:lnTo>
                  <a:lnTo>
                    <a:pt x="15808" y="9184"/>
                  </a:lnTo>
                  <a:lnTo>
                    <a:pt x="15274" y="9241"/>
                  </a:lnTo>
                  <a:lnTo>
                    <a:pt x="15255" y="9126"/>
                  </a:lnTo>
                  <a:lnTo>
                    <a:pt x="15007" y="7542"/>
                  </a:lnTo>
                  <a:lnTo>
                    <a:pt x="14701" y="5461"/>
                  </a:lnTo>
                  <a:lnTo>
                    <a:pt x="14472" y="3838"/>
                  </a:lnTo>
                  <a:lnTo>
                    <a:pt x="14186" y="1776"/>
                  </a:lnTo>
                  <a:lnTo>
                    <a:pt x="14109" y="1184"/>
                  </a:lnTo>
                  <a:lnTo>
                    <a:pt x="14071" y="917"/>
                  </a:lnTo>
                  <a:lnTo>
                    <a:pt x="13976" y="669"/>
                  </a:lnTo>
                  <a:lnTo>
                    <a:pt x="13899" y="554"/>
                  </a:lnTo>
                  <a:lnTo>
                    <a:pt x="13842" y="440"/>
                  </a:lnTo>
                  <a:lnTo>
                    <a:pt x="13766" y="344"/>
                  </a:lnTo>
                  <a:lnTo>
                    <a:pt x="13670" y="268"/>
                  </a:lnTo>
                  <a:lnTo>
                    <a:pt x="13517" y="153"/>
                  </a:lnTo>
                  <a:lnTo>
                    <a:pt x="13346" y="77"/>
                  </a:lnTo>
                  <a:lnTo>
                    <a:pt x="13155" y="20"/>
                  </a:lnTo>
                  <a:lnTo>
                    <a:pt x="129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1391550" y="1246150"/>
              <a:ext cx="975" cy="1450"/>
            </a:xfrm>
            <a:custGeom>
              <a:avLst/>
              <a:gdLst/>
              <a:ahLst/>
              <a:cxnLst/>
              <a:rect l="l" t="t" r="r" b="b"/>
              <a:pathLst>
                <a:path w="39" h="58" extrusionOk="0">
                  <a:moveTo>
                    <a:pt x="0" y="1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9" y="58"/>
                  </a:lnTo>
                  <a:lnTo>
                    <a:pt x="39" y="39"/>
                  </a:lnTo>
                  <a:lnTo>
                    <a:pt x="39" y="2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62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1512300" y="1200325"/>
              <a:ext cx="96450" cy="56350"/>
            </a:xfrm>
            <a:custGeom>
              <a:avLst/>
              <a:gdLst/>
              <a:ahLst/>
              <a:cxnLst/>
              <a:rect l="l" t="t" r="r" b="b"/>
              <a:pathLst>
                <a:path w="3858" h="2254" extrusionOk="0">
                  <a:moveTo>
                    <a:pt x="1509" y="1"/>
                  </a:moveTo>
                  <a:lnTo>
                    <a:pt x="1127" y="20"/>
                  </a:lnTo>
                  <a:lnTo>
                    <a:pt x="898" y="39"/>
                  </a:lnTo>
                  <a:lnTo>
                    <a:pt x="707" y="115"/>
                  </a:lnTo>
                  <a:lnTo>
                    <a:pt x="516" y="211"/>
                  </a:lnTo>
                  <a:lnTo>
                    <a:pt x="363" y="325"/>
                  </a:lnTo>
                  <a:lnTo>
                    <a:pt x="249" y="478"/>
                  </a:lnTo>
                  <a:lnTo>
                    <a:pt x="153" y="650"/>
                  </a:lnTo>
                  <a:lnTo>
                    <a:pt x="77" y="822"/>
                  </a:lnTo>
                  <a:lnTo>
                    <a:pt x="20" y="1013"/>
                  </a:lnTo>
                  <a:lnTo>
                    <a:pt x="1" y="1070"/>
                  </a:lnTo>
                  <a:lnTo>
                    <a:pt x="917" y="1375"/>
                  </a:lnTo>
                  <a:lnTo>
                    <a:pt x="1833" y="1700"/>
                  </a:lnTo>
                  <a:lnTo>
                    <a:pt x="2750" y="1986"/>
                  </a:lnTo>
                  <a:lnTo>
                    <a:pt x="3208" y="2120"/>
                  </a:lnTo>
                  <a:lnTo>
                    <a:pt x="3666" y="2254"/>
                  </a:lnTo>
                  <a:lnTo>
                    <a:pt x="3819" y="1414"/>
                  </a:lnTo>
                  <a:lnTo>
                    <a:pt x="3857" y="1223"/>
                  </a:lnTo>
                  <a:lnTo>
                    <a:pt x="3838" y="1032"/>
                  </a:lnTo>
                  <a:lnTo>
                    <a:pt x="3819" y="860"/>
                  </a:lnTo>
                  <a:lnTo>
                    <a:pt x="3762" y="669"/>
                  </a:lnTo>
                  <a:lnTo>
                    <a:pt x="3189" y="516"/>
                  </a:lnTo>
                  <a:lnTo>
                    <a:pt x="2635" y="364"/>
                  </a:lnTo>
                  <a:lnTo>
                    <a:pt x="150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1711325" y="1190775"/>
              <a:ext cx="82600" cy="63525"/>
            </a:xfrm>
            <a:custGeom>
              <a:avLst/>
              <a:gdLst/>
              <a:ahLst/>
              <a:cxnLst/>
              <a:rect l="l" t="t" r="r" b="b"/>
              <a:pathLst>
                <a:path w="3304" h="2541" extrusionOk="0">
                  <a:moveTo>
                    <a:pt x="2788" y="1"/>
                  </a:moveTo>
                  <a:lnTo>
                    <a:pt x="1471" y="459"/>
                  </a:lnTo>
                  <a:lnTo>
                    <a:pt x="803" y="688"/>
                  </a:lnTo>
                  <a:lnTo>
                    <a:pt x="134" y="898"/>
                  </a:lnTo>
                  <a:lnTo>
                    <a:pt x="134" y="936"/>
                  </a:lnTo>
                  <a:lnTo>
                    <a:pt x="77" y="1108"/>
                  </a:lnTo>
                  <a:lnTo>
                    <a:pt x="20" y="1299"/>
                  </a:lnTo>
                  <a:lnTo>
                    <a:pt x="1" y="1490"/>
                  </a:lnTo>
                  <a:lnTo>
                    <a:pt x="20" y="1681"/>
                  </a:lnTo>
                  <a:lnTo>
                    <a:pt x="153" y="2540"/>
                  </a:lnTo>
                  <a:lnTo>
                    <a:pt x="936" y="2311"/>
                  </a:lnTo>
                  <a:lnTo>
                    <a:pt x="1738" y="2063"/>
                  </a:lnTo>
                  <a:lnTo>
                    <a:pt x="3304" y="1509"/>
                  </a:lnTo>
                  <a:lnTo>
                    <a:pt x="3227" y="917"/>
                  </a:lnTo>
                  <a:lnTo>
                    <a:pt x="3189" y="650"/>
                  </a:lnTo>
                  <a:lnTo>
                    <a:pt x="3094" y="402"/>
                  </a:lnTo>
                  <a:lnTo>
                    <a:pt x="3017" y="287"/>
                  </a:lnTo>
                  <a:lnTo>
                    <a:pt x="2960" y="173"/>
                  </a:lnTo>
                  <a:lnTo>
                    <a:pt x="2884" y="77"/>
                  </a:lnTo>
                  <a:lnTo>
                    <a:pt x="2788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1489400" y="1282900"/>
              <a:ext cx="103600" cy="64950"/>
            </a:xfrm>
            <a:custGeom>
              <a:avLst/>
              <a:gdLst/>
              <a:ahLst/>
              <a:cxnLst/>
              <a:rect l="l" t="t" r="r" b="b"/>
              <a:pathLst>
                <a:path w="4144" h="2598" extrusionOk="0">
                  <a:moveTo>
                    <a:pt x="344" y="1"/>
                  </a:moveTo>
                  <a:lnTo>
                    <a:pt x="0" y="1375"/>
                  </a:lnTo>
                  <a:lnTo>
                    <a:pt x="401" y="1471"/>
                  </a:lnTo>
                  <a:lnTo>
                    <a:pt x="802" y="1585"/>
                  </a:lnTo>
                  <a:lnTo>
                    <a:pt x="1585" y="1833"/>
                  </a:lnTo>
                  <a:lnTo>
                    <a:pt x="2348" y="2101"/>
                  </a:lnTo>
                  <a:lnTo>
                    <a:pt x="3093" y="2368"/>
                  </a:lnTo>
                  <a:lnTo>
                    <a:pt x="3857" y="2597"/>
                  </a:lnTo>
                  <a:lnTo>
                    <a:pt x="4143" y="1089"/>
                  </a:lnTo>
                  <a:lnTo>
                    <a:pt x="3685" y="936"/>
                  </a:lnTo>
                  <a:lnTo>
                    <a:pt x="3208" y="802"/>
                  </a:lnTo>
                  <a:lnTo>
                    <a:pt x="2253" y="478"/>
                  </a:lnTo>
                  <a:lnTo>
                    <a:pt x="1795" y="344"/>
                  </a:lnTo>
                  <a:lnTo>
                    <a:pt x="1317" y="211"/>
                  </a:lnTo>
                  <a:lnTo>
                    <a:pt x="821" y="96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1721825" y="1280050"/>
              <a:ext cx="85000" cy="67325"/>
            </a:xfrm>
            <a:custGeom>
              <a:avLst/>
              <a:gdLst/>
              <a:ahLst/>
              <a:cxnLst/>
              <a:rect l="l" t="t" r="r" b="b"/>
              <a:pathLst>
                <a:path w="3400" h="2693" extrusionOk="0">
                  <a:moveTo>
                    <a:pt x="3170" y="0"/>
                  </a:moveTo>
                  <a:lnTo>
                    <a:pt x="2368" y="267"/>
                  </a:lnTo>
                  <a:lnTo>
                    <a:pt x="1585" y="554"/>
                  </a:lnTo>
                  <a:lnTo>
                    <a:pt x="803" y="840"/>
                  </a:lnTo>
                  <a:lnTo>
                    <a:pt x="1" y="1088"/>
                  </a:lnTo>
                  <a:lnTo>
                    <a:pt x="192" y="2692"/>
                  </a:lnTo>
                  <a:lnTo>
                    <a:pt x="994" y="2444"/>
                  </a:lnTo>
                  <a:lnTo>
                    <a:pt x="1795" y="2177"/>
                  </a:lnTo>
                  <a:lnTo>
                    <a:pt x="2597" y="1890"/>
                  </a:lnTo>
                  <a:lnTo>
                    <a:pt x="3399" y="1623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1466475" y="1377400"/>
              <a:ext cx="108850" cy="60650"/>
            </a:xfrm>
            <a:custGeom>
              <a:avLst/>
              <a:gdLst/>
              <a:ahLst/>
              <a:cxnLst/>
              <a:rect l="l" t="t" r="r" b="b"/>
              <a:pathLst>
                <a:path w="4354" h="2426" extrusionOk="0">
                  <a:moveTo>
                    <a:pt x="325" y="1"/>
                  </a:moveTo>
                  <a:lnTo>
                    <a:pt x="1" y="1337"/>
                  </a:lnTo>
                  <a:lnTo>
                    <a:pt x="440" y="1375"/>
                  </a:lnTo>
                  <a:lnTo>
                    <a:pt x="860" y="1452"/>
                  </a:lnTo>
                  <a:lnTo>
                    <a:pt x="1299" y="1547"/>
                  </a:lnTo>
                  <a:lnTo>
                    <a:pt x="1719" y="1662"/>
                  </a:lnTo>
                  <a:lnTo>
                    <a:pt x="2292" y="1834"/>
                  </a:lnTo>
                  <a:lnTo>
                    <a:pt x="2864" y="2044"/>
                  </a:lnTo>
                  <a:lnTo>
                    <a:pt x="3991" y="2425"/>
                  </a:lnTo>
                  <a:lnTo>
                    <a:pt x="4125" y="1967"/>
                  </a:lnTo>
                  <a:lnTo>
                    <a:pt x="4220" y="1585"/>
                  </a:lnTo>
                  <a:lnTo>
                    <a:pt x="4354" y="936"/>
                  </a:lnTo>
                  <a:lnTo>
                    <a:pt x="3475" y="650"/>
                  </a:lnTo>
                  <a:lnTo>
                    <a:pt x="2578" y="383"/>
                  </a:lnTo>
                  <a:lnTo>
                    <a:pt x="2139" y="268"/>
                  </a:lnTo>
                  <a:lnTo>
                    <a:pt x="1700" y="154"/>
                  </a:lnTo>
                  <a:lnTo>
                    <a:pt x="1242" y="77"/>
                  </a:lnTo>
                  <a:lnTo>
                    <a:pt x="764" y="2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1599650" y="1372625"/>
              <a:ext cx="221000" cy="82600"/>
            </a:xfrm>
            <a:custGeom>
              <a:avLst/>
              <a:gdLst/>
              <a:ahLst/>
              <a:cxnLst/>
              <a:rect l="l" t="t" r="r" b="b"/>
              <a:pathLst>
                <a:path w="8840" h="3304" extrusionOk="0">
                  <a:moveTo>
                    <a:pt x="8592" y="1"/>
                  </a:moveTo>
                  <a:lnTo>
                    <a:pt x="7752" y="249"/>
                  </a:lnTo>
                  <a:lnTo>
                    <a:pt x="6950" y="535"/>
                  </a:lnTo>
                  <a:lnTo>
                    <a:pt x="6129" y="822"/>
                  </a:lnTo>
                  <a:lnTo>
                    <a:pt x="5308" y="1108"/>
                  </a:lnTo>
                  <a:lnTo>
                    <a:pt x="5441" y="2406"/>
                  </a:lnTo>
                  <a:lnTo>
                    <a:pt x="3131" y="2655"/>
                  </a:lnTo>
                  <a:lnTo>
                    <a:pt x="439" y="2941"/>
                  </a:lnTo>
                  <a:lnTo>
                    <a:pt x="0" y="3017"/>
                  </a:lnTo>
                  <a:lnTo>
                    <a:pt x="554" y="3132"/>
                  </a:lnTo>
                  <a:lnTo>
                    <a:pt x="1108" y="3227"/>
                  </a:lnTo>
                  <a:lnTo>
                    <a:pt x="1699" y="3285"/>
                  </a:lnTo>
                  <a:lnTo>
                    <a:pt x="1986" y="3304"/>
                  </a:lnTo>
                  <a:lnTo>
                    <a:pt x="2291" y="3304"/>
                  </a:lnTo>
                  <a:lnTo>
                    <a:pt x="2692" y="3285"/>
                  </a:lnTo>
                  <a:lnTo>
                    <a:pt x="3093" y="3246"/>
                  </a:lnTo>
                  <a:lnTo>
                    <a:pt x="3494" y="3189"/>
                  </a:lnTo>
                  <a:lnTo>
                    <a:pt x="3876" y="3132"/>
                  </a:lnTo>
                  <a:lnTo>
                    <a:pt x="4277" y="3056"/>
                  </a:lnTo>
                  <a:lnTo>
                    <a:pt x="4659" y="2960"/>
                  </a:lnTo>
                  <a:lnTo>
                    <a:pt x="5403" y="2750"/>
                  </a:lnTo>
                  <a:lnTo>
                    <a:pt x="6167" y="2502"/>
                  </a:lnTo>
                  <a:lnTo>
                    <a:pt x="6911" y="2235"/>
                  </a:lnTo>
                  <a:lnTo>
                    <a:pt x="7656" y="1967"/>
                  </a:lnTo>
                  <a:lnTo>
                    <a:pt x="8420" y="1719"/>
                  </a:lnTo>
                  <a:lnTo>
                    <a:pt x="8840" y="1585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1443100" y="1455675"/>
              <a:ext cx="454400" cy="95500"/>
            </a:xfrm>
            <a:custGeom>
              <a:avLst/>
              <a:gdLst/>
              <a:ahLst/>
              <a:cxnLst/>
              <a:rect l="l" t="t" r="r" b="b"/>
              <a:pathLst>
                <a:path w="18176" h="3820" extrusionOk="0">
                  <a:moveTo>
                    <a:pt x="18004" y="1"/>
                  </a:moveTo>
                  <a:lnTo>
                    <a:pt x="17431" y="39"/>
                  </a:lnTo>
                  <a:lnTo>
                    <a:pt x="16858" y="96"/>
                  </a:lnTo>
                  <a:lnTo>
                    <a:pt x="16285" y="192"/>
                  </a:lnTo>
                  <a:lnTo>
                    <a:pt x="15751" y="287"/>
                  </a:lnTo>
                  <a:lnTo>
                    <a:pt x="15274" y="402"/>
                  </a:lnTo>
                  <a:lnTo>
                    <a:pt x="14796" y="535"/>
                  </a:lnTo>
                  <a:lnTo>
                    <a:pt x="14338" y="669"/>
                  </a:lnTo>
                  <a:lnTo>
                    <a:pt x="13880" y="822"/>
                  </a:lnTo>
                  <a:lnTo>
                    <a:pt x="12963" y="1146"/>
                  </a:lnTo>
                  <a:lnTo>
                    <a:pt x="12066" y="1471"/>
                  </a:lnTo>
                  <a:lnTo>
                    <a:pt x="11150" y="1757"/>
                  </a:lnTo>
                  <a:lnTo>
                    <a:pt x="10672" y="1891"/>
                  </a:lnTo>
                  <a:lnTo>
                    <a:pt x="10214" y="2005"/>
                  </a:lnTo>
                  <a:lnTo>
                    <a:pt x="9737" y="2101"/>
                  </a:lnTo>
                  <a:lnTo>
                    <a:pt x="9260" y="2177"/>
                  </a:lnTo>
                  <a:lnTo>
                    <a:pt x="8782" y="2215"/>
                  </a:lnTo>
                  <a:lnTo>
                    <a:pt x="8286" y="2235"/>
                  </a:lnTo>
                  <a:lnTo>
                    <a:pt x="7866" y="2215"/>
                  </a:lnTo>
                  <a:lnTo>
                    <a:pt x="7427" y="2177"/>
                  </a:lnTo>
                  <a:lnTo>
                    <a:pt x="7007" y="2101"/>
                  </a:lnTo>
                  <a:lnTo>
                    <a:pt x="6606" y="2025"/>
                  </a:lnTo>
                  <a:lnTo>
                    <a:pt x="6186" y="1929"/>
                  </a:lnTo>
                  <a:lnTo>
                    <a:pt x="5785" y="1815"/>
                  </a:lnTo>
                  <a:lnTo>
                    <a:pt x="4983" y="1566"/>
                  </a:lnTo>
                  <a:lnTo>
                    <a:pt x="4181" y="1299"/>
                  </a:lnTo>
                  <a:lnTo>
                    <a:pt x="3379" y="1051"/>
                  </a:lnTo>
                  <a:lnTo>
                    <a:pt x="2959" y="955"/>
                  </a:lnTo>
                  <a:lnTo>
                    <a:pt x="2559" y="860"/>
                  </a:lnTo>
                  <a:lnTo>
                    <a:pt x="2139" y="784"/>
                  </a:lnTo>
                  <a:lnTo>
                    <a:pt x="1699" y="726"/>
                  </a:lnTo>
                  <a:lnTo>
                    <a:pt x="1375" y="707"/>
                  </a:lnTo>
                  <a:lnTo>
                    <a:pt x="1031" y="707"/>
                  </a:lnTo>
                  <a:lnTo>
                    <a:pt x="668" y="726"/>
                  </a:lnTo>
                  <a:lnTo>
                    <a:pt x="306" y="745"/>
                  </a:lnTo>
                  <a:lnTo>
                    <a:pt x="38" y="1910"/>
                  </a:lnTo>
                  <a:lnTo>
                    <a:pt x="0" y="2044"/>
                  </a:lnTo>
                  <a:lnTo>
                    <a:pt x="668" y="2044"/>
                  </a:lnTo>
                  <a:lnTo>
                    <a:pt x="1012" y="2063"/>
                  </a:lnTo>
                  <a:lnTo>
                    <a:pt x="1337" y="2082"/>
                  </a:lnTo>
                  <a:lnTo>
                    <a:pt x="1661" y="2139"/>
                  </a:lnTo>
                  <a:lnTo>
                    <a:pt x="1986" y="2196"/>
                  </a:lnTo>
                  <a:lnTo>
                    <a:pt x="2329" y="2273"/>
                  </a:lnTo>
                  <a:lnTo>
                    <a:pt x="2654" y="2368"/>
                  </a:lnTo>
                  <a:lnTo>
                    <a:pt x="3399" y="2616"/>
                  </a:lnTo>
                  <a:lnTo>
                    <a:pt x="4124" y="2865"/>
                  </a:lnTo>
                  <a:lnTo>
                    <a:pt x="4830" y="3113"/>
                  </a:lnTo>
                  <a:lnTo>
                    <a:pt x="5556" y="3342"/>
                  </a:lnTo>
                  <a:lnTo>
                    <a:pt x="6262" y="3552"/>
                  </a:lnTo>
                  <a:lnTo>
                    <a:pt x="6644" y="3628"/>
                  </a:lnTo>
                  <a:lnTo>
                    <a:pt x="7007" y="3705"/>
                  </a:lnTo>
                  <a:lnTo>
                    <a:pt x="7389" y="3762"/>
                  </a:lnTo>
                  <a:lnTo>
                    <a:pt x="7771" y="3800"/>
                  </a:lnTo>
                  <a:lnTo>
                    <a:pt x="8152" y="3819"/>
                  </a:lnTo>
                  <a:lnTo>
                    <a:pt x="8553" y="3819"/>
                  </a:lnTo>
                  <a:lnTo>
                    <a:pt x="8954" y="3800"/>
                  </a:lnTo>
                  <a:lnTo>
                    <a:pt x="9355" y="3781"/>
                  </a:lnTo>
                  <a:lnTo>
                    <a:pt x="9756" y="3724"/>
                  </a:lnTo>
                  <a:lnTo>
                    <a:pt x="10138" y="3647"/>
                  </a:lnTo>
                  <a:lnTo>
                    <a:pt x="10539" y="3571"/>
                  </a:lnTo>
                  <a:lnTo>
                    <a:pt x="10921" y="3475"/>
                  </a:lnTo>
                  <a:lnTo>
                    <a:pt x="11665" y="3265"/>
                  </a:lnTo>
                  <a:lnTo>
                    <a:pt x="12429" y="3036"/>
                  </a:lnTo>
                  <a:lnTo>
                    <a:pt x="13173" y="2769"/>
                  </a:lnTo>
                  <a:lnTo>
                    <a:pt x="13918" y="2502"/>
                  </a:lnTo>
                  <a:lnTo>
                    <a:pt x="14682" y="2254"/>
                  </a:lnTo>
                  <a:lnTo>
                    <a:pt x="15102" y="2120"/>
                  </a:lnTo>
                  <a:lnTo>
                    <a:pt x="15503" y="2005"/>
                  </a:lnTo>
                  <a:lnTo>
                    <a:pt x="15923" y="1910"/>
                  </a:lnTo>
                  <a:lnTo>
                    <a:pt x="16343" y="1815"/>
                  </a:lnTo>
                  <a:lnTo>
                    <a:pt x="16763" y="1738"/>
                  </a:lnTo>
                  <a:lnTo>
                    <a:pt x="17183" y="1681"/>
                  </a:lnTo>
                  <a:lnTo>
                    <a:pt x="17603" y="1643"/>
                  </a:lnTo>
                  <a:lnTo>
                    <a:pt x="18042" y="1605"/>
                  </a:lnTo>
                  <a:lnTo>
                    <a:pt x="18175" y="1605"/>
                  </a:lnTo>
                  <a:lnTo>
                    <a:pt x="18156" y="1184"/>
                  </a:lnTo>
                  <a:lnTo>
                    <a:pt x="18118" y="764"/>
                  </a:lnTo>
                  <a:lnTo>
                    <a:pt x="18080" y="383"/>
                  </a:lnTo>
                  <a:lnTo>
                    <a:pt x="18023" y="39"/>
                  </a:lnTo>
                  <a:lnTo>
                    <a:pt x="180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1446425" y="1569750"/>
              <a:ext cx="90725" cy="11475"/>
            </a:xfrm>
            <a:custGeom>
              <a:avLst/>
              <a:gdLst/>
              <a:ahLst/>
              <a:cxnLst/>
              <a:rect l="l" t="t" r="r" b="b"/>
              <a:pathLst>
                <a:path w="3629" h="459" extrusionOk="0">
                  <a:moveTo>
                    <a:pt x="803" y="1"/>
                  </a:moveTo>
                  <a:lnTo>
                    <a:pt x="402" y="20"/>
                  </a:lnTo>
                  <a:lnTo>
                    <a:pt x="1" y="58"/>
                  </a:lnTo>
                  <a:lnTo>
                    <a:pt x="77" y="134"/>
                  </a:lnTo>
                  <a:lnTo>
                    <a:pt x="173" y="211"/>
                  </a:lnTo>
                  <a:lnTo>
                    <a:pt x="268" y="287"/>
                  </a:lnTo>
                  <a:lnTo>
                    <a:pt x="364" y="344"/>
                  </a:lnTo>
                  <a:lnTo>
                    <a:pt x="478" y="383"/>
                  </a:lnTo>
                  <a:lnTo>
                    <a:pt x="612" y="421"/>
                  </a:lnTo>
                  <a:lnTo>
                    <a:pt x="726" y="440"/>
                  </a:lnTo>
                  <a:lnTo>
                    <a:pt x="860" y="459"/>
                  </a:lnTo>
                  <a:lnTo>
                    <a:pt x="3628" y="459"/>
                  </a:lnTo>
                  <a:lnTo>
                    <a:pt x="3132" y="306"/>
                  </a:lnTo>
                  <a:lnTo>
                    <a:pt x="2616" y="192"/>
                  </a:lnTo>
                  <a:lnTo>
                    <a:pt x="2101" y="96"/>
                  </a:lnTo>
                  <a:lnTo>
                    <a:pt x="1566" y="20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1743300" y="1554000"/>
              <a:ext cx="127000" cy="76400"/>
            </a:xfrm>
            <a:custGeom>
              <a:avLst/>
              <a:gdLst/>
              <a:ahLst/>
              <a:cxnLst/>
              <a:rect l="l" t="t" r="r" b="b"/>
              <a:pathLst>
                <a:path w="5080" h="3056" extrusionOk="0">
                  <a:moveTo>
                    <a:pt x="5079" y="1"/>
                  </a:moveTo>
                  <a:lnTo>
                    <a:pt x="4392" y="96"/>
                  </a:lnTo>
                  <a:lnTo>
                    <a:pt x="3743" y="211"/>
                  </a:lnTo>
                  <a:lnTo>
                    <a:pt x="3266" y="325"/>
                  </a:lnTo>
                  <a:lnTo>
                    <a:pt x="2788" y="459"/>
                  </a:lnTo>
                  <a:lnTo>
                    <a:pt x="2311" y="593"/>
                  </a:lnTo>
                  <a:lnTo>
                    <a:pt x="1853" y="745"/>
                  </a:lnTo>
                  <a:lnTo>
                    <a:pt x="1" y="1394"/>
                  </a:lnTo>
                  <a:lnTo>
                    <a:pt x="96" y="3055"/>
                  </a:lnTo>
                  <a:lnTo>
                    <a:pt x="1375" y="2616"/>
                  </a:lnTo>
                  <a:lnTo>
                    <a:pt x="2674" y="2158"/>
                  </a:lnTo>
                  <a:lnTo>
                    <a:pt x="3094" y="2044"/>
                  </a:lnTo>
                  <a:lnTo>
                    <a:pt x="3533" y="1910"/>
                  </a:lnTo>
                  <a:lnTo>
                    <a:pt x="3953" y="1814"/>
                  </a:lnTo>
                  <a:lnTo>
                    <a:pt x="4392" y="1719"/>
                  </a:lnTo>
                  <a:lnTo>
                    <a:pt x="4106" y="268"/>
                  </a:lnTo>
                  <a:lnTo>
                    <a:pt x="4354" y="211"/>
                  </a:lnTo>
                  <a:lnTo>
                    <a:pt x="4602" y="153"/>
                  </a:lnTo>
                  <a:lnTo>
                    <a:pt x="4850" y="77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1748550" y="1650900"/>
              <a:ext cx="122700" cy="74000"/>
            </a:xfrm>
            <a:custGeom>
              <a:avLst/>
              <a:gdLst/>
              <a:ahLst/>
              <a:cxnLst/>
              <a:rect l="l" t="t" r="r" b="b"/>
              <a:pathLst>
                <a:path w="4908" h="2960" extrusionOk="0">
                  <a:moveTo>
                    <a:pt x="4583" y="0"/>
                  </a:moveTo>
                  <a:lnTo>
                    <a:pt x="4048" y="96"/>
                  </a:lnTo>
                  <a:lnTo>
                    <a:pt x="3533" y="191"/>
                  </a:lnTo>
                  <a:lnTo>
                    <a:pt x="3075" y="287"/>
                  </a:lnTo>
                  <a:lnTo>
                    <a:pt x="2636" y="420"/>
                  </a:lnTo>
                  <a:lnTo>
                    <a:pt x="2177" y="535"/>
                  </a:lnTo>
                  <a:lnTo>
                    <a:pt x="1738" y="688"/>
                  </a:lnTo>
                  <a:lnTo>
                    <a:pt x="860" y="993"/>
                  </a:lnTo>
                  <a:lnTo>
                    <a:pt x="1" y="1299"/>
                  </a:lnTo>
                  <a:lnTo>
                    <a:pt x="20" y="1547"/>
                  </a:lnTo>
                  <a:lnTo>
                    <a:pt x="96" y="2960"/>
                  </a:lnTo>
                  <a:lnTo>
                    <a:pt x="1280" y="2539"/>
                  </a:lnTo>
                  <a:lnTo>
                    <a:pt x="2464" y="2139"/>
                  </a:lnTo>
                  <a:lnTo>
                    <a:pt x="3075" y="1967"/>
                  </a:lnTo>
                  <a:lnTo>
                    <a:pt x="3686" y="1795"/>
                  </a:lnTo>
                  <a:lnTo>
                    <a:pt x="4297" y="1680"/>
                  </a:lnTo>
                  <a:lnTo>
                    <a:pt x="4907" y="1585"/>
                  </a:lnTo>
                  <a:lnTo>
                    <a:pt x="4583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1754775" y="1744925"/>
              <a:ext cx="134600" cy="69225"/>
            </a:xfrm>
            <a:custGeom>
              <a:avLst/>
              <a:gdLst/>
              <a:ahLst/>
              <a:cxnLst/>
              <a:rect l="l" t="t" r="r" b="b"/>
              <a:pathLst>
                <a:path w="5384" h="2769" extrusionOk="0">
                  <a:moveTo>
                    <a:pt x="5117" y="0"/>
                  </a:moveTo>
                  <a:lnTo>
                    <a:pt x="4639" y="58"/>
                  </a:lnTo>
                  <a:lnTo>
                    <a:pt x="4181" y="115"/>
                  </a:lnTo>
                  <a:lnTo>
                    <a:pt x="3723" y="191"/>
                  </a:lnTo>
                  <a:lnTo>
                    <a:pt x="3284" y="268"/>
                  </a:lnTo>
                  <a:lnTo>
                    <a:pt x="2864" y="363"/>
                  </a:lnTo>
                  <a:lnTo>
                    <a:pt x="2444" y="478"/>
                  </a:lnTo>
                  <a:lnTo>
                    <a:pt x="1623" y="726"/>
                  </a:lnTo>
                  <a:lnTo>
                    <a:pt x="821" y="1012"/>
                  </a:lnTo>
                  <a:lnTo>
                    <a:pt x="0" y="1299"/>
                  </a:lnTo>
                  <a:lnTo>
                    <a:pt x="57" y="1738"/>
                  </a:lnTo>
                  <a:lnTo>
                    <a:pt x="96" y="1929"/>
                  </a:lnTo>
                  <a:lnTo>
                    <a:pt x="172" y="2120"/>
                  </a:lnTo>
                  <a:lnTo>
                    <a:pt x="248" y="2310"/>
                  </a:lnTo>
                  <a:lnTo>
                    <a:pt x="344" y="2463"/>
                  </a:lnTo>
                  <a:lnTo>
                    <a:pt x="496" y="2616"/>
                  </a:lnTo>
                  <a:lnTo>
                    <a:pt x="668" y="2769"/>
                  </a:lnTo>
                  <a:lnTo>
                    <a:pt x="1432" y="2482"/>
                  </a:lnTo>
                  <a:lnTo>
                    <a:pt x="2215" y="2234"/>
                  </a:lnTo>
                  <a:lnTo>
                    <a:pt x="2978" y="2005"/>
                  </a:lnTo>
                  <a:lnTo>
                    <a:pt x="3360" y="1910"/>
                  </a:lnTo>
                  <a:lnTo>
                    <a:pt x="3761" y="1814"/>
                  </a:lnTo>
                  <a:lnTo>
                    <a:pt x="4143" y="1738"/>
                  </a:lnTo>
                  <a:lnTo>
                    <a:pt x="4544" y="1680"/>
                  </a:lnTo>
                  <a:lnTo>
                    <a:pt x="4926" y="1642"/>
                  </a:lnTo>
                  <a:lnTo>
                    <a:pt x="5327" y="1604"/>
                  </a:lnTo>
                  <a:lnTo>
                    <a:pt x="5365" y="1413"/>
                  </a:lnTo>
                  <a:lnTo>
                    <a:pt x="5384" y="1241"/>
                  </a:lnTo>
                  <a:lnTo>
                    <a:pt x="5384" y="1050"/>
                  </a:lnTo>
                  <a:lnTo>
                    <a:pt x="5365" y="859"/>
                  </a:lnTo>
                  <a:lnTo>
                    <a:pt x="5327" y="669"/>
                  </a:lnTo>
                  <a:lnTo>
                    <a:pt x="5269" y="497"/>
                  </a:lnTo>
                  <a:lnTo>
                    <a:pt x="5155" y="134"/>
                  </a:lnTo>
                  <a:lnTo>
                    <a:pt x="5117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" name="Google Shape;175;p4"/>
          <p:cNvGrpSpPr/>
          <p:nvPr/>
        </p:nvGrpSpPr>
        <p:grpSpPr>
          <a:xfrm rot="-669090">
            <a:off x="183948" y="4043464"/>
            <a:ext cx="543964" cy="660337"/>
            <a:chOff x="3703100" y="2534450"/>
            <a:chExt cx="543975" cy="660350"/>
          </a:xfrm>
        </p:grpSpPr>
        <p:sp>
          <p:nvSpPr>
            <p:cNvPr id="176" name="Google Shape;176;p4"/>
            <p:cNvSpPr/>
            <p:nvPr/>
          </p:nvSpPr>
          <p:spPr>
            <a:xfrm>
              <a:off x="3703100" y="2534450"/>
              <a:ext cx="543975" cy="660350"/>
            </a:xfrm>
            <a:custGeom>
              <a:avLst/>
              <a:gdLst/>
              <a:ahLst/>
              <a:cxnLst/>
              <a:rect l="l" t="t" r="r" b="b"/>
              <a:pathLst>
                <a:path w="21759" h="26414" extrusionOk="0">
                  <a:moveTo>
                    <a:pt x="7245" y="0"/>
                  </a:moveTo>
                  <a:lnTo>
                    <a:pt x="7031" y="24"/>
                  </a:lnTo>
                  <a:lnTo>
                    <a:pt x="6841" y="72"/>
                  </a:lnTo>
                  <a:lnTo>
                    <a:pt x="6628" y="143"/>
                  </a:lnTo>
                  <a:lnTo>
                    <a:pt x="6438" y="214"/>
                  </a:lnTo>
                  <a:lnTo>
                    <a:pt x="6248" y="309"/>
                  </a:lnTo>
                  <a:lnTo>
                    <a:pt x="6081" y="428"/>
                  </a:lnTo>
                  <a:lnTo>
                    <a:pt x="5915" y="547"/>
                  </a:lnTo>
                  <a:lnTo>
                    <a:pt x="5749" y="689"/>
                  </a:lnTo>
                  <a:lnTo>
                    <a:pt x="5606" y="855"/>
                  </a:lnTo>
                  <a:lnTo>
                    <a:pt x="5487" y="1022"/>
                  </a:lnTo>
                  <a:lnTo>
                    <a:pt x="5392" y="1212"/>
                  </a:lnTo>
                  <a:lnTo>
                    <a:pt x="5297" y="1425"/>
                  </a:lnTo>
                  <a:lnTo>
                    <a:pt x="5226" y="1639"/>
                  </a:lnTo>
                  <a:lnTo>
                    <a:pt x="72" y="20262"/>
                  </a:lnTo>
                  <a:lnTo>
                    <a:pt x="24" y="20475"/>
                  </a:lnTo>
                  <a:lnTo>
                    <a:pt x="0" y="20689"/>
                  </a:lnTo>
                  <a:lnTo>
                    <a:pt x="0" y="20903"/>
                  </a:lnTo>
                  <a:lnTo>
                    <a:pt x="24" y="21117"/>
                  </a:lnTo>
                  <a:lnTo>
                    <a:pt x="48" y="21331"/>
                  </a:lnTo>
                  <a:lnTo>
                    <a:pt x="119" y="21544"/>
                  </a:lnTo>
                  <a:lnTo>
                    <a:pt x="190" y="21734"/>
                  </a:lnTo>
                  <a:lnTo>
                    <a:pt x="285" y="21924"/>
                  </a:lnTo>
                  <a:lnTo>
                    <a:pt x="404" y="22114"/>
                  </a:lnTo>
                  <a:lnTo>
                    <a:pt x="523" y="22281"/>
                  </a:lnTo>
                  <a:lnTo>
                    <a:pt x="666" y="22447"/>
                  </a:lnTo>
                  <a:lnTo>
                    <a:pt x="832" y="22590"/>
                  </a:lnTo>
                  <a:lnTo>
                    <a:pt x="1022" y="22708"/>
                  </a:lnTo>
                  <a:lnTo>
                    <a:pt x="1212" y="22803"/>
                  </a:lnTo>
                  <a:lnTo>
                    <a:pt x="1402" y="22898"/>
                  </a:lnTo>
                  <a:lnTo>
                    <a:pt x="1616" y="22970"/>
                  </a:lnTo>
                  <a:lnTo>
                    <a:pt x="13872" y="26366"/>
                  </a:lnTo>
                  <a:lnTo>
                    <a:pt x="14086" y="26414"/>
                  </a:lnTo>
                  <a:lnTo>
                    <a:pt x="14514" y="26414"/>
                  </a:lnTo>
                  <a:lnTo>
                    <a:pt x="14727" y="26390"/>
                  </a:lnTo>
                  <a:lnTo>
                    <a:pt x="14941" y="26366"/>
                  </a:lnTo>
                  <a:lnTo>
                    <a:pt x="15131" y="26295"/>
                  </a:lnTo>
                  <a:lnTo>
                    <a:pt x="15321" y="26224"/>
                  </a:lnTo>
                  <a:lnTo>
                    <a:pt x="15511" y="26129"/>
                  </a:lnTo>
                  <a:lnTo>
                    <a:pt x="15701" y="26010"/>
                  </a:lnTo>
                  <a:lnTo>
                    <a:pt x="15867" y="25867"/>
                  </a:lnTo>
                  <a:lnTo>
                    <a:pt x="16010" y="25725"/>
                  </a:lnTo>
                  <a:lnTo>
                    <a:pt x="16153" y="25582"/>
                  </a:lnTo>
                  <a:lnTo>
                    <a:pt x="16271" y="25392"/>
                  </a:lnTo>
                  <a:lnTo>
                    <a:pt x="16390" y="25202"/>
                  </a:lnTo>
                  <a:lnTo>
                    <a:pt x="16461" y="25012"/>
                  </a:lnTo>
                  <a:lnTo>
                    <a:pt x="16533" y="24799"/>
                  </a:lnTo>
                  <a:lnTo>
                    <a:pt x="21687" y="6176"/>
                  </a:lnTo>
                  <a:lnTo>
                    <a:pt x="21734" y="5962"/>
                  </a:lnTo>
                  <a:lnTo>
                    <a:pt x="21758" y="5749"/>
                  </a:lnTo>
                  <a:lnTo>
                    <a:pt x="21758" y="5535"/>
                  </a:lnTo>
                  <a:lnTo>
                    <a:pt x="21758" y="5321"/>
                  </a:lnTo>
                  <a:lnTo>
                    <a:pt x="21711" y="5107"/>
                  </a:lnTo>
                  <a:lnTo>
                    <a:pt x="21663" y="4893"/>
                  </a:lnTo>
                  <a:lnTo>
                    <a:pt x="21568" y="4703"/>
                  </a:lnTo>
                  <a:lnTo>
                    <a:pt x="21473" y="4490"/>
                  </a:lnTo>
                  <a:lnTo>
                    <a:pt x="21354" y="4300"/>
                  </a:lnTo>
                  <a:lnTo>
                    <a:pt x="21236" y="4133"/>
                  </a:lnTo>
                  <a:lnTo>
                    <a:pt x="21069" y="3991"/>
                  </a:lnTo>
                  <a:lnTo>
                    <a:pt x="20927" y="3848"/>
                  </a:lnTo>
                  <a:lnTo>
                    <a:pt x="20737" y="3706"/>
                  </a:lnTo>
                  <a:lnTo>
                    <a:pt x="20547" y="3611"/>
                  </a:lnTo>
                  <a:lnTo>
                    <a:pt x="20357" y="3516"/>
                  </a:lnTo>
                  <a:lnTo>
                    <a:pt x="20143" y="3445"/>
                  </a:lnTo>
                  <a:lnTo>
                    <a:pt x="7910" y="72"/>
                  </a:lnTo>
                  <a:lnTo>
                    <a:pt x="7673" y="24"/>
                  </a:lnTo>
                  <a:lnTo>
                    <a:pt x="7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3736350" y="2586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91" y="1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3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99"/>
                  </a:lnTo>
                  <a:lnTo>
                    <a:pt x="4965" y="666"/>
                  </a:lnTo>
                  <a:lnTo>
                    <a:pt x="24" y="18504"/>
                  </a:lnTo>
                  <a:lnTo>
                    <a:pt x="1" y="18694"/>
                  </a:lnTo>
                  <a:lnTo>
                    <a:pt x="1" y="18861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36"/>
                  </a:lnTo>
                  <a:lnTo>
                    <a:pt x="333" y="19454"/>
                  </a:lnTo>
                  <a:lnTo>
                    <a:pt x="476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4" y="22994"/>
                  </a:lnTo>
                  <a:lnTo>
                    <a:pt x="13350" y="22946"/>
                  </a:lnTo>
                  <a:lnTo>
                    <a:pt x="13516" y="22899"/>
                  </a:lnTo>
                  <a:lnTo>
                    <a:pt x="13635" y="22780"/>
                  </a:lnTo>
                  <a:lnTo>
                    <a:pt x="13754" y="22661"/>
                  </a:lnTo>
                  <a:lnTo>
                    <a:pt x="13849" y="22519"/>
                  </a:lnTo>
                  <a:lnTo>
                    <a:pt x="13920" y="22352"/>
                  </a:lnTo>
                  <a:lnTo>
                    <a:pt x="18861" y="4490"/>
                  </a:lnTo>
                  <a:lnTo>
                    <a:pt x="18884" y="4324"/>
                  </a:lnTo>
                  <a:lnTo>
                    <a:pt x="18884" y="4157"/>
                  </a:lnTo>
                  <a:lnTo>
                    <a:pt x="18837" y="3991"/>
                  </a:lnTo>
                  <a:lnTo>
                    <a:pt x="18789" y="3825"/>
                  </a:lnTo>
                  <a:lnTo>
                    <a:pt x="18671" y="3682"/>
                  </a:lnTo>
                  <a:lnTo>
                    <a:pt x="18552" y="3564"/>
                  </a:lnTo>
                  <a:lnTo>
                    <a:pt x="18409" y="3469"/>
                  </a:lnTo>
                  <a:lnTo>
                    <a:pt x="18243" y="3421"/>
                  </a:lnTo>
                  <a:lnTo>
                    <a:pt x="6058" y="48"/>
                  </a:lnTo>
                  <a:lnTo>
                    <a:pt x="5891" y="1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3741700" y="2567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67" y="0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2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76"/>
                  </a:lnTo>
                  <a:lnTo>
                    <a:pt x="4965" y="642"/>
                  </a:lnTo>
                  <a:lnTo>
                    <a:pt x="24" y="18504"/>
                  </a:lnTo>
                  <a:lnTo>
                    <a:pt x="0" y="18694"/>
                  </a:lnTo>
                  <a:lnTo>
                    <a:pt x="0" y="18860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12"/>
                  </a:lnTo>
                  <a:lnTo>
                    <a:pt x="333" y="19431"/>
                  </a:lnTo>
                  <a:lnTo>
                    <a:pt x="475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3" y="22994"/>
                  </a:lnTo>
                  <a:lnTo>
                    <a:pt x="13350" y="22946"/>
                  </a:lnTo>
                  <a:lnTo>
                    <a:pt x="13516" y="22875"/>
                  </a:lnTo>
                  <a:lnTo>
                    <a:pt x="13635" y="22780"/>
                  </a:lnTo>
                  <a:lnTo>
                    <a:pt x="13753" y="22661"/>
                  </a:lnTo>
                  <a:lnTo>
                    <a:pt x="13848" y="22518"/>
                  </a:lnTo>
                  <a:lnTo>
                    <a:pt x="13920" y="22352"/>
                  </a:lnTo>
                  <a:lnTo>
                    <a:pt x="18860" y="4490"/>
                  </a:lnTo>
                  <a:lnTo>
                    <a:pt x="18884" y="4324"/>
                  </a:lnTo>
                  <a:lnTo>
                    <a:pt x="18884" y="4134"/>
                  </a:lnTo>
                  <a:lnTo>
                    <a:pt x="18837" y="3967"/>
                  </a:lnTo>
                  <a:lnTo>
                    <a:pt x="18765" y="3825"/>
                  </a:lnTo>
                  <a:lnTo>
                    <a:pt x="18670" y="3682"/>
                  </a:lnTo>
                  <a:lnTo>
                    <a:pt x="18552" y="3563"/>
                  </a:lnTo>
                  <a:lnTo>
                    <a:pt x="18409" y="3468"/>
                  </a:lnTo>
                  <a:lnTo>
                    <a:pt x="18243" y="3397"/>
                  </a:lnTo>
                  <a:lnTo>
                    <a:pt x="6057" y="48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3865800" y="27209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5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CCB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3960225" y="274702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4054650" y="27731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33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33" y="2969"/>
                  </a:lnTo>
                  <a:lnTo>
                    <a:pt x="2304" y="2945"/>
                  </a:lnTo>
                  <a:lnTo>
                    <a:pt x="2399" y="2874"/>
                  </a:lnTo>
                  <a:lnTo>
                    <a:pt x="2447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3842050" y="28064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3936475" y="2832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09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23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99" y="2875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4031475" y="2858675"/>
              <a:ext cx="73675" cy="74250"/>
            </a:xfrm>
            <a:custGeom>
              <a:avLst/>
              <a:gdLst/>
              <a:ahLst/>
              <a:cxnLst/>
              <a:rect l="l" t="t" r="r" b="b"/>
              <a:pathLst>
                <a:path w="2947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3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3818300" y="2891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376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3913325" y="29180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6" y="1"/>
                  </a:moveTo>
                  <a:lnTo>
                    <a:pt x="641" y="48"/>
                  </a:lnTo>
                  <a:lnTo>
                    <a:pt x="570" y="96"/>
                  </a:lnTo>
                  <a:lnTo>
                    <a:pt x="523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376"/>
                  </a:lnTo>
                  <a:lnTo>
                    <a:pt x="166" y="2424"/>
                  </a:lnTo>
                  <a:lnTo>
                    <a:pt x="2090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5" y="856"/>
                  </a:lnTo>
                  <a:lnTo>
                    <a:pt x="2945" y="761"/>
                  </a:lnTo>
                  <a:lnTo>
                    <a:pt x="2922" y="666"/>
                  </a:lnTo>
                  <a:lnTo>
                    <a:pt x="2850" y="595"/>
                  </a:lnTo>
                  <a:lnTo>
                    <a:pt x="2755" y="547"/>
                  </a:lnTo>
                  <a:lnTo>
                    <a:pt x="855" y="25"/>
                  </a:lnTo>
                  <a:lnTo>
                    <a:pt x="736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4007725" y="294417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71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3795150" y="29774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66" y="2423"/>
                  </a:lnTo>
                  <a:lnTo>
                    <a:pt x="2090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56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3889550" y="3003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23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5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4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3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3983975" y="30297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3867600" y="27137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48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3962600" y="2739900"/>
              <a:ext cx="73650" cy="74275"/>
            </a:xfrm>
            <a:custGeom>
              <a:avLst/>
              <a:gdLst/>
              <a:ahLst/>
              <a:cxnLst/>
              <a:rect l="l" t="t" r="r" b="b"/>
              <a:pathLst>
                <a:path w="2946" h="2971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400"/>
                  </a:lnTo>
                  <a:lnTo>
                    <a:pt x="167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5"/>
                  </a:lnTo>
                  <a:lnTo>
                    <a:pt x="2756" y="547"/>
                  </a:lnTo>
                  <a:lnTo>
                    <a:pt x="856" y="25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4057025" y="27660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37" y="0"/>
                  </a:moveTo>
                  <a:lnTo>
                    <a:pt x="665" y="48"/>
                  </a:lnTo>
                  <a:lnTo>
                    <a:pt x="570" y="119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33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79"/>
                  </a:lnTo>
                  <a:lnTo>
                    <a:pt x="2969" y="760"/>
                  </a:lnTo>
                  <a:lnTo>
                    <a:pt x="2922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3843825" y="2799300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3938850" y="2825425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091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4033275" y="2851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3820675" y="288480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3915100" y="2910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4009525" y="2937050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3796925" y="29703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47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2" y="665"/>
                  </a:lnTo>
                  <a:lnTo>
                    <a:pt x="2875" y="594"/>
                  </a:lnTo>
                  <a:lnTo>
                    <a:pt x="2780" y="546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3891350" y="29964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6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3985750" y="3022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24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3881850" y="2608675"/>
              <a:ext cx="290400" cy="136000"/>
            </a:xfrm>
            <a:custGeom>
              <a:avLst/>
              <a:gdLst/>
              <a:ahLst/>
              <a:cxnLst/>
              <a:rect l="l" t="t" r="r" b="b"/>
              <a:pathLst>
                <a:path w="11616" h="5440" extrusionOk="0">
                  <a:moveTo>
                    <a:pt x="998" y="0"/>
                  </a:moveTo>
                  <a:lnTo>
                    <a:pt x="855" y="24"/>
                  </a:lnTo>
                  <a:lnTo>
                    <a:pt x="736" y="95"/>
                  </a:lnTo>
                  <a:lnTo>
                    <a:pt x="618" y="167"/>
                  </a:lnTo>
                  <a:lnTo>
                    <a:pt x="523" y="262"/>
                  </a:lnTo>
                  <a:lnTo>
                    <a:pt x="451" y="380"/>
                  </a:lnTo>
                  <a:lnTo>
                    <a:pt x="404" y="523"/>
                  </a:lnTo>
                  <a:lnTo>
                    <a:pt x="24" y="1829"/>
                  </a:lnTo>
                  <a:lnTo>
                    <a:pt x="0" y="1972"/>
                  </a:lnTo>
                  <a:lnTo>
                    <a:pt x="0" y="2114"/>
                  </a:lnTo>
                  <a:lnTo>
                    <a:pt x="48" y="2257"/>
                  </a:lnTo>
                  <a:lnTo>
                    <a:pt x="95" y="2376"/>
                  </a:lnTo>
                  <a:lnTo>
                    <a:pt x="166" y="2471"/>
                  </a:lnTo>
                  <a:lnTo>
                    <a:pt x="285" y="2590"/>
                  </a:lnTo>
                  <a:lnTo>
                    <a:pt x="404" y="2661"/>
                  </a:lnTo>
                  <a:lnTo>
                    <a:pt x="523" y="2708"/>
                  </a:lnTo>
                  <a:lnTo>
                    <a:pt x="10356" y="5416"/>
                  </a:lnTo>
                  <a:lnTo>
                    <a:pt x="10499" y="5440"/>
                  </a:lnTo>
                  <a:lnTo>
                    <a:pt x="10641" y="5440"/>
                  </a:lnTo>
                  <a:lnTo>
                    <a:pt x="10760" y="5416"/>
                  </a:lnTo>
                  <a:lnTo>
                    <a:pt x="10903" y="5345"/>
                  </a:lnTo>
                  <a:lnTo>
                    <a:pt x="10998" y="5274"/>
                  </a:lnTo>
                  <a:lnTo>
                    <a:pt x="11093" y="5179"/>
                  </a:lnTo>
                  <a:lnTo>
                    <a:pt x="11188" y="5060"/>
                  </a:lnTo>
                  <a:lnTo>
                    <a:pt x="11235" y="4917"/>
                  </a:lnTo>
                  <a:lnTo>
                    <a:pt x="11592" y="3611"/>
                  </a:lnTo>
                  <a:lnTo>
                    <a:pt x="11615" y="3468"/>
                  </a:lnTo>
                  <a:lnTo>
                    <a:pt x="11615" y="3326"/>
                  </a:lnTo>
                  <a:lnTo>
                    <a:pt x="11592" y="3207"/>
                  </a:lnTo>
                  <a:lnTo>
                    <a:pt x="11520" y="3065"/>
                  </a:lnTo>
                  <a:lnTo>
                    <a:pt x="11449" y="2970"/>
                  </a:lnTo>
                  <a:lnTo>
                    <a:pt x="11354" y="2875"/>
                  </a:lnTo>
                  <a:lnTo>
                    <a:pt x="11235" y="2780"/>
                  </a:lnTo>
                  <a:lnTo>
                    <a:pt x="11093" y="2732"/>
                  </a:lnTo>
                  <a:lnTo>
                    <a:pt x="1259" y="24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F3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4"/>
          <p:cNvSpPr/>
          <p:nvPr/>
        </p:nvSpPr>
        <p:spPr>
          <a:xfrm rot="7888966" flipH="1">
            <a:off x="8461293" y="-928919"/>
            <a:ext cx="1515812" cy="3091552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Google Shape;205;p4"/>
          <p:cNvGrpSpPr/>
          <p:nvPr/>
        </p:nvGrpSpPr>
        <p:grpSpPr>
          <a:xfrm rot="693926">
            <a:off x="8421885" y="1967641"/>
            <a:ext cx="547501" cy="787144"/>
            <a:chOff x="1400150" y="2031300"/>
            <a:chExt cx="494000" cy="710225"/>
          </a:xfrm>
        </p:grpSpPr>
        <p:sp>
          <p:nvSpPr>
            <p:cNvPr id="206" name="Google Shape;206;p4"/>
            <p:cNvSpPr/>
            <p:nvPr/>
          </p:nvSpPr>
          <p:spPr>
            <a:xfrm>
              <a:off x="1400150" y="2031300"/>
              <a:ext cx="494000" cy="710225"/>
            </a:xfrm>
            <a:custGeom>
              <a:avLst/>
              <a:gdLst/>
              <a:ahLst/>
              <a:cxnLst/>
              <a:rect l="l" t="t" r="r" b="b"/>
              <a:pathLst>
                <a:path w="19760" h="28409" extrusionOk="0">
                  <a:moveTo>
                    <a:pt x="2635" y="0"/>
                  </a:moveTo>
                  <a:lnTo>
                    <a:pt x="2348" y="19"/>
                  </a:lnTo>
                  <a:lnTo>
                    <a:pt x="2043" y="58"/>
                  </a:lnTo>
                  <a:lnTo>
                    <a:pt x="1756" y="153"/>
                  </a:lnTo>
                  <a:lnTo>
                    <a:pt x="1489" y="249"/>
                  </a:lnTo>
                  <a:lnTo>
                    <a:pt x="1222" y="401"/>
                  </a:lnTo>
                  <a:lnTo>
                    <a:pt x="974" y="554"/>
                  </a:lnTo>
                  <a:lnTo>
                    <a:pt x="745" y="764"/>
                  </a:lnTo>
                  <a:lnTo>
                    <a:pt x="535" y="1012"/>
                  </a:lnTo>
                  <a:lnTo>
                    <a:pt x="363" y="1260"/>
                  </a:lnTo>
                  <a:lnTo>
                    <a:pt x="229" y="1528"/>
                  </a:lnTo>
                  <a:lnTo>
                    <a:pt x="115" y="1833"/>
                  </a:lnTo>
                  <a:lnTo>
                    <a:pt x="38" y="2139"/>
                  </a:lnTo>
                  <a:lnTo>
                    <a:pt x="0" y="2444"/>
                  </a:lnTo>
                  <a:lnTo>
                    <a:pt x="0" y="2769"/>
                  </a:lnTo>
                  <a:lnTo>
                    <a:pt x="19" y="3246"/>
                  </a:lnTo>
                  <a:lnTo>
                    <a:pt x="0" y="3780"/>
                  </a:lnTo>
                  <a:lnTo>
                    <a:pt x="0" y="4449"/>
                  </a:lnTo>
                  <a:lnTo>
                    <a:pt x="0" y="4831"/>
                  </a:lnTo>
                  <a:lnTo>
                    <a:pt x="19" y="5212"/>
                  </a:lnTo>
                  <a:lnTo>
                    <a:pt x="57" y="5613"/>
                  </a:lnTo>
                  <a:lnTo>
                    <a:pt x="95" y="6014"/>
                  </a:lnTo>
                  <a:lnTo>
                    <a:pt x="191" y="6396"/>
                  </a:lnTo>
                  <a:lnTo>
                    <a:pt x="305" y="6797"/>
                  </a:lnTo>
                  <a:lnTo>
                    <a:pt x="439" y="7179"/>
                  </a:lnTo>
                  <a:lnTo>
                    <a:pt x="630" y="7561"/>
                  </a:lnTo>
                  <a:lnTo>
                    <a:pt x="745" y="7732"/>
                  </a:lnTo>
                  <a:lnTo>
                    <a:pt x="859" y="7904"/>
                  </a:lnTo>
                  <a:lnTo>
                    <a:pt x="993" y="8076"/>
                  </a:lnTo>
                  <a:lnTo>
                    <a:pt x="1146" y="8229"/>
                  </a:lnTo>
                  <a:lnTo>
                    <a:pt x="1298" y="8401"/>
                  </a:lnTo>
                  <a:lnTo>
                    <a:pt x="1470" y="8534"/>
                  </a:lnTo>
                  <a:lnTo>
                    <a:pt x="1661" y="8687"/>
                  </a:lnTo>
                  <a:lnTo>
                    <a:pt x="1852" y="8821"/>
                  </a:lnTo>
                  <a:lnTo>
                    <a:pt x="2081" y="8935"/>
                  </a:lnTo>
                  <a:lnTo>
                    <a:pt x="2310" y="9050"/>
                  </a:lnTo>
                  <a:lnTo>
                    <a:pt x="2558" y="9145"/>
                  </a:lnTo>
                  <a:lnTo>
                    <a:pt x="2826" y="9241"/>
                  </a:lnTo>
                  <a:lnTo>
                    <a:pt x="3112" y="9336"/>
                  </a:lnTo>
                  <a:lnTo>
                    <a:pt x="3417" y="9393"/>
                  </a:lnTo>
                  <a:lnTo>
                    <a:pt x="3723" y="9432"/>
                  </a:lnTo>
                  <a:lnTo>
                    <a:pt x="4028" y="9451"/>
                  </a:lnTo>
                  <a:lnTo>
                    <a:pt x="4334" y="9432"/>
                  </a:lnTo>
                  <a:lnTo>
                    <a:pt x="4620" y="9413"/>
                  </a:lnTo>
                  <a:lnTo>
                    <a:pt x="4926" y="9355"/>
                  </a:lnTo>
                  <a:lnTo>
                    <a:pt x="5212" y="9298"/>
                  </a:lnTo>
                  <a:lnTo>
                    <a:pt x="5498" y="9203"/>
                  </a:lnTo>
                  <a:lnTo>
                    <a:pt x="5766" y="9107"/>
                  </a:lnTo>
                  <a:lnTo>
                    <a:pt x="6033" y="8973"/>
                  </a:lnTo>
                  <a:lnTo>
                    <a:pt x="6300" y="8821"/>
                  </a:lnTo>
                  <a:lnTo>
                    <a:pt x="6548" y="8668"/>
                  </a:lnTo>
                  <a:lnTo>
                    <a:pt x="6797" y="8477"/>
                  </a:lnTo>
                  <a:lnTo>
                    <a:pt x="7026" y="8286"/>
                  </a:lnTo>
                  <a:lnTo>
                    <a:pt x="7255" y="8057"/>
                  </a:lnTo>
                  <a:lnTo>
                    <a:pt x="8190" y="8019"/>
                  </a:lnTo>
                  <a:lnTo>
                    <a:pt x="9145" y="8019"/>
                  </a:lnTo>
                  <a:lnTo>
                    <a:pt x="8744" y="9374"/>
                  </a:lnTo>
                  <a:lnTo>
                    <a:pt x="8343" y="10749"/>
                  </a:lnTo>
                  <a:lnTo>
                    <a:pt x="7159" y="10711"/>
                  </a:lnTo>
                  <a:lnTo>
                    <a:pt x="6014" y="10634"/>
                  </a:lnTo>
                  <a:lnTo>
                    <a:pt x="5766" y="10634"/>
                  </a:lnTo>
                  <a:lnTo>
                    <a:pt x="5537" y="10653"/>
                  </a:lnTo>
                  <a:lnTo>
                    <a:pt x="5288" y="10692"/>
                  </a:lnTo>
                  <a:lnTo>
                    <a:pt x="5059" y="10768"/>
                  </a:lnTo>
                  <a:lnTo>
                    <a:pt x="4830" y="10844"/>
                  </a:lnTo>
                  <a:lnTo>
                    <a:pt x="4620" y="10959"/>
                  </a:lnTo>
                  <a:lnTo>
                    <a:pt x="4410" y="11093"/>
                  </a:lnTo>
                  <a:lnTo>
                    <a:pt x="4200" y="11226"/>
                  </a:lnTo>
                  <a:lnTo>
                    <a:pt x="4028" y="11379"/>
                  </a:lnTo>
                  <a:lnTo>
                    <a:pt x="3857" y="11551"/>
                  </a:lnTo>
                  <a:lnTo>
                    <a:pt x="3685" y="11742"/>
                  </a:lnTo>
                  <a:lnTo>
                    <a:pt x="3551" y="11933"/>
                  </a:lnTo>
                  <a:lnTo>
                    <a:pt x="3437" y="12143"/>
                  </a:lnTo>
                  <a:lnTo>
                    <a:pt x="3341" y="12372"/>
                  </a:lnTo>
                  <a:lnTo>
                    <a:pt x="3265" y="12582"/>
                  </a:lnTo>
                  <a:lnTo>
                    <a:pt x="3207" y="12830"/>
                  </a:lnTo>
                  <a:lnTo>
                    <a:pt x="3150" y="13250"/>
                  </a:lnTo>
                  <a:lnTo>
                    <a:pt x="3131" y="13651"/>
                  </a:lnTo>
                  <a:lnTo>
                    <a:pt x="3112" y="14033"/>
                  </a:lnTo>
                  <a:lnTo>
                    <a:pt x="3131" y="14415"/>
                  </a:lnTo>
                  <a:lnTo>
                    <a:pt x="3169" y="14777"/>
                  </a:lnTo>
                  <a:lnTo>
                    <a:pt x="3227" y="15140"/>
                  </a:lnTo>
                  <a:lnTo>
                    <a:pt x="3322" y="15484"/>
                  </a:lnTo>
                  <a:lnTo>
                    <a:pt x="3437" y="15846"/>
                  </a:lnTo>
                  <a:lnTo>
                    <a:pt x="3513" y="16037"/>
                  </a:lnTo>
                  <a:lnTo>
                    <a:pt x="3608" y="16247"/>
                  </a:lnTo>
                  <a:lnTo>
                    <a:pt x="3704" y="16419"/>
                  </a:lnTo>
                  <a:lnTo>
                    <a:pt x="3818" y="16591"/>
                  </a:lnTo>
                  <a:lnTo>
                    <a:pt x="3952" y="16763"/>
                  </a:lnTo>
                  <a:lnTo>
                    <a:pt x="4086" y="16916"/>
                  </a:lnTo>
                  <a:lnTo>
                    <a:pt x="4238" y="17068"/>
                  </a:lnTo>
                  <a:lnTo>
                    <a:pt x="4391" y="17183"/>
                  </a:lnTo>
                  <a:lnTo>
                    <a:pt x="4563" y="17297"/>
                  </a:lnTo>
                  <a:lnTo>
                    <a:pt x="4754" y="17412"/>
                  </a:lnTo>
                  <a:lnTo>
                    <a:pt x="4926" y="17507"/>
                  </a:lnTo>
                  <a:lnTo>
                    <a:pt x="5117" y="17584"/>
                  </a:lnTo>
                  <a:lnTo>
                    <a:pt x="5327" y="17641"/>
                  </a:lnTo>
                  <a:lnTo>
                    <a:pt x="5517" y="17698"/>
                  </a:lnTo>
                  <a:lnTo>
                    <a:pt x="5747" y="17736"/>
                  </a:lnTo>
                  <a:lnTo>
                    <a:pt x="5957" y="17756"/>
                  </a:lnTo>
                  <a:lnTo>
                    <a:pt x="6663" y="17794"/>
                  </a:lnTo>
                  <a:lnTo>
                    <a:pt x="6319" y="19684"/>
                  </a:lnTo>
                  <a:lnTo>
                    <a:pt x="6014" y="21593"/>
                  </a:lnTo>
                  <a:lnTo>
                    <a:pt x="5728" y="23521"/>
                  </a:lnTo>
                  <a:lnTo>
                    <a:pt x="5479" y="25488"/>
                  </a:lnTo>
                  <a:lnTo>
                    <a:pt x="5479" y="25755"/>
                  </a:lnTo>
                  <a:lnTo>
                    <a:pt x="5498" y="26041"/>
                  </a:lnTo>
                  <a:lnTo>
                    <a:pt x="5537" y="26328"/>
                  </a:lnTo>
                  <a:lnTo>
                    <a:pt x="5632" y="26595"/>
                  </a:lnTo>
                  <a:lnTo>
                    <a:pt x="5747" y="26862"/>
                  </a:lnTo>
                  <a:lnTo>
                    <a:pt x="5880" y="27110"/>
                  </a:lnTo>
                  <a:lnTo>
                    <a:pt x="6071" y="27359"/>
                  </a:lnTo>
                  <a:lnTo>
                    <a:pt x="6262" y="27588"/>
                  </a:lnTo>
                  <a:lnTo>
                    <a:pt x="6472" y="27760"/>
                  </a:lnTo>
                  <a:lnTo>
                    <a:pt x="6682" y="27931"/>
                  </a:lnTo>
                  <a:lnTo>
                    <a:pt x="6911" y="28065"/>
                  </a:lnTo>
                  <a:lnTo>
                    <a:pt x="7140" y="28199"/>
                  </a:lnTo>
                  <a:lnTo>
                    <a:pt x="7388" y="28275"/>
                  </a:lnTo>
                  <a:lnTo>
                    <a:pt x="7637" y="28351"/>
                  </a:lnTo>
                  <a:lnTo>
                    <a:pt x="7885" y="28390"/>
                  </a:lnTo>
                  <a:lnTo>
                    <a:pt x="8133" y="28409"/>
                  </a:lnTo>
                  <a:lnTo>
                    <a:pt x="8381" y="28390"/>
                  </a:lnTo>
                  <a:lnTo>
                    <a:pt x="9317" y="28313"/>
                  </a:lnTo>
                  <a:lnTo>
                    <a:pt x="10252" y="28275"/>
                  </a:lnTo>
                  <a:lnTo>
                    <a:pt x="11188" y="28275"/>
                  </a:lnTo>
                  <a:lnTo>
                    <a:pt x="12142" y="28332"/>
                  </a:lnTo>
                  <a:lnTo>
                    <a:pt x="12410" y="28332"/>
                  </a:lnTo>
                  <a:lnTo>
                    <a:pt x="12658" y="28313"/>
                  </a:lnTo>
                  <a:lnTo>
                    <a:pt x="12925" y="28256"/>
                  </a:lnTo>
                  <a:lnTo>
                    <a:pt x="13173" y="28180"/>
                  </a:lnTo>
                  <a:lnTo>
                    <a:pt x="13402" y="28084"/>
                  </a:lnTo>
                  <a:lnTo>
                    <a:pt x="13631" y="27970"/>
                  </a:lnTo>
                  <a:lnTo>
                    <a:pt x="13841" y="27817"/>
                  </a:lnTo>
                  <a:lnTo>
                    <a:pt x="14032" y="27645"/>
                  </a:lnTo>
                  <a:lnTo>
                    <a:pt x="14223" y="27473"/>
                  </a:lnTo>
                  <a:lnTo>
                    <a:pt x="14395" y="27263"/>
                  </a:lnTo>
                  <a:lnTo>
                    <a:pt x="14548" y="27053"/>
                  </a:lnTo>
                  <a:lnTo>
                    <a:pt x="14662" y="26805"/>
                  </a:lnTo>
                  <a:lnTo>
                    <a:pt x="14777" y="26557"/>
                  </a:lnTo>
                  <a:lnTo>
                    <a:pt x="14872" y="26309"/>
                  </a:lnTo>
                  <a:lnTo>
                    <a:pt x="14930" y="26022"/>
                  </a:lnTo>
                  <a:lnTo>
                    <a:pt x="14987" y="25736"/>
                  </a:lnTo>
                  <a:lnTo>
                    <a:pt x="15121" y="24342"/>
                  </a:lnTo>
                  <a:lnTo>
                    <a:pt x="15292" y="22949"/>
                  </a:lnTo>
                  <a:lnTo>
                    <a:pt x="15483" y="21555"/>
                  </a:lnTo>
                  <a:lnTo>
                    <a:pt x="15693" y="20161"/>
                  </a:lnTo>
                  <a:lnTo>
                    <a:pt x="15903" y="18767"/>
                  </a:lnTo>
                  <a:lnTo>
                    <a:pt x="16152" y="17374"/>
                  </a:lnTo>
                  <a:lnTo>
                    <a:pt x="16419" y="15980"/>
                  </a:lnTo>
                  <a:lnTo>
                    <a:pt x="16705" y="14586"/>
                  </a:lnTo>
                  <a:lnTo>
                    <a:pt x="17011" y="13193"/>
                  </a:lnTo>
                  <a:lnTo>
                    <a:pt x="17316" y="11818"/>
                  </a:lnTo>
                  <a:lnTo>
                    <a:pt x="17660" y="10424"/>
                  </a:lnTo>
                  <a:lnTo>
                    <a:pt x="18022" y="9050"/>
                  </a:lnTo>
                  <a:lnTo>
                    <a:pt x="18404" y="7675"/>
                  </a:lnTo>
                  <a:lnTo>
                    <a:pt x="18786" y="6301"/>
                  </a:lnTo>
                  <a:lnTo>
                    <a:pt x="19206" y="4926"/>
                  </a:lnTo>
                  <a:lnTo>
                    <a:pt x="19645" y="3570"/>
                  </a:lnTo>
                  <a:lnTo>
                    <a:pt x="19722" y="3246"/>
                  </a:lnTo>
                  <a:lnTo>
                    <a:pt x="19760" y="2940"/>
                  </a:lnTo>
                  <a:lnTo>
                    <a:pt x="19760" y="2616"/>
                  </a:lnTo>
                  <a:lnTo>
                    <a:pt x="19722" y="2291"/>
                  </a:lnTo>
                  <a:lnTo>
                    <a:pt x="19645" y="1967"/>
                  </a:lnTo>
                  <a:lnTo>
                    <a:pt x="19512" y="1661"/>
                  </a:lnTo>
                  <a:lnTo>
                    <a:pt x="19359" y="1356"/>
                  </a:lnTo>
                  <a:lnTo>
                    <a:pt x="19168" y="1089"/>
                  </a:lnTo>
                  <a:lnTo>
                    <a:pt x="18939" y="821"/>
                  </a:lnTo>
                  <a:lnTo>
                    <a:pt x="18710" y="611"/>
                  </a:lnTo>
                  <a:lnTo>
                    <a:pt x="18443" y="420"/>
                  </a:lnTo>
                  <a:lnTo>
                    <a:pt x="18156" y="268"/>
                  </a:lnTo>
                  <a:lnTo>
                    <a:pt x="17851" y="153"/>
                  </a:lnTo>
                  <a:lnTo>
                    <a:pt x="17545" y="77"/>
                  </a:lnTo>
                  <a:lnTo>
                    <a:pt x="17240" y="39"/>
                  </a:lnTo>
                  <a:lnTo>
                    <a:pt x="16915" y="39"/>
                  </a:lnTo>
                  <a:lnTo>
                    <a:pt x="15292" y="134"/>
                  </a:lnTo>
                  <a:lnTo>
                    <a:pt x="13689" y="191"/>
                  </a:lnTo>
                  <a:lnTo>
                    <a:pt x="12066" y="249"/>
                  </a:lnTo>
                  <a:lnTo>
                    <a:pt x="10443" y="268"/>
                  </a:lnTo>
                  <a:lnTo>
                    <a:pt x="8820" y="268"/>
                  </a:lnTo>
                  <a:lnTo>
                    <a:pt x="7198" y="249"/>
                  </a:lnTo>
                  <a:lnTo>
                    <a:pt x="5575" y="191"/>
                  </a:lnTo>
                  <a:lnTo>
                    <a:pt x="3952" y="115"/>
                  </a:lnTo>
                  <a:lnTo>
                    <a:pt x="3589" y="58"/>
                  </a:lnTo>
                  <a:lnTo>
                    <a:pt x="3246" y="39"/>
                  </a:lnTo>
                  <a:lnTo>
                    <a:pt x="29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1439275" y="2070425"/>
              <a:ext cx="415750" cy="631500"/>
            </a:xfrm>
            <a:custGeom>
              <a:avLst/>
              <a:gdLst/>
              <a:ahLst/>
              <a:cxnLst/>
              <a:rect l="l" t="t" r="r" b="b"/>
              <a:pathLst>
                <a:path w="16630" h="25260" extrusionOk="0">
                  <a:moveTo>
                    <a:pt x="1031" y="1"/>
                  </a:moveTo>
                  <a:lnTo>
                    <a:pt x="879" y="20"/>
                  </a:lnTo>
                  <a:lnTo>
                    <a:pt x="707" y="58"/>
                  </a:lnTo>
                  <a:lnTo>
                    <a:pt x="573" y="115"/>
                  </a:lnTo>
                  <a:lnTo>
                    <a:pt x="440" y="211"/>
                  </a:lnTo>
                  <a:lnTo>
                    <a:pt x="306" y="306"/>
                  </a:lnTo>
                  <a:lnTo>
                    <a:pt x="230" y="383"/>
                  </a:lnTo>
                  <a:lnTo>
                    <a:pt x="172" y="459"/>
                  </a:lnTo>
                  <a:lnTo>
                    <a:pt x="115" y="555"/>
                  </a:lnTo>
                  <a:lnTo>
                    <a:pt x="77" y="650"/>
                  </a:lnTo>
                  <a:lnTo>
                    <a:pt x="39" y="745"/>
                  </a:lnTo>
                  <a:lnTo>
                    <a:pt x="20" y="879"/>
                  </a:lnTo>
                  <a:lnTo>
                    <a:pt x="1" y="994"/>
                  </a:lnTo>
                  <a:lnTo>
                    <a:pt x="1" y="1127"/>
                  </a:lnTo>
                  <a:lnTo>
                    <a:pt x="20" y="1624"/>
                  </a:lnTo>
                  <a:lnTo>
                    <a:pt x="1" y="2158"/>
                  </a:lnTo>
                  <a:lnTo>
                    <a:pt x="1" y="2636"/>
                  </a:lnTo>
                  <a:lnTo>
                    <a:pt x="1" y="3132"/>
                  </a:lnTo>
                  <a:lnTo>
                    <a:pt x="20" y="3609"/>
                  </a:lnTo>
                  <a:lnTo>
                    <a:pt x="58" y="4086"/>
                  </a:lnTo>
                  <a:lnTo>
                    <a:pt x="115" y="4296"/>
                  </a:lnTo>
                  <a:lnTo>
                    <a:pt x="153" y="4526"/>
                  </a:lnTo>
                  <a:lnTo>
                    <a:pt x="230" y="4736"/>
                  </a:lnTo>
                  <a:lnTo>
                    <a:pt x="306" y="4946"/>
                  </a:lnTo>
                  <a:lnTo>
                    <a:pt x="401" y="5137"/>
                  </a:lnTo>
                  <a:lnTo>
                    <a:pt x="516" y="5327"/>
                  </a:lnTo>
                  <a:lnTo>
                    <a:pt x="650" y="5499"/>
                  </a:lnTo>
                  <a:lnTo>
                    <a:pt x="802" y="5671"/>
                  </a:lnTo>
                  <a:lnTo>
                    <a:pt x="993" y="5824"/>
                  </a:lnTo>
                  <a:lnTo>
                    <a:pt x="1222" y="5957"/>
                  </a:lnTo>
                  <a:lnTo>
                    <a:pt x="1451" y="6091"/>
                  </a:lnTo>
                  <a:lnTo>
                    <a:pt x="1738" y="6187"/>
                  </a:lnTo>
                  <a:lnTo>
                    <a:pt x="1948" y="6244"/>
                  </a:lnTo>
                  <a:lnTo>
                    <a:pt x="2177" y="6282"/>
                  </a:lnTo>
                  <a:lnTo>
                    <a:pt x="2387" y="6301"/>
                  </a:lnTo>
                  <a:lnTo>
                    <a:pt x="2826" y="6301"/>
                  </a:lnTo>
                  <a:lnTo>
                    <a:pt x="3036" y="6263"/>
                  </a:lnTo>
                  <a:lnTo>
                    <a:pt x="3246" y="6206"/>
                  </a:lnTo>
                  <a:lnTo>
                    <a:pt x="3437" y="6148"/>
                  </a:lnTo>
                  <a:lnTo>
                    <a:pt x="3628" y="6072"/>
                  </a:lnTo>
                  <a:lnTo>
                    <a:pt x="3819" y="5977"/>
                  </a:lnTo>
                  <a:lnTo>
                    <a:pt x="4010" y="5862"/>
                  </a:lnTo>
                  <a:lnTo>
                    <a:pt x="4182" y="5747"/>
                  </a:lnTo>
                  <a:lnTo>
                    <a:pt x="4334" y="5614"/>
                  </a:lnTo>
                  <a:lnTo>
                    <a:pt x="4487" y="5461"/>
                  </a:lnTo>
                  <a:lnTo>
                    <a:pt x="4640" y="5308"/>
                  </a:lnTo>
                  <a:lnTo>
                    <a:pt x="4754" y="5156"/>
                  </a:lnTo>
                  <a:lnTo>
                    <a:pt x="4869" y="4984"/>
                  </a:lnTo>
                  <a:lnTo>
                    <a:pt x="5480" y="4946"/>
                  </a:lnTo>
                  <a:lnTo>
                    <a:pt x="6091" y="4907"/>
                  </a:lnTo>
                  <a:lnTo>
                    <a:pt x="7313" y="4888"/>
                  </a:lnTo>
                  <a:lnTo>
                    <a:pt x="8534" y="4869"/>
                  </a:lnTo>
                  <a:lnTo>
                    <a:pt x="9756" y="4888"/>
                  </a:lnTo>
                  <a:lnTo>
                    <a:pt x="9737" y="4927"/>
                  </a:lnTo>
                  <a:lnTo>
                    <a:pt x="9699" y="5060"/>
                  </a:lnTo>
                  <a:lnTo>
                    <a:pt x="9050" y="7008"/>
                  </a:lnTo>
                  <a:lnTo>
                    <a:pt x="8534" y="8745"/>
                  </a:lnTo>
                  <a:lnTo>
                    <a:pt x="8038" y="10482"/>
                  </a:lnTo>
                  <a:lnTo>
                    <a:pt x="7981" y="10749"/>
                  </a:lnTo>
                  <a:lnTo>
                    <a:pt x="7064" y="10749"/>
                  </a:lnTo>
                  <a:lnTo>
                    <a:pt x="6148" y="10730"/>
                  </a:lnTo>
                  <a:lnTo>
                    <a:pt x="5251" y="10692"/>
                  </a:lnTo>
                  <a:lnTo>
                    <a:pt x="4334" y="10654"/>
                  </a:lnTo>
                  <a:lnTo>
                    <a:pt x="4201" y="10654"/>
                  </a:lnTo>
                  <a:lnTo>
                    <a:pt x="4086" y="10673"/>
                  </a:lnTo>
                  <a:lnTo>
                    <a:pt x="3933" y="10711"/>
                  </a:lnTo>
                  <a:lnTo>
                    <a:pt x="3800" y="10788"/>
                  </a:lnTo>
                  <a:lnTo>
                    <a:pt x="3647" y="10864"/>
                  </a:lnTo>
                  <a:lnTo>
                    <a:pt x="3513" y="10979"/>
                  </a:lnTo>
                  <a:lnTo>
                    <a:pt x="3399" y="11093"/>
                  </a:lnTo>
                  <a:lnTo>
                    <a:pt x="3303" y="11227"/>
                  </a:lnTo>
                  <a:lnTo>
                    <a:pt x="3246" y="11360"/>
                  </a:lnTo>
                  <a:lnTo>
                    <a:pt x="3208" y="11513"/>
                  </a:lnTo>
                  <a:lnTo>
                    <a:pt x="3170" y="11800"/>
                  </a:lnTo>
                  <a:lnTo>
                    <a:pt x="3132" y="12086"/>
                  </a:lnTo>
                  <a:lnTo>
                    <a:pt x="3132" y="12372"/>
                  </a:lnTo>
                  <a:lnTo>
                    <a:pt x="3132" y="12659"/>
                  </a:lnTo>
                  <a:lnTo>
                    <a:pt x="3151" y="12926"/>
                  </a:lnTo>
                  <a:lnTo>
                    <a:pt x="3189" y="13193"/>
                  </a:lnTo>
                  <a:lnTo>
                    <a:pt x="3265" y="13480"/>
                  </a:lnTo>
                  <a:lnTo>
                    <a:pt x="3342" y="13766"/>
                  </a:lnTo>
                  <a:lnTo>
                    <a:pt x="3418" y="13938"/>
                  </a:lnTo>
                  <a:lnTo>
                    <a:pt x="3532" y="14110"/>
                  </a:lnTo>
                  <a:lnTo>
                    <a:pt x="3647" y="14243"/>
                  </a:lnTo>
                  <a:lnTo>
                    <a:pt x="3781" y="14377"/>
                  </a:lnTo>
                  <a:lnTo>
                    <a:pt x="3933" y="14472"/>
                  </a:lnTo>
                  <a:lnTo>
                    <a:pt x="4105" y="14549"/>
                  </a:lnTo>
                  <a:lnTo>
                    <a:pt x="4277" y="14587"/>
                  </a:lnTo>
                  <a:lnTo>
                    <a:pt x="4487" y="14625"/>
                  </a:lnTo>
                  <a:lnTo>
                    <a:pt x="7007" y="14759"/>
                  </a:lnTo>
                  <a:lnTo>
                    <a:pt x="6759" y="15961"/>
                  </a:lnTo>
                  <a:lnTo>
                    <a:pt x="6568" y="16935"/>
                  </a:lnTo>
                  <a:lnTo>
                    <a:pt x="6377" y="17909"/>
                  </a:lnTo>
                  <a:lnTo>
                    <a:pt x="6091" y="19684"/>
                  </a:lnTo>
                  <a:lnTo>
                    <a:pt x="5823" y="21460"/>
                  </a:lnTo>
                  <a:lnTo>
                    <a:pt x="5556" y="23407"/>
                  </a:lnTo>
                  <a:lnTo>
                    <a:pt x="5480" y="24095"/>
                  </a:lnTo>
                  <a:lnTo>
                    <a:pt x="5480" y="24209"/>
                  </a:lnTo>
                  <a:lnTo>
                    <a:pt x="5499" y="24305"/>
                  </a:lnTo>
                  <a:lnTo>
                    <a:pt x="5518" y="24419"/>
                  </a:lnTo>
                  <a:lnTo>
                    <a:pt x="5556" y="24534"/>
                  </a:lnTo>
                  <a:lnTo>
                    <a:pt x="5613" y="24629"/>
                  </a:lnTo>
                  <a:lnTo>
                    <a:pt x="5671" y="24744"/>
                  </a:lnTo>
                  <a:lnTo>
                    <a:pt x="5823" y="24915"/>
                  </a:lnTo>
                  <a:lnTo>
                    <a:pt x="6014" y="25068"/>
                  </a:lnTo>
                  <a:lnTo>
                    <a:pt x="6110" y="25145"/>
                  </a:lnTo>
                  <a:lnTo>
                    <a:pt x="6224" y="25183"/>
                  </a:lnTo>
                  <a:lnTo>
                    <a:pt x="6320" y="25221"/>
                  </a:lnTo>
                  <a:lnTo>
                    <a:pt x="6434" y="25259"/>
                  </a:lnTo>
                  <a:lnTo>
                    <a:pt x="6664" y="25259"/>
                  </a:lnTo>
                  <a:lnTo>
                    <a:pt x="7656" y="25183"/>
                  </a:lnTo>
                  <a:lnTo>
                    <a:pt x="8668" y="25145"/>
                  </a:lnTo>
                  <a:lnTo>
                    <a:pt x="9661" y="25145"/>
                  </a:lnTo>
                  <a:lnTo>
                    <a:pt x="10673" y="25202"/>
                  </a:lnTo>
                  <a:lnTo>
                    <a:pt x="10806" y="25202"/>
                  </a:lnTo>
                  <a:lnTo>
                    <a:pt x="10921" y="25183"/>
                  </a:lnTo>
                  <a:lnTo>
                    <a:pt x="11035" y="25164"/>
                  </a:lnTo>
                  <a:lnTo>
                    <a:pt x="11131" y="25106"/>
                  </a:lnTo>
                  <a:lnTo>
                    <a:pt x="11245" y="25068"/>
                  </a:lnTo>
                  <a:lnTo>
                    <a:pt x="11322" y="25011"/>
                  </a:lnTo>
                  <a:lnTo>
                    <a:pt x="11494" y="24858"/>
                  </a:lnTo>
                  <a:lnTo>
                    <a:pt x="11627" y="24667"/>
                  </a:lnTo>
                  <a:lnTo>
                    <a:pt x="11742" y="24457"/>
                  </a:lnTo>
                  <a:lnTo>
                    <a:pt x="11818" y="24247"/>
                  </a:lnTo>
                  <a:lnTo>
                    <a:pt x="11856" y="24018"/>
                  </a:lnTo>
                  <a:lnTo>
                    <a:pt x="11895" y="23617"/>
                  </a:lnTo>
                  <a:lnTo>
                    <a:pt x="11990" y="22605"/>
                  </a:lnTo>
                  <a:lnTo>
                    <a:pt x="12124" y="21594"/>
                  </a:lnTo>
                  <a:lnTo>
                    <a:pt x="12334" y="19913"/>
                  </a:lnTo>
                  <a:lnTo>
                    <a:pt x="12582" y="18252"/>
                  </a:lnTo>
                  <a:lnTo>
                    <a:pt x="12754" y="17241"/>
                  </a:lnTo>
                  <a:lnTo>
                    <a:pt x="12926" y="16229"/>
                  </a:lnTo>
                  <a:lnTo>
                    <a:pt x="13212" y="14587"/>
                  </a:lnTo>
                  <a:lnTo>
                    <a:pt x="13556" y="12926"/>
                  </a:lnTo>
                  <a:lnTo>
                    <a:pt x="13766" y="11914"/>
                  </a:lnTo>
                  <a:lnTo>
                    <a:pt x="13995" y="10902"/>
                  </a:lnTo>
                  <a:lnTo>
                    <a:pt x="14377" y="9299"/>
                  </a:lnTo>
                  <a:lnTo>
                    <a:pt x="14777" y="7695"/>
                  </a:lnTo>
                  <a:lnTo>
                    <a:pt x="15045" y="6664"/>
                  </a:lnTo>
                  <a:lnTo>
                    <a:pt x="15331" y="5652"/>
                  </a:lnTo>
                  <a:lnTo>
                    <a:pt x="15770" y="4086"/>
                  </a:lnTo>
                  <a:lnTo>
                    <a:pt x="16267" y="2540"/>
                  </a:lnTo>
                  <a:lnTo>
                    <a:pt x="16572" y="1528"/>
                  </a:lnTo>
                  <a:lnTo>
                    <a:pt x="16610" y="1375"/>
                  </a:lnTo>
                  <a:lnTo>
                    <a:pt x="16629" y="1223"/>
                  </a:lnTo>
                  <a:lnTo>
                    <a:pt x="16610" y="1070"/>
                  </a:lnTo>
                  <a:lnTo>
                    <a:pt x="16591" y="917"/>
                  </a:lnTo>
                  <a:lnTo>
                    <a:pt x="16534" y="765"/>
                  </a:lnTo>
                  <a:lnTo>
                    <a:pt x="16457" y="631"/>
                  </a:lnTo>
                  <a:lnTo>
                    <a:pt x="16381" y="497"/>
                  </a:lnTo>
                  <a:lnTo>
                    <a:pt x="16286" y="383"/>
                  </a:lnTo>
                  <a:lnTo>
                    <a:pt x="16114" y="230"/>
                  </a:lnTo>
                  <a:lnTo>
                    <a:pt x="15999" y="173"/>
                  </a:lnTo>
                  <a:lnTo>
                    <a:pt x="15904" y="115"/>
                  </a:lnTo>
                  <a:lnTo>
                    <a:pt x="15789" y="77"/>
                  </a:lnTo>
                  <a:lnTo>
                    <a:pt x="15675" y="58"/>
                  </a:lnTo>
                  <a:lnTo>
                    <a:pt x="15560" y="39"/>
                  </a:lnTo>
                  <a:lnTo>
                    <a:pt x="15446" y="39"/>
                  </a:lnTo>
                  <a:lnTo>
                    <a:pt x="14644" y="77"/>
                  </a:lnTo>
                  <a:lnTo>
                    <a:pt x="13078" y="173"/>
                  </a:lnTo>
                  <a:lnTo>
                    <a:pt x="11513" y="230"/>
                  </a:lnTo>
                  <a:lnTo>
                    <a:pt x="9966" y="268"/>
                  </a:lnTo>
                  <a:lnTo>
                    <a:pt x="6835" y="268"/>
                  </a:lnTo>
                  <a:lnTo>
                    <a:pt x="5289" y="230"/>
                  </a:lnTo>
                  <a:lnTo>
                    <a:pt x="3723" y="192"/>
                  </a:lnTo>
                  <a:lnTo>
                    <a:pt x="2158" y="115"/>
                  </a:lnTo>
                  <a:lnTo>
                    <a:pt x="1929" y="77"/>
                  </a:lnTo>
                  <a:lnTo>
                    <a:pt x="1700" y="58"/>
                  </a:lnTo>
                  <a:lnTo>
                    <a:pt x="1528" y="58"/>
                  </a:lnTo>
                  <a:lnTo>
                    <a:pt x="1356" y="20"/>
                  </a:lnTo>
                  <a:lnTo>
                    <a:pt x="1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1439275" y="2059450"/>
              <a:ext cx="415750" cy="74500"/>
            </a:xfrm>
            <a:custGeom>
              <a:avLst/>
              <a:gdLst/>
              <a:ahLst/>
              <a:cxnLst/>
              <a:rect l="l" t="t" r="r" b="b"/>
              <a:pathLst>
                <a:path w="16630" h="2980" extrusionOk="0">
                  <a:moveTo>
                    <a:pt x="8038" y="1"/>
                  </a:moveTo>
                  <a:lnTo>
                    <a:pt x="7236" y="20"/>
                  </a:lnTo>
                  <a:lnTo>
                    <a:pt x="6434" y="39"/>
                  </a:lnTo>
                  <a:lnTo>
                    <a:pt x="5652" y="77"/>
                  </a:lnTo>
                  <a:lnTo>
                    <a:pt x="4850" y="115"/>
                  </a:lnTo>
                  <a:lnTo>
                    <a:pt x="4067" y="192"/>
                  </a:lnTo>
                  <a:lnTo>
                    <a:pt x="3265" y="268"/>
                  </a:lnTo>
                  <a:lnTo>
                    <a:pt x="2482" y="383"/>
                  </a:lnTo>
                  <a:lnTo>
                    <a:pt x="1700" y="497"/>
                  </a:lnTo>
                  <a:lnTo>
                    <a:pt x="917" y="631"/>
                  </a:lnTo>
                  <a:lnTo>
                    <a:pt x="306" y="745"/>
                  </a:lnTo>
                  <a:lnTo>
                    <a:pt x="230" y="822"/>
                  </a:lnTo>
                  <a:lnTo>
                    <a:pt x="172" y="898"/>
                  </a:lnTo>
                  <a:lnTo>
                    <a:pt x="115" y="994"/>
                  </a:lnTo>
                  <a:lnTo>
                    <a:pt x="77" y="1089"/>
                  </a:lnTo>
                  <a:lnTo>
                    <a:pt x="39" y="1184"/>
                  </a:lnTo>
                  <a:lnTo>
                    <a:pt x="20" y="1318"/>
                  </a:lnTo>
                  <a:lnTo>
                    <a:pt x="1" y="1433"/>
                  </a:lnTo>
                  <a:lnTo>
                    <a:pt x="1" y="1566"/>
                  </a:lnTo>
                  <a:lnTo>
                    <a:pt x="20" y="2063"/>
                  </a:lnTo>
                  <a:lnTo>
                    <a:pt x="1" y="2597"/>
                  </a:lnTo>
                  <a:lnTo>
                    <a:pt x="898" y="2444"/>
                  </a:lnTo>
                  <a:lnTo>
                    <a:pt x="1795" y="2330"/>
                  </a:lnTo>
                  <a:lnTo>
                    <a:pt x="2673" y="2215"/>
                  </a:lnTo>
                  <a:lnTo>
                    <a:pt x="3571" y="2139"/>
                  </a:lnTo>
                  <a:lnTo>
                    <a:pt x="4468" y="2063"/>
                  </a:lnTo>
                  <a:lnTo>
                    <a:pt x="5346" y="2005"/>
                  </a:lnTo>
                  <a:lnTo>
                    <a:pt x="6243" y="1967"/>
                  </a:lnTo>
                  <a:lnTo>
                    <a:pt x="8038" y="1967"/>
                  </a:lnTo>
                  <a:lnTo>
                    <a:pt x="8916" y="1986"/>
                  </a:lnTo>
                  <a:lnTo>
                    <a:pt x="9814" y="2044"/>
                  </a:lnTo>
                  <a:lnTo>
                    <a:pt x="10711" y="2101"/>
                  </a:lnTo>
                  <a:lnTo>
                    <a:pt x="11589" y="2196"/>
                  </a:lnTo>
                  <a:lnTo>
                    <a:pt x="12467" y="2292"/>
                  </a:lnTo>
                  <a:lnTo>
                    <a:pt x="13346" y="2425"/>
                  </a:lnTo>
                  <a:lnTo>
                    <a:pt x="14224" y="2559"/>
                  </a:lnTo>
                  <a:lnTo>
                    <a:pt x="15102" y="2731"/>
                  </a:lnTo>
                  <a:lnTo>
                    <a:pt x="15694" y="2845"/>
                  </a:lnTo>
                  <a:lnTo>
                    <a:pt x="16267" y="2979"/>
                  </a:lnTo>
                  <a:lnTo>
                    <a:pt x="16572" y="1967"/>
                  </a:lnTo>
                  <a:lnTo>
                    <a:pt x="16610" y="1814"/>
                  </a:lnTo>
                  <a:lnTo>
                    <a:pt x="16629" y="1662"/>
                  </a:lnTo>
                  <a:lnTo>
                    <a:pt x="16610" y="1509"/>
                  </a:lnTo>
                  <a:lnTo>
                    <a:pt x="16591" y="1356"/>
                  </a:lnTo>
                  <a:lnTo>
                    <a:pt x="16534" y="1204"/>
                  </a:lnTo>
                  <a:lnTo>
                    <a:pt x="16457" y="1070"/>
                  </a:lnTo>
                  <a:lnTo>
                    <a:pt x="16381" y="936"/>
                  </a:lnTo>
                  <a:lnTo>
                    <a:pt x="16286" y="822"/>
                  </a:lnTo>
                  <a:lnTo>
                    <a:pt x="15178" y="612"/>
                  </a:lnTo>
                  <a:lnTo>
                    <a:pt x="14644" y="516"/>
                  </a:lnTo>
                  <a:lnTo>
                    <a:pt x="13823" y="402"/>
                  </a:lnTo>
                  <a:lnTo>
                    <a:pt x="13002" y="306"/>
                  </a:lnTo>
                  <a:lnTo>
                    <a:pt x="12162" y="211"/>
                  </a:lnTo>
                  <a:lnTo>
                    <a:pt x="11341" y="134"/>
                  </a:lnTo>
                  <a:lnTo>
                    <a:pt x="10520" y="77"/>
                  </a:lnTo>
                  <a:lnTo>
                    <a:pt x="9680" y="39"/>
                  </a:lnTo>
                  <a:lnTo>
                    <a:pt x="8859" y="20"/>
                  </a:lnTo>
                  <a:lnTo>
                    <a:pt x="8038" y="1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1459325" y="2199300"/>
              <a:ext cx="98825" cy="28675"/>
            </a:xfrm>
            <a:custGeom>
              <a:avLst/>
              <a:gdLst/>
              <a:ahLst/>
              <a:cxnLst/>
              <a:rect l="l" t="t" r="r" b="b"/>
              <a:pathLst>
                <a:path w="3953" h="1147" extrusionOk="0">
                  <a:moveTo>
                    <a:pt x="3952" y="1"/>
                  </a:moveTo>
                  <a:lnTo>
                    <a:pt x="2998" y="77"/>
                  </a:lnTo>
                  <a:lnTo>
                    <a:pt x="2024" y="192"/>
                  </a:lnTo>
                  <a:lnTo>
                    <a:pt x="1070" y="325"/>
                  </a:lnTo>
                  <a:lnTo>
                    <a:pt x="115" y="497"/>
                  </a:lnTo>
                  <a:lnTo>
                    <a:pt x="0" y="516"/>
                  </a:lnTo>
                  <a:lnTo>
                    <a:pt x="191" y="669"/>
                  </a:lnTo>
                  <a:lnTo>
                    <a:pt x="420" y="802"/>
                  </a:lnTo>
                  <a:lnTo>
                    <a:pt x="649" y="936"/>
                  </a:lnTo>
                  <a:lnTo>
                    <a:pt x="936" y="1032"/>
                  </a:lnTo>
                  <a:lnTo>
                    <a:pt x="1146" y="1089"/>
                  </a:lnTo>
                  <a:lnTo>
                    <a:pt x="1375" y="1127"/>
                  </a:lnTo>
                  <a:lnTo>
                    <a:pt x="1585" y="1146"/>
                  </a:lnTo>
                  <a:lnTo>
                    <a:pt x="2024" y="1146"/>
                  </a:lnTo>
                  <a:lnTo>
                    <a:pt x="2234" y="1108"/>
                  </a:lnTo>
                  <a:lnTo>
                    <a:pt x="2444" y="1051"/>
                  </a:lnTo>
                  <a:lnTo>
                    <a:pt x="2635" y="993"/>
                  </a:lnTo>
                  <a:lnTo>
                    <a:pt x="2826" y="917"/>
                  </a:lnTo>
                  <a:lnTo>
                    <a:pt x="3017" y="822"/>
                  </a:lnTo>
                  <a:lnTo>
                    <a:pt x="3208" y="707"/>
                  </a:lnTo>
                  <a:lnTo>
                    <a:pt x="3380" y="592"/>
                  </a:lnTo>
                  <a:lnTo>
                    <a:pt x="3532" y="459"/>
                  </a:lnTo>
                  <a:lnTo>
                    <a:pt x="3685" y="306"/>
                  </a:lnTo>
                  <a:lnTo>
                    <a:pt x="3838" y="153"/>
                  </a:lnTo>
                  <a:lnTo>
                    <a:pt x="3952" y="1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1665500" y="2196925"/>
              <a:ext cx="157075" cy="65875"/>
            </a:xfrm>
            <a:custGeom>
              <a:avLst/>
              <a:gdLst/>
              <a:ahLst/>
              <a:cxnLst/>
              <a:rect l="l" t="t" r="r" b="b"/>
              <a:pathLst>
                <a:path w="6283" h="2635" extrusionOk="0">
                  <a:moveTo>
                    <a:pt x="650" y="0"/>
                  </a:moveTo>
                  <a:lnTo>
                    <a:pt x="1" y="1948"/>
                  </a:lnTo>
                  <a:lnTo>
                    <a:pt x="726" y="1986"/>
                  </a:lnTo>
                  <a:lnTo>
                    <a:pt x="1452" y="2043"/>
                  </a:lnTo>
                  <a:lnTo>
                    <a:pt x="2158" y="2119"/>
                  </a:lnTo>
                  <a:lnTo>
                    <a:pt x="2884" y="2196"/>
                  </a:lnTo>
                  <a:lnTo>
                    <a:pt x="3590" y="2272"/>
                  </a:lnTo>
                  <a:lnTo>
                    <a:pt x="4316" y="2387"/>
                  </a:lnTo>
                  <a:lnTo>
                    <a:pt x="5022" y="2501"/>
                  </a:lnTo>
                  <a:lnTo>
                    <a:pt x="5728" y="2635"/>
                  </a:lnTo>
                  <a:lnTo>
                    <a:pt x="5996" y="1604"/>
                  </a:lnTo>
                  <a:lnTo>
                    <a:pt x="6282" y="592"/>
                  </a:lnTo>
                  <a:lnTo>
                    <a:pt x="6129" y="573"/>
                  </a:lnTo>
                  <a:lnTo>
                    <a:pt x="5442" y="458"/>
                  </a:lnTo>
                  <a:lnTo>
                    <a:pt x="4774" y="363"/>
                  </a:lnTo>
                  <a:lnTo>
                    <a:pt x="4087" y="267"/>
                  </a:lnTo>
                  <a:lnTo>
                    <a:pt x="3399" y="191"/>
                  </a:lnTo>
                  <a:lnTo>
                    <a:pt x="2025" y="77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1517550" y="2332475"/>
              <a:ext cx="271600" cy="61100"/>
            </a:xfrm>
            <a:custGeom>
              <a:avLst/>
              <a:gdLst/>
              <a:ahLst/>
              <a:cxnLst/>
              <a:rect l="l" t="t" r="r" b="b"/>
              <a:pathLst>
                <a:path w="10864" h="2444" extrusionOk="0">
                  <a:moveTo>
                    <a:pt x="4907" y="0"/>
                  </a:moveTo>
                  <a:lnTo>
                    <a:pt x="3972" y="19"/>
                  </a:lnTo>
                  <a:lnTo>
                    <a:pt x="3055" y="38"/>
                  </a:lnTo>
                  <a:lnTo>
                    <a:pt x="2120" y="96"/>
                  </a:lnTo>
                  <a:lnTo>
                    <a:pt x="1203" y="172"/>
                  </a:lnTo>
                  <a:lnTo>
                    <a:pt x="1184" y="172"/>
                  </a:lnTo>
                  <a:lnTo>
                    <a:pt x="955" y="191"/>
                  </a:lnTo>
                  <a:lnTo>
                    <a:pt x="802" y="229"/>
                  </a:lnTo>
                  <a:lnTo>
                    <a:pt x="669" y="306"/>
                  </a:lnTo>
                  <a:lnTo>
                    <a:pt x="516" y="382"/>
                  </a:lnTo>
                  <a:lnTo>
                    <a:pt x="382" y="497"/>
                  </a:lnTo>
                  <a:lnTo>
                    <a:pt x="268" y="611"/>
                  </a:lnTo>
                  <a:lnTo>
                    <a:pt x="172" y="745"/>
                  </a:lnTo>
                  <a:lnTo>
                    <a:pt x="115" y="878"/>
                  </a:lnTo>
                  <a:lnTo>
                    <a:pt x="77" y="1031"/>
                  </a:lnTo>
                  <a:lnTo>
                    <a:pt x="39" y="1318"/>
                  </a:lnTo>
                  <a:lnTo>
                    <a:pt x="1" y="1604"/>
                  </a:lnTo>
                  <a:lnTo>
                    <a:pt x="1" y="1890"/>
                  </a:lnTo>
                  <a:lnTo>
                    <a:pt x="1" y="2177"/>
                  </a:lnTo>
                  <a:lnTo>
                    <a:pt x="1222" y="2062"/>
                  </a:lnTo>
                  <a:lnTo>
                    <a:pt x="2444" y="2005"/>
                  </a:lnTo>
                  <a:lnTo>
                    <a:pt x="3666" y="1967"/>
                  </a:lnTo>
                  <a:lnTo>
                    <a:pt x="4907" y="1967"/>
                  </a:lnTo>
                  <a:lnTo>
                    <a:pt x="5594" y="1986"/>
                  </a:lnTo>
                  <a:lnTo>
                    <a:pt x="6282" y="2005"/>
                  </a:lnTo>
                  <a:lnTo>
                    <a:pt x="6988" y="2062"/>
                  </a:lnTo>
                  <a:lnTo>
                    <a:pt x="7675" y="2119"/>
                  </a:lnTo>
                  <a:lnTo>
                    <a:pt x="8363" y="2177"/>
                  </a:lnTo>
                  <a:lnTo>
                    <a:pt x="9050" y="2253"/>
                  </a:lnTo>
                  <a:lnTo>
                    <a:pt x="9737" y="2348"/>
                  </a:lnTo>
                  <a:lnTo>
                    <a:pt x="10425" y="2444"/>
                  </a:lnTo>
                  <a:lnTo>
                    <a:pt x="10635" y="1432"/>
                  </a:lnTo>
                  <a:lnTo>
                    <a:pt x="10864" y="420"/>
                  </a:lnTo>
                  <a:lnTo>
                    <a:pt x="10119" y="325"/>
                  </a:lnTo>
                  <a:lnTo>
                    <a:pt x="9375" y="229"/>
                  </a:lnTo>
                  <a:lnTo>
                    <a:pt x="8630" y="172"/>
                  </a:lnTo>
                  <a:lnTo>
                    <a:pt x="7885" y="115"/>
                  </a:lnTo>
                  <a:lnTo>
                    <a:pt x="7141" y="57"/>
                  </a:lnTo>
                  <a:lnTo>
                    <a:pt x="6396" y="38"/>
                  </a:lnTo>
                  <a:lnTo>
                    <a:pt x="5652" y="19"/>
                  </a:lnTo>
                  <a:lnTo>
                    <a:pt x="4907" y="0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1598700" y="2468975"/>
              <a:ext cx="163725" cy="57775"/>
            </a:xfrm>
            <a:custGeom>
              <a:avLst/>
              <a:gdLst/>
              <a:ahLst/>
              <a:cxnLst/>
              <a:rect l="l" t="t" r="r" b="b"/>
              <a:pathLst>
                <a:path w="6549" h="2311" extrusionOk="0">
                  <a:moveTo>
                    <a:pt x="1661" y="0"/>
                  </a:moveTo>
                  <a:lnTo>
                    <a:pt x="382" y="19"/>
                  </a:lnTo>
                  <a:lnTo>
                    <a:pt x="191" y="993"/>
                  </a:lnTo>
                  <a:lnTo>
                    <a:pt x="0" y="1967"/>
                  </a:lnTo>
                  <a:lnTo>
                    <a:pt x="0" y="1967"/>
                  </a:lnTo>
                  <a:lnTo>
                    <a:pt x="840" y="1948"/>
                  </a:lnTo>
                  <a:lnTo>
                    <a:pt x="1661" y="1967"/>
                  </a:lnTo>
                  <a:lnTo>
                    <a:pt x="2807" y="2005"/>
                  </a:lnTo>
                  <a:lnTo>
                    <a:pt x="3933" y="2062"/>
                  </a:lnTo>
                  <a:lnTo>
                    <a:pt x="5078" y="2177"/>
                  </a:lnTo>
                  <a:lnTo>
                    <a:pt x="6205" y="2310"/>
                  </a:lnTo>
                  <a:lnTo>
                    <a:pt x="6377" y="1299"/>
                  </a:lnTo>
                  <a:lnTo>
                    <a:pt x="6549" y="287"/>
                  </a:lnTo>
                  <a:lnTo>
                    <a:pt x="5327" y="153"/>
                  </a:lnTo>
                  <a:lnTo>
                    <a:pt x="4105" y="77"/>
                  </a:lnTo>
                  <a:lnTo>
                    <a:pt x="2883" y="19"/>
                  </a:lnTo>
                  <a:lnTo>
                    <a:pt x="1661" y="0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1578175" y="2605475"/>
              <a:ext cx="164200" cy="55400"/>
            </a:xfrm>
            <a:custGeom>
              <a:avLst/>
              <a:gdLst/>
              <a:ahLst/>
              <a:cxnLst/>
              <a:rect l="l" t="t" r="r" b="b"/>
              <a:pathLst>
                <a:path w="6568" h="2216" extrusionOk="0">
                  <a:moveTo>
                    <a:pt x="2482" y="1"/>
                  </a:moveTo>
                  <a:lnTo>
                    <a:pt x="1375" y="20"/>
                  </a:lnTo>
                  <a:lnTo>
                    <a:pt x="267" y="58"/>
                  </a:lnTo>
                  <a:lnTo>
                    <a:pt x="0" y="2005"/>
                  </a:lnTo>
                  <a:lnTo>
                    <a:pt x="0" y="2005"/>
                  </a:lnTo>
                  <a:lnTo>
                    <a:pt x="1241" y="1967"/>
                  </a:lnTo>
                  <a:lnTo>
                    <a:pt x="2482" y="1967"/>
                  </a:lnTo>
                  <a:lnTo>
                    <a:pt x="3437" y="1986"/>
                  </a:lnTo>
                  <a:lnTo>
                    <a:pt x="4410" y="2043"/>
                  </a:lnTo>
                  <a:lnTo>
                    <a:pt x="5384" y="2120"/>
                  </a:lnTo>
                  <a:lnTo>
                    <a:pt x="6339" y="2215"/>
                  </a:lnTo>
                  <a:lnTo>
                    <a:pt x="6434" y="1203"/>
                  </a:lnTo>
                  <a:lnTo>
                    <a:pt x="6568" y="192"/>
                  </a:lnTo>
                  <a:lnTo>
                    <a:pt x="5537" y="115"/>
                  </a:lnTo>
                  <a:lnTo>
                    <a:pt x="4525" y="58"/>
                  </a:lnTo>
                  <a:lnTo>
                    <a:pt x="3494" y="20"/>
                  </a:lnTo>
                  <a:lnTo>
                    <a:pt x="2482" y="1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" name="Google Shape;214;p4"/>
          <p:cNvGrpSpPr/>
          <p:nvPr/>
        </p:nvGrpSpPr>
        <p:grpSpPr>
          <a:xfrm>
            <a:off x="8156400" y="4300125"/>
            <a:ext cx="548725" cy="598600"/>
            <a:chOff x="5261300" y="4859875"/>
            <a:chExt cx="548725" cy="598600"/>
          </a:xfrm>
        </p:grpSpPr>
        <p:sp>
          <p:nvSpPr>
            <p:cNvPr id="215" name="Google Shape;215;p4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4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" name="Google Shape;223;p4"/>
          <p:cNvGrpSpPr/>
          <p:nvPr/>
        </p:nvGrpSpPr>
        <p:grpSpPr>
          <a:xfrm flipH="1">
            <a:off x="2646274" y="4588864"/>
            <a:ext cx="3851452" cy="1263131"/>
            <a:chOff x="238125" y="548775"/>
            <a:chExt cx="2842400" cy="932200"/>
          </a:xfrm>
        </p:grpSpPr>
        <p:sp>
          <p:nvSpPr>
            <p:cNvPr id="224" name="Google Shape;224;p4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4"/>
          <p:cNvGrpSpPr/>
          <p:nvPr/>
        </p:nvGrpSpPr>
        <p:grpSpPr>
          <a:xfrm>
            <a:off x="268975" y="189413"/>
            <a:ext cx="995300" cy="700150"/>
            <a:chOff x="2038000" y="2627075"/>
            <a:chExt cx="995300" cy="700150"/>
          </a:xfrm>
        </p:grpSpPr>
        <p:sp>
          <p:nvSpPr>
            <p:cNvPr id="227" name="Google Shape;227;p4"/>
            <p:cNvSpPr/>
            <p:nvPr/>
          </p:nvSpPr>
          <p:spPr>
            <a:xfrm>
              <a:off x="2038000" y="2627075"/>
              <a:ext cx="995300" cy="700150"/>
            </a:xfrm>
            <a:custGeom>
              <a:avLst/>
              <a:gdLst/>
              <a:ahLst/>
              <a:cxnLst/>
              <a:rect l="l" t="t" r="r" b="b"/>
              <a:pathLst>
                <a:path w="39812" h="28006" extrusionOk="0">
                  <a:moveTo>
                    <a:pt x="19906" y="1"/>
                  </a:moveTo>
                  <a:lnTo>
                    <a:pt x="1" y="10048"/>
                  </a:lnTo>
                  <a:lnTo>
                    <a:pt x="1" y="13516"/>
                  </a:lnTo>
                  <a:lnTo>
                    <a:pt x="7293" y="17198"/>
                  </a:lnTo>
                  <a:lnTo>
                    <a:pt x="7412" y="17293"/>
                  </a:lnTo>
                  <a:lnTo>
                    <a:pt x="7483" y="17412"/>
                  </a:lnTo>
                  <a:lnTo>
                    <a:pt x="7554" y="17578"/>
                  </a:lnTo>
                  <a:lnTo>
                    <a:pt x="7578" y="17768"/>
                  </a:lnTo>
                  <a:lnTo>
                    <a:pt x="7626" y="17982"/>
                  </a:lnTo>
                  <a:lnTo>
                    <a:pt x="7626" y="18219"/>
                  </a:lnTo>
                  <a:lnTo>
                    <a:pt x="7626" y="18718"/>
                  </a:lnTo>
                  <a:lnTo>
                    <a:pt x="7602" y="19217"/>
                  </a:lnTo>
                  <a:lnTo>
                    <a:pt x="7578" y="19716"/>
                  </a:lnTo>
                  <a:lnTo>
                    <a:pt x="7531" y="20096"/>
                  </a:lnTo>
                  <a:lnTo>
                    <a:pt x="7531" y="20381"/>
                  </a:lnTo>
                  <a:lnTo>
                    <a:pt x="7554" y="20951"/>
                  </a:lnTo>
                  <a:lnTo>
                    <a:pt x="7602" y="21497"/>
                  </a:lnTo>
                  <a:lnTo>
                    <a:pt x="7673" y="21996"/>
                  </a:lnTo>
                  <a:lnTo>
                    <a:pt x="7792" y="22447"/>
                  </a:lnTo>
                  <a:lnTo>
                    <a:pt x="7887" y="22685"/>
                  </a:lnTo>
                  <a:lnTo>
                    <a:pt x="7958" y="22899"/>
                  </a:lnTo>
                  <a:lnTo>
                    <a:pt x="8077" y="23113"/>
                  </a:lnTo>
                  <a:lnTo>
                    <a:pt x="8196" y="23350"/>
                  </a:lnTo>
                  <a:lnTo>
                    <a:pt x="8338" y="23564"/>
                  </a:lnTo>
                  <a:lnTo>
                    <a:pt x="8481" y="23778"/>
                  </a:lnTo>
                  <a:lnTo>
                    <a:pt x="8671" y="23991"/>
                  </a:lnTo>
                  <a:lnTo>
                    <a:pt x="8861" y="24229"/>
                  </a:lnTo>
                  <a:lnTo>
                    <a:pt x="9122" y="24467"/>
                  </a:lnTo>
                  <a:lnTo>
                    <a:pt x="9383" y="24728"/>
                  </a:lnTo>
                  <a:lnTo>
                    <a:pt x="9668" y="24965"/>
                  </a:lnTo>
                  <a:lnTo>
                    <a:pt x="9953" y="25179"/>
                  </a:lnTo>
                  <a:lnTo>
                    <a:pt x="10239" y="25393"/>
                  </a:lnTo>
                  <a:lnTo>
                    <a:pt x="10547" y="25583"/>
                  </a:lnTo>
                  <a:lnTo>
                    <a:pt x="11189" y="25963"/>
                  </a:lnTo>
                  <a:lnTo>
                    <a:pt x="11854" y="26295"/>
                  </a:lnTo>
                  <a:lnTo>
                    <a:pt x="12566" y="26581"/>
                  </a:lnTo>
                  <a:lnTo>
                    <a:pt x="13279" y="26842"/>
                  </a:lnTo>
                  <a:lnTo>
                    <a:pt x="14015" y="27056"/>
                  </a:lnTo>
                  <a:lnTo>
                    <a:pt x="14752" y="27246"/>
                  </a:lnTo>
                  <a:lnTo>
                    <a:pt x="15512" y="27412"/>
                  </a:lnTo>
                  <a:lnTo>
                    <a:pt x="16272" y="27531"/>
                  </a:lnTo>
                  <a:lnTo>
                    <a:pt x="17008" y="27649"/>
                  </a:lnTo>
                  <a:lnTo>
                    <a:pt x="17768" y="27721"/>
                  </a:lnTo>
                  <a:lnTo>
                    <a:pt x="18505" y="27768"/>
                  </a:lnTo>
                  <a:lnTo>
                    <a:pt x="19217" y="27816"/>
                  </a:lnTo>
                  <a:lnTo>
                    <a:pt x="20524" y="27816"/>
                  </a:lnTo>
                  <a:lnTo>
                    <a:pt x="21141" y="27768"/>
                  </a:lnTo>
                  <a:lnTo>
                    <a:pt x="21759" y="27744"/>
                  </a:lnTo>
                  <a:lnTo>
                    <a:pt x="22353" y="27673"/>
                  </a:lnTo>
                  <a:lnTo>
                    <a:pt x="22946" y="27602"/>
                  </a:lnTo>
                  <a:lnTo>
                    <a:pt x="23516" y="27507"/>
                  </a:lnTo>
                  <a:lnTo>
                    <a:pt x="24110" y="27412"/>
                  </a:lnTo>
                  <a:lnTo>
                    <a:pt x="24680" y="27269"/>
                  </a:lnTo>
                  <a:lnTo>
                    <a:pt x="25227" y="27151"/>
                  </a:lnTo>
                  <a:lnTo>
                    <a:pt x="25797" y="26984"/>
                  </a:lnTo>
                  <a:lnTo>
                    <a:pt x="25892" y="27103"/>
                  </a:lnTo>
                  <a:lnTo>
                    <a:pt x="26034" y="27198"/>
                  </a:lnTo>
                  <a:lnTo>
                    <a:pt x="26177" y="27293"/>
                  </a:lnTo>
                  <a:lnTo>
                    <a:pt x="26319" y="27364"/>
                  </a:lnTo>
                  <a:lnTo>
                    <a:pt x="26676" y="28006"/>
                  </a:lnTo>
                  <a:lnTo>
                    <a:pt x="27768" y="27958"/>
                  </a:lnTo>
                  <a:lnTo>
                    <a:pt x="28220" y="27934"/>
                  </a:lnTo>
                  <a:lnTo>
                    <a:pt x="28647" y="27887"/>
                  </a:lnTo>
                  <a:lnTo>
                    <a:pt x="29098" y="27792"/>
                  </a:lnTo>
                  <a:lnTo>
                    <a:pt x="29526" y="27697"/>
                  </a:lnTo>
                  <a:lnTo>
                    <a:pt x="29740" y="27626"/>
                  </a:lnTo>
                  <a:lnTo>
                    <a:pt x="30049" y="27483"/>
                  </a:lnTo>
                  <a:lnTo>
                    <a:pt x="30215" y="27388"/>
                  </a:lnTo>
                  <a:lnTo>
                    <a:pt x="30405" y="27269"/>
                  </a:lnTo>
                  <a:lnTo>
                    <a:pt x="30571" y="27103"/>
                  </a:lnTo>
                  <a:lnTo>
                    <a:pt x="30737" y="26889"/>
                  </a:lnTo>
                  <a:lnTo>
                    <a:pt x="30856" y="26723"/>
                  </a:lnTo>
                  <a:lnTo>
                    <a:pt x="30951" y="26557"/>
                  </a:lnTo>
                  <a:lnTo>
                    <a:pt x="31022" y="26391"/>
                  </a:lnTo>
                  <a:lnTo>
                    <a:pt x="31070" y="26248"/>
                  </a:lnTo>
                  <a:lnTo>
                    <a:pt x="31141" y="25987"/>
                  </a:lnTo>
                  <a:lnTo>
                    <a:pt x="31165" y="25797"/>
                  </a:lnTo>
                  <a:lnTo>
                    <a:pt x="31212" y="25250"/>
                  </a:lnTo>
                  <a:lnTo>
                    <a:pt x="31236" y="24728"/>
                  </a:lnTo>
                  <a:lnTo>
                    <a:pt x="31260" y="24467"/>
                  </a:lnTo>
                  <a:lnTo>
                    <a:pt x="31307" y="24205"/>
                  </a:lnTo>
                  <a:lnTo>
                    <a:pt x="31355" y="23968"/>
                  </a:lnTo>
                  <a:lnTo>
                    <a:pt x="31426" y="23730"/>
                  </a:lnTo>
                  <a:lnTo>
                    <a:pt x="31569" y="23493"/>
                  </a:lnTo>
                  <a:lnTo>
                    <a:pt x="31711" y="23279"/>
                  </a:lnTo>
                  <a:lnTo>
                    <a:pt x="31901" y="23089"/>
                  </a:lnTo>
                  <a:lnTo>
                    <a:pt x="32068" y="22899"/>
                  </a:lnTo>
                  <a:lnTo>
                    <a:pt x="32258" y="22709"/>
                  </a:lnTo>
                  <a:lnTo>
                    <a:pt x="32424" y="22495"/>
                  </a:lnTo>
                  <a:lnTo>
                    <a:pt x="32543" y="22257"/>
                  </a:lnTo>
                  <a:lnTo>
                    <a:pt x="32614" y="22115"/>
                  </a:lnTo>
                  <a:lnTo>
                    <a:pt x="32661" y="21949"/>
                  </a:lnTo>
                  <a:lnTo>
                    <a:pt x="32709" y="21687"/>
                  </a:lnTo>
                  <a:lnTo>
                    <a:pt x="32733" y="21426"/>
                  </a:lnTo>
                  <a:lnTo>
                    <a:pt x="32756" y="20856"/>
                  </a:lnTo>
                  <a:lnTo>
                    <a:pt x="32733" y="20238"/>
                  </a:lnTo>
                  <a:lnTo>
                    <a:pt x="32685" y="19621"/>
                  </a:lnTo>
                  <a:lnTo>
                    <a:pt x="32566" y="18362"/>
                  </a:lnTo>
                  <a:lnTo>
                    <a:pt x="32519" y="17768"/>
                  </a:lnTo>
                  <a:lnTo>
                    <a:pt x="32495" y="17222"/>
                  </a:lnTo>
                  <a:lnTo>
                    <a:pt x="39811" y="13516"/>
                  </a:lnTo>
                  <a:lnTo>
                    <a:pt x="39811" y="10048"/>
                  </a:lnTo>
                  <a:lnTo>
                    <a:pt x="199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2265450" y="2963200"/>
              <a:ext cx="540400" cy="314750"/>
            </a:xfrm>
            <a:custGeom>
              <a:avLst/>
              <a:gdLst/>
              <a:ahLst/>
              <a:cxnLst/>
              <a:rect l="l" t="t" r="r" b="b"/>
              <a:pathLst>
                <a:path w="21616" h="12590" extrusionOk="0">
                  <a:moveTo>
                    <a:pt x="0" y="0"/>
                  </a:moveTo>
                  <a:lnTo>
                    <a:pt x="0" y="7625"/>
                  </a:lnTo>
                  <a:lnTo>
                    <a:pt x="24" y="7839"/>
                  </a:lnTo>
                  <a:lnTo>
                    <a:pt x="72" y="8076"/>
                  </a:lnTo>
                  <a:lnTo>
                    <a:pt x="143" y="8290"/>
                  </a:lnTo>
                  <a:lnTo>
                    <a:pt x="262" y="8504"/>
                  </a:lnTo>
                  <a:lnTo>
                    <a:pt x="380" y="8741"/>
                  </a:lnTo>
                  <a:lnTo>
                    <a:pt x="523" y="8955"/>
                  </a:lnTo>
                  <a:lnTo>
                    <a:pt x="689" y="9169"/>
                  </a:lnTo>
                  <a:lnTo>
                    <a:pt x="903" y="9383"/>
                  </a:lnTo>
                  <a:lnTo>
                    <a:pt x="1117" y="9596"/>
                  </a:lnTo>
                  <a:lnTo>
                    <a:pt x="1354" y="9810"/>
                  </a:lnTo>
                  <a:lnTo>
                    <a:pt x="1616" y="10024"/>
                  </a:lnTo>
                  <a:lnTo>
                    <a:pt x="1901" y="10214"/>
                  </a:lnTo>
                  <a:lnTo>
                    <a:pt x="2209" y="10428"/>
                  </a:lnTo>
                  <a:lnTo>
                    <a:pt x="2518" y="10618"/>
                  </a:lnTo>
                  <a:lnTo>
                    <a:pt x="3207" y="10974"/>
                  </a:lnTo>
                  <a:lnTo>
                    <a:pt x="3991" y="11330"/>
                  </a:lnTo>
                  <a:lnTo>
                    <a:pt x="4798" y="11639"/>
                  </a:lnTo>
                  <a:lnTo>
                    <a:pt x="5701" y="11900"/>
                  </a:lnTo>
                  <a:lnTo>
                    <a:pt x="6627" y="12138"/>
                  </a:lnTo>
                  <a:lnTo>
                    <a:pt x="7625" y="12328"/>
                  </a:lnTo>
                  <a:lnTo>
                    <a:pt x="8646" y="12470"/>
                  </a:lnTo>
                  <a:lnTo>
                    <a:pt x="9169" y="12518"/>
                  </a:lnTo>
                  <a:lnTo>
                    <a:pt x="9715" y="12542"/>
                  </a:lnTo>
                  <a:lnTo>
                    <a:pt x="10262" y="12565"/>
                  </a:lnTo>
                  <a:lnTo>
                    <a:pt x="10808" y="12589"/>
                  </a:lnTo>
                  <a:lnTo>
                    <a:pt x="11378" y="12565"/>
                  </a:lnTo>
                  <a:lnTo>
                    <a:pt x="11948" y="12542"/>
                  </a:lnTo>
                  <a:lnTo>
                    <a:pt x="12946" y="12470"/>
                  </a:lnTo>
                  <a:lnTo>
                    <a:pt x="13896" y="12328"/>
                  </a:lnTo>
                  <a:lnTo>
                    <a:pt x="14822" y="12162"/>
                  </a:lnTo>
                  <a:lnTo>
                    <a:pt x="15725" y="11948"/>
                  </a:lnTo>
                  <a:lnTo>
                    <a:pt x="16556" y="11710"/>
                  </a:lnTo>
                  <a:lnTo>
                    <a:pt x="17340" y="11425"/>
                  </a:lnTo>
                  <a:lnTo>
                    <a:pt x="18076" y="11117"/>
                  </a:lnTo>
                  <a:lnTo>
                    <a:pt x="18765" y="10784"/>
                  </a:lnTo>
                  <a:lnTo>
                    <a:pt x="19383" y="10428"/>
                  </a:lnTo>
                  <a:lnTo>
                    <a:pt x="19929" y="10071"/>
                  </a:lnTo>
                  <a:lnTo>
                    <a:pt x="20428" y="9668"/>
                  </a:lnTo>
                  <a:lnTo>
                    <a:pt x="20618" y="9478"/>
                  </a:lnTo>
                  <a:lnTo>
                    <a:pt x="20832" y="9288"/>
                  </a:lnTo>
                  <a:lnTo>
                    <a:pt x="20998" y="9074"/>
                  </a:lnTo>
                  <a:lnTo>
                    <a:pt x="21141" y="8860"/>
                  </a:lnTo>
                  <a:lnTo>
                    <a:pt x="21283" y="8670"/>
                  </a:lnTo>
                  <a:lnTo>
                    <a:pt x="21402" y="8456"/>
                  </a:lnTo>
                  <a:lnTo>
                    <a:pt x="21473" y="8242"/>
                  </a:lnTo>
                  <a:lnTo>
                    <a:pt x="21544" y="8029"/>
                  </a:lnTo>
                  <a:lnTo>
                    <a:pt x="21592" y="7839"/>
                  </a:lnTo>
                  <a:lnTo>
                    <a:pt x="21616" y="7625"/>
                  </a:lnTo>
                  <a:lnTo>
                    <a:pt x="21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2564150" y="2963200"/>
              <a:ext cx="241700" cy="313550"/>
            </a:xfrm>
            <a:custGeom>
              <a:avLst/>
              <a:gdLst/>
              <a:ahLst/>
              <a:cxnLst/>
              <a:rect l="l" t="t" r="r" b="b"/>
              <a:pathLst>
                <a:path w="9668" h="12542" extrusionOk="0">
                  <a:moveTo>
                    <a:pt x="0" y="0"/>
                  </a:moveTo>
                  <a:lnTo>
                    <a:pt x="0" y="12542"/>
                  </a:lnTo>
                  <a:lnTo>
                    <a:pt x="998" y="12470"/>
                  </a:lnTo>
                  <a:lnTo>
                    <a:pt x="1948" y="12328"/>
                  </a:lnTo>
                  <a:lnTo>
                    <a:pt x="2874" y="12162"/>
                  </a:lnTo>
                  <a:lnTo>
                    <a:pt x="3777" y="11948"/>
                  </a:lnTo>
                  <a:lnTo>
                    <a:pt x="4608" y="11710"/>
                  </a:lnTo>
                  <a:lnTo>
                    <a:pt x="5392" y="11425"/>
                  </a:lnTo>
                  <a:lnTo>
                    <a:pt x="6128" y="11117"/>
                  </a:lnTo>
                  <a:lnTo>
                    <a:pt x="6817" y="10784"/>
                  </a:lnTo>
                  <a:lnTo>
                    <a:pt x="7435" y="10428"/>
                  </a:lnTo>
                  <a:lnTo>
                    <a:pt x="7981" y="10071"/>
                  </a:lnTo>
                  <a:lnTo>
                    <a:pt x="8480" y="9668"/>
                  </a:lnTo>
                  <a:lnTo>
                    <a:pt x="8670" y="9478"/>
                  </a:lnTo>
                  <a:lnTo>
                    <a:pt x="8884" y="9288"/>
                  </a:lnTo>
                  <a:lnTo>
                    <a:pt x="9050" y="9074"/>
                  </a:lnTo>
                  <a:lnTo>
                    <a:pt x="9193" y="8860"/>
                  </a:lnTo>
                  <a:lnTo>
                    <a:pt x="9335" y="8670"/>
                  </a:lnTo>
                  <a:lnTo>
                    <a:pt x="9454" y="8456"/>
                  </a:lnTo>
                  <a:lnTo>
                    <a:pt x="9525" y="8242"/>
                  </a:lnTo>
                  <a:lnTo>
                    <a:pt x="9596" y="8029"/>
                  </a:lnTo>
                  <a:lnTo>
                    <a:pt x="9644" y="7839"/>
                  </a:lnTo>
                  <a:lnTo>
                    <a:pt x="9668" y="7625"/>
                  </a:lnTo>
                  <a:lnTo>
                    <a:pt x="966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2082550" y="2709025"/>
              <a:ext cx="905600" cy="457275"/>
            </a:xfrm>
            <a:custGeom>
              <a:avLst/>
              <a:gdLst/>
              <a:ahLst/>
              <a:cxnLst/>
              <a:rect l="l" t="t" r="r" b="b"/>
              <a:pathLst>
                <a:path w="36224" h="18291" extrusionOk="0">
                  <a:moveTo>
                    <a:pt x="18124" y="1"/>
                  </a:moveTo>
                  <a:lnTo>
                    <a:pt x="1544" y="8362"/>
                  </a:lnTo>
                  <a:lnTo>
                    <a:pt x="0" y="7863"/>
                  </a:lnTo>
                  <a:lnTo>
                    <a:pt x="0" y="9146"/>
                  </a:lnTo>
                  <a:lnTo>
                    <a:pt x="18124" y="18291"/>
                  </a:lnTo>
                  <a:lnTo>
                    <a:pt x="36224" y="9146"/>
                  </a:lnTo>
                  <a:lnTo>
                    <a:pt x="36224" y="7863"/>
                  </a:lnTo>
                  <a:lnTo>
                    <a:pt x="34751" y="8386"/>
                  </a:lnTo>
                  <a:lnTo>
                    <a:pt x="181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2082550" y="2676975"/>
              <a:ext cx="905600" cy="457250"/>
            </a:xfrm>
            <a:custGeom>
              <a:avLst/>
              <a:gdLst/>
              <a:ahLst/>
              <a:cxnLst/>
              <a:rect l="l" t="t" r="r" b="b"/>
              <a:pathLst>
                <a:path w="36224" h="18290" extrusionOk="0">
                  <a:moveTo>
                    <a:pt x="18124" y="0"/>
                  </a:moveTo>
                  <a:lnTo>
                    <a:pt x="0" y="9145"/>
                  </a:lnTo>
                  <a:lnTo>
                    <a:pt x="18124" y="18290"/>
                  </a:lnTo>
                  <a:lnTo>
                    <a:pt x="36224" y="9145"/>
                  </a:lnTo>
                  <a:lnTo>
                    <a:pt x="18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2539800" y="2865800"/>
              <a:ext cx="220925" cy="289225"/>
            </a:xfrm>
            <a:custGeom>
              <a:avLst/>
              <a:gdLst/>
              <a:ahLst/>
              <a:cxnLst/>
              <a:rect l="l" t="t" r="r" b="b"/>
              <a:pathLst>
                <a:path w="8837" h="11569" extrusionOk="0">
                  <a:moveTo>
                    <a:pt x="309" y="1"/>
                  </a:moveTo>
                  <a:lnTo>
                    <a:pt x="238" y="48"/>
                  </a:lnTo>
                  <a:lnTo>
                    <a:pt x="167" y="119"/>
                  </a:lnTo>
                  <a:lnTo>
                    <a:pt x="95" y="191"/>
                  </a:lnTo>
                  <a:lnTo>
                    <a:pt x="48" y="262"/>
                  </a:lnTo>
                  <a:lnTo>
                    <a:pt x="24" y="357"/>
                  </a:lnTo>
                  <a:lnTo>
                    <a:pt x="0" y="452"/>
                  </a:lnTo>
                  <a:lnTo>
                    <a:pt x="0" y="571"/>
                  </a:lnTo>
                  <a:lnTo>
                    <a:pt x="0" y="666"/>
                  </a:lnTo>
                  <a:lnTo>
                    <a:pt x="48" y="761"/>
                  </a:lnTo>
                  <a:lnTo>
                    <a:pt x="95" y="856"/>
                  </a:lnTo>
                  <a:lnTo>
                    <a:pt x="167" y="927"/>
                  </a:lnTo>
                  <a:lnTo>
                    <a:pt x="238" y="998"/>
                  </a:lnTo>
                  <a:lnTo>
                    <a:pt x="357" y="1069"/>
                  </a:lnTo>
                  <a:lnTo>
                    <a:pt x="1212" y="1354"/>
                  </a:lnTo>
                  <a:lnTo>
                    <a:pt x="2091" y="1640"/>
                  </a:lnTo>
                  <a:lnTo>
                    <a:pt x="2993" y="1948"/>
                  </a:lnTo>
                  <a:lnTo>
                    <a:pt x="3444" y="2115"/>
                  </a:lnTo>
                  <a:lnTo>
                    <a:pt x="3896" y="2281"/>
                  </a:lnTo>
                  <a:lnTo>
                    <a:pt x="4323" y="2471"/>
                  </a:lnTo>
                  <a:lnTo>
                    <a:pt x="4751" y="2685"/>
                  </a:lnTo>
                  <a:lnTo>
                    <a:pt x="5155" y="2922"/>
                  </a:lnTo>
                  <a:lnTo>
                    <a:pt x="5535" y="3183"/>
                  </a:lnTo>
                  <a:lnTo>
                    <a:pt x="5891" y="3469"/>
                  </a:lnTo>
                  <a:lnTo>
                    <a:pt x="6224" y="3777"/>
                  </a:lnTo>
                  <a:lnTo>
                    <a:pt x="6532" y="4110"/>
                  </a:lnTo>
                  <a:lnTo>
                    <a:pt x="6794" y="4466"/>
                  </a:lnTo>
                  <a:lnTo>
                    <a:pt x="7007" y="4846"/>
                  </a:lnTo>
                  <a:lnTo>
                    <a:pt x="7174" y="5226"/>
                  </a:lnTo>
                  <a:lnTo>
                    <a:pt x="7340" y="5630"/>
                  </a:lnTo>
                  <a:lnTo>
                    <a:pt x="7459" y="6010"/>
                  </a:lnTo>
                  <a:lnTo>
                    <a:pt x="7554" y="6438"/>
                  </a:lnTo>
                  <a:lnTo>
                    <a:pt x="7625" y="6841"/>
                  </a:lnTo>
                  <a:lnTo>
                    <a:pt x="7696" y="7245"/>
                  </a:lnTo>
                  <a:lnTo>
                    <a:pt x="7744" y="7673"/>
                  </a:lnTo>
                  <a:lnTo>
                    <a:pt x="7744" y="8100"/>
                  </a:lnTo>
                  <a:lnTo>
                    <a:pt x="7768" y="8528"/>
                  </a:lnTo>
                  <a:lnTo>
                    <a:pt x="7744" y="9383"/>
                  </a:lnTo>
                  <a:lnTo>
                    <a:pt x="7696" y="10214"/>
                  </a:lnTo>
                  <a:lnTo>
                    <a:pt x="7649" y="11046"/>
                  </a:lnTo>
                  <a:lnTo>
                    <a:pt x="7649" y="11165"/>
                  </a:lnTo>
                  <a:lnTo>
                    <a:pt x="7672" y="11283"/>
                  </a:lnTo>
                  <a:lnTo>
                    <a:pt x="7720" y="11355"/>
                  </a:lnTo>
                  <a:lnTo>
                    <a:pt x="7768" y="11450"/>
                  </a:lnTo>
                  <a:lnTo>
                    <a:pt x="7863" y="11497"/>
                  </a:lnTo>
                  <a:lnTo>
                    <a:pt x="7934" y="11545"/>
                  </a:lnTo>
                  <a:lnTo>
                    <a:pt x="8029" y="11568"/>
                  </a:lnTo>
                  <a:lnTo>
                    <a:pt x="8243" y="11568"/>
                  </a:lnTo>
                  <a:lnTo>
                    <a:pt x="8338" y="11545"/>
                  </a:lnTo>
                  <a:lnTo>
                    <a:pt x="8433" y="11497"/>
                  </a:lnTo>
                  <a:lnTo>
                    <a:pt x="8504" y="11426"/>
                  </a:lnTo>
                  <a:lnTo>
                    <a:pt x="8599" y="11355"/>
                  </a:lnTo>
                  <a:lnTo>
                    <a:pt x="8646" y="11283"/>
                  </a:lnTo>
                  <a:lnTo>
                    <a:pt x="8694" y="11165"/>
                  </a:lnTo>
                  <a:lnTo>
                    <a:pt x="8718" y="11046"/>
                  </a:lnTo>
                  <a:lnTo>
                    <a:pt x="8789" y="10072"/>
                  </a:lnTo>
                  <a:lnTo>
                    <a:pt x="8813" y="9098"/>
                  </a:lnTo>
                  <a:lnTo>
                    <a:pt x="8836" y="8599"/>
                  </a:lnTo>
                  <a:lnTo>
                    <a:pt x="8813" y="8100"/>
                  </a:lnTo>
                  <a:lnTo>
                    <a:pt x="8789" y="7625"/>
                  </a:lnTo>
                  <a:lnTo>
                    <a:pt x="8741" y="7126"/>
                  </a:lnTo>
                  <a:lnTo>
                    <a:pt x="8694" y="6628"/>
                  </a:lnTo>
                  <a:lnTo>
                    <a:pt x="8599" y="6153"/>
                  </a:lnTo>
                  <a:lnTo>
                    <a:pt x="8480" y="5678"/>
                  </a:lnTo>
                  <a:lnTo>
                    <a:pt x="8338" y="5226"/>
                  </a:lnTo>
                  <a:lnTo>
                    <a:pt x="8148" y="4775"/>
                  </a:lnTo>
                  <a:lnTo>
                    <a:pt x="7958" y="4324"/>
                  </a:lnTo>
                  <a:lnTo>
                    <a:pt x="7696" y="3896"/>
                  </a:lnTo>
                  <a:lnTo>
                    <a:pt x="7411" y="3492"/>
                  </a:lnTo>
                  <a:lnTo>
                    <a:pt x="7102" y="3136"/>
                  </a:lnTo>
                  <a:lnTo>
                    <a:pt x="6770" y="2780"/>
                  </a:lnTo>
                  <a:lnTo>
                    <a:pt x="6414" y="2495"/>
                  </a:lnTo>
                  <a:lnTo>
                    <a:pt x="6010" y="2210"/>
                  </a:lnTo>
                  <a:lnTo>
                    <a:pt x="5606" y="1948"/>
                  </a:lnTo>
                  <a:lnTo>
                    <a:pt x="5178" y="1711"/>
                  </a:lnTo>
                  <a:lnTo>
                    <a:pt x="4751" y="1497"/>
                  </a:lnTo>
                  <a:lnTo>
                    <a:pt x="4300" y="1307"/>
                  </a:lnTo>
                  <a:lnTo>
                    <a:pt x="3373" y="951"/>
                  </a:lnTo>
                  <a:lnTo>
                    <a:pt x="2447" y="642"/>
                  </a:lnTo>
                  <a:lnTo>
                    <a:pt x="1520" y="333"/>
                  </a:lnTo>
                  <a:lnTo>
                    <a:pt x="642" y="24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2714975" y="3156775"/>
              <a:ext cx="60000" cy="124725"/>
            </a:xfrm>
            <a:custGeom>
              <a:avLst/>
              <a:gdLst/>
              <a:ahLst/>
              <a:cxnLst/>
              <a:rect l="l" t="t" r="r" b="b"/>
              <a:pathLst>
                <a:path w="2400" h="4989" extrusionOk="0">
                  <a:moveTo>
                    <a:pt x="1093" y="1"/>
                  </a:moveTo>
                  <a:lnTo>
                    <a:pt x="903" y="48"/>
                  </a:lnTo>
                  <a:lnTo>
                    <a:pt x="761" y="119"/>
                  </a:lnTo>
                  <a:lnTo>
                    <a:pt x="642" y="214"/>
                  </a:lnTo>
                  <a:lnTo>
                    <a:pt x="547" y="333"/>
                  </a:lnTo>
                  <a:lnTo>
                    <a:pt x="475" y="476"/>
                  </a:lnTo>
                  <a:lnTo>
                    <a:pt x="404" y="642"/>
                  </a:lnTo>
                  <a:lnTo>
                    <a:pt x="357" y="784"/>
                  </a:lnTo>
                  <a:lnTo>
                    <a:pt x="285" y="1093"/>
                  </a:lnTo>
                  <a:lnTo>
                    <a:pt x="190" y="1497"/>
                  </a:lnTo>
                  <a:lnTo>
                    <a:pt x="143" y="1901"/>
                  </a:lnTo>
                  <a:lnTo>
                    <a:pt x="95" y="2305"/>
                  </a:lnTo>
                  <a:lnTo>
                    <a:pt x="48" y="2708"/>
                  </a:lnTo>
                  <a:lnTo>
                    <a:pt x="24" y="3682"/>
                  </a:lnTo>
                  <a:lnTo>
                    <a:pt x="0" y="4276"/>
                  </a:lnTo>
                  <a:lnTo>
                    <a:pt x="24" y="4466"/>
                  </a:lnTo>
                  <a:lnTo>
                    <a:pt x="24" y="4561"/>
                  </a:lnTo>
                  <a:lnTo>
                    <a:pt x="333" y="4585"/>
                  </a:lnTo>
                  <a:lnTo>
                    <a:pt x="333" y="4585"/>
                  </a:lnTo>
                  <a:lnTo>
                    <a:pt x="309" y="4062"/>
                  </a:lnTo>
                  <a:lnTo>
                    <a:pt x="357" y="4300"/>
                  </a:lnTo>
                  <a:lnTo>
                    <a:pt x="428" y="4537"/>
                  </a:lnTo>
                  <a:lnTo>
                    <a:pt x="523" y="4775"/>
                  </a:lnTo>
                  <a:lnTo>
                    <a:pt x="618" y="4989"/>
                  </a:lnTo>
                  <a:lnTo>
                    <a:pt x="974" y="4965"/>
                  </a:lnTo>
                  <a:lnTo>
                    <a:pt x="1307" y="4917"/>
                  </a:lnTo>
                  <a:lnTo>
                    <a:pt x="1639" y="4846"/>
                  </a:lnTo>
                  <a:lnTo>
                    <a:pt x="1972" y="4775"/>
                  </a:lnTo>
                  <a:lnTo>
                    <a:pt x="2114" y="4727"/>
                  </a:lnTo>
                  <a:lnTo>
                    <a:pt x="2186" y="4680"/>
                  </a:lnTo>
                  <a:lnTo>
                    <a:pt x="2233" y="4632"/>
                  </a:lnTo>
                  <a:lnTo>
                    <a:pt x="2304" y="4514"/>
                  </a:lnTo>
                  <a:lnTo>
                    <a:pt x="2304" y="4395"/>
                  </a:lnTo>
                  <a:lnTo>
                    <a:pt x="2376" y="3777"/>
                  </a:lnTo>
                  <a:lnTo>
                    <a:pt x="2399" y="3160"/>
                  </a:lnTo>
                  <a:lnTo>
                    <a:pt x="2376" y="2542"/>
                  </a:lnTo>
                  <a:lnTo>
                    <a:pt x="2328" y="1925"/>
                  </a:lnTo>
                  <a:lnTo>
                    <a:pt x="2281" y="1640"/>
                  </a:lnTo>
                  <a:lnTo>
                    <a:pt x="2209" y="1307"/>
                  </a:lnTo>
                  <a:lnTo>
                    <a:pt x="2114" y="951"/>
                  </a:lnTo>
                  <a:lnTo>
                    <a:pt x="1948" y="618"/>
                  </a:lnTo>
                  <a:lnTo>
                    <a:pt x="1877" y="452"/>
                  </a:lnTo>
                  <a:lnTo>
                    <a:pt x="1782" y="309"/>
                  </a:lnTo>
                  <a:lnTo>
                    <a:pt x="1663" y="191"/>
                  </a:lnTo>
                  <a:lnTo>
                    <a:pt x="1544" y="96"/>
                  </a:lnTo>
                  <a:lnTo>
                    <a:pt x="1402" y="48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2710225" y="3128875"/>
              <a:ext cx="68300" cy="68300"/>
            </a:xfrm>
            <a:custGeom>
              <a:avLst/>
              <a:gdLst/>
              <a:ahLst/>
              <a:cxnLst/>
              <a:rect l="l" t="t" r="r" b="b"/>
              <a:pathLst>
                <a:path w="2732" h="2732" extrusionOk="0">
                  <a:moveTo>
                    <a:pt x="1354" y="0"/>
                  </a:moveTo>
                  <a:lnTo>
                    <a:pt x="1093" y="24"/>
                  </a:lnTo>
                  <a:lnTo>
                    <a:pt x="832" y="95"/>
                  </a:lnTo>
                  <a:lnTo>
                    <a:pt x="594" y="238"/>
                  </a:lnTo>
                  <a:lnTo>
                    <a:pt x="404" y="404"/>
                  </a:lnTo>
                  <a:lnTo>
                    <a:pt x="238" y="594"/>
                  </a:lnTo>
                  <a:lnTo>
                    <a:pt x="95" y="832"/>
                  </a:lnTo>
                  <a:lnTo>
                    <a:pt x="24" y="1093"/>
                  </a:lnTo>
                  <a:lnTo>
                    <a:pt x="0" y="1354"/>
                  </a:lnTo>
                  <a:lnTo>
                    <a:pt x="24" y="1639"/>
                  </a:lnTo>
                  <a:lnTo>
                    <a:pt x="95" y="1900"/>
                  </a:lnTo>
                  <a:lnTo>
                    <a:pt x="238" y="2114"/>
                  </a:lnTo>
                  <a:lnTo>
                    <a:pt x="404" y="2328"/>
                  </a:lnTo>
                  <a:lnTo>
                    <a:pt x="594" y="2494"/>
                  </a:lnTo>
                  <a:lnTo>
                    <a:pt x="832" y="2613"/>
                  </a:lnTo>
                  <a:lnTo>
                    <a:pt x="1093" y="2708"/>
                  </a:lnTo>
                  <a:lnTo>
                    <a:pt x="1354" y="2732"/>
                  </a:lnTo>
                  <a:lnTo>
                    <a:pt x="1639" y="2708"/>
                  </a:lnTo>
                  <a:lnTo>
                    <a:pt x="1901" y="2613"/>
                  </a:lnTo>
                  <a:lnTo>
                    <a:pt x="2114" y="2494"/>
                  </a:lnTo>
                  <a:lnTo>
                    <a:pt x="2328" y="2328"/>
                  </a:lnTo>
                  <a:lnTo>
                    <a:pt x="2494" y="2114"/>
                  </a:lnTo>
                  <a:lnTo>
                    <a:pt x="2613" y="1900"/>
                  </a:lnTo>
                  <a:lnTo>
                    <a:pt x="2684" y="1639"/>
                  </a:lnTo>
                  <a:lnTo>
                    <a:pt x="2732" y="1354"/>
                  </a:lnTo>
                  <a:lnTo>
                    <a:pt x="2684" y="1093"/>
                  </a:lnTo>
                  <a:lnTo>
                    <a:pt x="2613" y="832"/>
                  </a:lnTo>
                  <a:lnTo>
                    <a:pt x="2494" y="594"/>
                  </a:lnTo>
                  <a:lnTo>
                    <a:pt x="2328" y="404"/>
                  </a:lnTo>
                  <a:lnTo>
                    <a:pt x="2114" y="238"/>
                  </a:lnTo>
                  <a:lnTo>
                    <a:pt x="1901" y="95"/>
                  </a:lnTo>
                  <a:lnTo>
                    <a:pt x="1639" y="2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Google Shape;38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6"/>
          <p:cNvSpPr txBox="1">
            <a:spLocks noGrp="1"/>
          </p:cNvSpPr>
          <p:nvPr>
            <p:ph type="title"/>
          </p:nvPr>
        </p:nvSpPr>
        <p:spPr>
          <a:xfrm>
            <a:off x="713225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83" name="Google Shape;383;p6"/>
          <p:cNvGrpSpPr/>
          <p:nvPr/>
        </p:nvGrpSpPr>
        <p:grpSpPr>
          <a:xfrm rot="-533913">
            <a:off x="196715" y="264895"/>
            <a:ext cx="446860" cy="646360"/>
            <a:chOff x="1088850" y="238125"/>
            <a:chExt cx="1221250" cy="1766475"/>
          </a:xfrm>
        </p:grpSpPr>
        <p:sp>
          <p:nvSpPr>
            <p:cNvPr id="384" name="Google Shape;384;p6"/>
            <p:cNvSpPr/>
            <p:nvPr/>
          </p:nvSpPr>
          <p:spPr>
            <a:xfrm>
              <a:off x="1088850" y="238125"/>
              <a:ext cx="1221250" cy="1766475"/>
            </a:xfrm>
            <a:custGeom>
              <a:avLst/>
              <a:gdLst/>
              <a:ahLst/>
              <a:cxnLst/>
              <a:rect l="l" t="t" r="r" b="b"/>
              <a:pathLst>
                <a:path w="48850" h="70659" extrusionOk="0">
                  <a:moveTo>
                    <a:pt x="25260" y="0"/>
                  </a:moveTo>
                  <a:lnTo>
                    <a:pt x="24371" y="27"/>
                  </a:lnTo>
                  <a:lnTo>
                    <a:pt x="23481" y="108"/>
                  </a:lnTo>
                  <a:lnTo>
                    <a:pt x="22618" y="216"/>
                  </a:lnTo>
                  <a:lnTo>
                    <a:pt x="21756" y="377"/>
                  </a:lnTo>
                  <a:lnTo>
                    <a:pt x="20920" y="566"/>
                  </a:lnTo>
                  <a:lnTo>
                    <a:pt x="20084" y="782"/>
                  </a:lnTo>
                  <a:lnTo>
                    <a:pt x="19276" y="1051"/>
                  </a:lnTo>
                  <a:lnTo>
                    <a:pt x="18467" y="1348"/>
                  </a:lnTo>
                  <a:lnTo>
                    <a:pt x="17685" y="1671"/>
                  </a:lnTo>
                  <a:lnTo>
                    <a:pt x="16930" y="2022"/>
                  </a:lnTo>
                  <a:lnTo>
                    <a:pt x="16175" y="2399"/>
                  </a:lnTo>
                  <a:lnTo>
                    <a:pt x="15474" y="2831"/>
                  </a:lnTo>
                  <a:lnTo>
                    <a:pt x="14773" y="3289"/>
                  </a:lnTo>
                  <a:lnTo>
                    <a:pt x="14073" y="3747"/>
                  </a:lnTo>
                  <a:lnTo>
                    <a:pt x="13426" y="4259"/>
                  </a:lnTo>
                  <a:lnTo>
                    <a:pt x="12779" y="4799"/>
                  </a:lnTo>
                  <a:lnTo>
                    <a:pt x="12158" y="5365"/>
                  </a:lnTo>
                  <a:lnTo>
                    <a:pt x="11565" y="5958"/>
                  </a:lnTo>
                  <a:lnTo>
                    <a:pt x="11026" y="6551"/>
                  </a:lnTo>
                  <a:lnTo>
                    <a:pt x="10487" y="7198"/>
                  </a:lnTo>
                  <a:lnTo>
                    <a:pt x="9975" y="7845"/>
                  </a:lnTo>
                  <a:lnTo>
                    <a:pt x="9490" y="8546"/>
                  </a:lnTo>
                  <a:lnTo>
                    <a:pt x="9031" y="9247"/>
                  </a:lnTo>
                  <a:lnTo>
                    <a:pt x="8627" y="9975"/>
                  </a:lnTo>
                  <a:lnTo>
                    <a:pt x="8223" y="10703"/>
                  </a:lnTo>
                  <a:lnTo>
                    <a:pt x="7872" y="11484"/>
                  </a:lnTo>
                  <a:lnTo>
                    <a:pt x="7549" y="12266"/>
                  </a:lnTo>
                  <a:lnTo>
                    <a:pt x="7252" y="13048"/>
                  </a:lnTo>
                  <a:lnTo>
                    <a:pt x="6982" y="13857"/>
                  </a:lnTo>
                  <a:lnTo>
                    <a:pt x="6767" y="14692"/>
                  </a:lnTo>
                  <a:lnTo>
                    <a:pt x="6578" y="15555"/>
                  </a:lnTo>
                  <a:lnTo>
                    <a:pt x="6416" y="16418"/>
                  </a:lnTo>
                  <a:lnTo>
                    <a:pt x="6308" y="17281"/>
                  </a:lnTo>
                  <a:lnTo>
                    <a:pt x="6228" y="18089"/>
                  </a:lnTo>
                  <a:lnTo>
                    <a:pt x="6201" y="18898"/>
                  </a:lnTo>
                  <a:lnTo>
                    <a:pt x="6201" y="19707"/>
                  </a:lnTo>
                  <a:lnTo>
                    <a:pt x="6228" y="20489"/>
                  </a:lnTo>
                  <a:lnTo>
                    <a:pt x="6308" y="21297"/>
                  </a:lnTo>
                  <a:lnTo>
                    <a:pt x="6416" y="22079"/>
                  </a:lnTo>
                  <a:lnTo>
                    <a:pt x="6551" y="22861"/>
                  </a:lnTo>
                  <a:lnTo>
                    <a:pt x="6713" y="23643"/>
                  </a:lnTo>
                  <a:lnTo>
                    <a:pt x="6902" y="24398"/>
                  </a:lnTo>
                  <a:lnTo>
                    <a:pt x="7144" y="25179"/>
                  </a:lnTo>
                  <a:lnTo>
                    <a:pt x="7414" y="25907"/>
                  </a:lnTo>
                  <a:lnTo>
                    <a:pt x="7710" y="26662"/>
                  </a:lnTo>
                  <a:lnTo>
                    <a:pt x="8034" y="27363"/>
                  </a:lnTo>
                  <a:lnTo>
                    <a:pt x="8384" y="28091"/>
                  </a:lnTo>
                  <a:lnTo>
                    <a:pt x="8789" y="28792"/>
                  </a:lnTo>
                  <a:lnTo>
                    <a:pt x="9193" y="29466"/>
                  </a:lnTo>
                  <a:lnTo>
                    <a:pt x="8600" y="29978"/>
                  </a:lnTo>
                  <a:lnTo>
                    <a:pt x="8007" y="30517"/>
                  </a:lnTo>
                  <a:lnTo>
                    <a:pt x="7441" y="31056"/>
                  </a:lnTo>
                  <a:lnTo>
                    <a:pt x="6902" y="31623"/>
                  </a:lnTo>
                  <a:lnTo>
                    <a:pt x="6362" y="32189"/>
                  </a:lnTo>
                  <a:lnTo>
                    <a:pt x="5850" y="32809"/>
                  </a:lnTo>
                  <a:lnTo>
                    <a:pt x="5365" y="33429"/>
                  </a:lnTo>
                  <a:lnTo>
                    <a:pt x="4907" y="34049"/>
                  </a:lnTo>
                  <a:lnTo>
                    <a:pt x="4448" y="34696"/>
                  </a:lnTo>
                  <a:lnTo>
                    <a:pt x="4017" y="35370"/>
                  </a:lnTo>
                  <a:lnTo>
                    <a:pt x="3640" y="36044"/>
                  </a:lnTo>
                  <a:lnTo>
                    <a:pt x="3262" y="36745"/>
                  </a:lnTo>
                  <a:lnTo>
                    <a:pt x="2912" y="37446"/>
                  </a:lnTo>
                  <a:lnTo>
                    <a:pt x="2561" y="38174"/>
                  </a:lnTo>
                  <a:lnTo>
                    <a:pt x="2265" y="38901"/>
                  </a:lnTo>
                  <a:lnTo>
                    <a:pt x="1995" y="39656"/>
                  </a:lnTo>
                  <a:lnTo>
                    <a:pt x="1726" y="40384"/>
                  </a:lnTo>
                  <a:lnTo>
                    <a:pt x="1483" y="41220"/>
                  </a:lnTo>
                  <a:lnTo>
                    <a:pt x="1240" y="41867"/>
                  </a:lnTo>
                  <a:lnTo>
                    <a:pt x="1025" y="42541"/>
                  </a:lnTo>
                  <a:lnTo>
                    <a:pt x="809" y="43215"/>
                  </a:lnTo>
                  <a:lnTo>
                    <a:pt x="647" y="43889"/>
                  </a:lnTo>
                  <a:lnTo>
                    <a:pt x="485" y="44563"/>
                  </a:lnTo>
                  <a:lnTo>
                    <a:pt x="351" y="45237"/>
                  </a:lnTo>
                  <a:lnTo>
                    <a:pt x="243" y="45911"/>
                  </a:lnTo>
                  <a:lnTo>
                    <a:pt x="135" y="46585"/>
                  </a:lnTo>
                  <a:lnTo>
                    <a:pt x="81" y="47286"/>
                  </a:lnTo>
                  <a:lnTo>
                    <a:pt x="27" y="47960"/>
                  </a:lnTo>
                  <a:lnTo>
                    <a:pt x="0" y="48634"/>
                  </a:lnTo>
                  <a:lnTo>
                    <a:pt x="0" y="49307"/>
                  </a:lnTo>
                  <a:lnTo>
                    <a:pt x="27" y="50008"/>
                  </a:lnTo>
                  <a:lnTo>
                    <a:pt x="81" y="50682"/>
                  </a:lnTo>
                  <a:lnTo>
                    <a:pt x="162" y="51356"/>
                  </a:lnTo>
                  <a:lnTo>
                    <a:pt x="243" y="52030"/>
                  </a:lnTo>
                  <a:lnTo>
                    <a:pt x="378" y="52731"/>
                  </a:lnTo>
                  <a:lnTo>
                    <a:pt x="539" y="53459"/>
                  </a:lnTo>
                  <a:lnTo>
                    <a:pt x="728" y="54187"/>
                  </a:lnTo>
                  <a:lnTo>
                    <a:pt x="944" y="54915"/>
                  </a:lnTo>
                  <a:lnTo>
                    <a:pt x="1186" y="55885"/>
                  </a:lnTo>
                  <a:lnTo>
                    <a:pt x="1483" y="56856"/>
                  </a:lnTo>
                  <a:lnTo>
                    <a:pt x="1833" y="57773"/>
                  </a:lnTo>
                  <a:lnTo>
                    <a:pt x="2211" y="58662"/>
                  </a:lnTo>
                  <a:lnTo>
                    <a:pt x="2642" y="59498"/>
                  </a:lnTo>
                  <a:lnTo>
                    <a:pt x="3100" y="60334"/>
                  </a:lnTo>
                  <a:lnTo>
                    <a:pt x="3586" y="61115"/>
                  </a:lnTo>
                  <a:lnTo>
                    <a:pt x="4125" y="61870"/>
                  </a:lnTo>
                  <a:lnTo>
                    <a:pt x="4772" y="62679"/>
                  </a:lnTo>
                  <a:lnTo>
                    <a:pt x="5446" y="63407"/>
                  </a:lnTo>
                  <a:lnTo>
                    <a:pt x="6147" y="64135"/>
                  </a:lnTo>
                  <a:lnTo>
                    <a:pt x="6902" y="64836"/>
                  </a:lnTo>
                  <a:lnTo>
                    <a:pt x="7683" y="65483"/>
                  </a:lnTo>
                  <a:lnTo>
                    <a:pt x="8519" y="66076"/>
                  </a:lnTo>
                  <a:lnTo>
                    <a:pt x="9382" y="66669"/>
                  </a:lnTo>
                  <a:lnTo>
                    <a:pt x="10271" y="67181"/>
                  </a:lnTo>
                  <a:lnTo>
                    <a:pt x="11188" y="67693"/>
                  </a:lnTo>
                  <a:lnTo>
                    <a:pt x="12132" y="68152"/>
                  </a:lnTo>
                  <a:lnTo>
                    <a:pt x="13129" y="68556"/>
                  </a:lnTo>
                  <a:lnTo>
                    <a:pt x="14126" y="68906"/>
                  </a:lnTo>
                  <a:lnTo>
                    <a:pt x="15151" y="69230"/>
                  </a:lnTo>
                  <a:lnTo>
                    <a:pt x="16175" y="69526"/>
                  </a:lnTo>
                  <a:lnTo>
                    <a:pt x="17254" y="69742"/>
                  </a:lnTo>
                  <a:lnTo>
                    <a:pt x="18332" y="69931"/>
                  </a:lnTo>
                  <a:lnTo>
                    <a:pt x="19141" y="70093"/>
                  </a:lnTo>
                  <a:lnTo>
                    <a:pt x="19950" y="70254"/>
                  </a:lnTo>
                  <a:lnTo>
                    <a:pt x="20758" y="70389"/>
                  </a:lnTo>
                  <a:lnTo>
                    <a:pt x="21594" y="70497"/>
                  </a:lnTo>
                  <a:lnTo>
                    <a:pt x="22403" y="70578"/>
                  </a:lnTo>
                  <a:lnTo>
                    <a:pt x="23212" y="70632"/>
                  </a:lnTo>
                  <a:lnTo>
                    <a:pt x="24020" y="70659"/>
                  </a:lnTo>
                  <a:lnTo>
                    <a:pt x="25773" y="70659"/>
                  </a:lnTo>
                  <a:lnTo>
                    <a:pt x="26716" y="70605"/>
                  </a:lnTo>
                  <a:lnTo>
                    <a:pt x="27660" y="70524"/>
                  </a:lnTo>
                  <a:lnTo>
                    <a:pt x="28576" y="70416"/>
                  </a:lnTo>
                  <a:lnTo>
                    <a:pt x="29493" y="70281"/>
                  </a:lnTo>
                  <a:lnTo>
                    <a:pt x="30409" y="70093"/>
                  </a:lnTo>
                  <a:lnTo>
                    <a:pt x="31299" y="69904"/>
                  </a:lnTo>
                  <a:lnTo>
                    <a:pt x="32162" y="69661"/>
                  </a:lnTo>
                  <a:lnTo>
                    <a:pt x="33024" y="69392"/>
                  </a:lnTo>
                  <a:lnTo>
                    <a:pt x="33860" y="69095"/>
                  </a:lnTo>
                  <a:lnTo>
                    <a:pt x="34696" y="68772"/>
                  </a:lnTo>
                  <a:lnTo>
                    <a:pt x="35505" y="68421"/>
                  </a:lnTo>
                  <a:lnTo>
                    <a:pt x="36286" y="68044"/>
                  </a:lnTo>
                  <a:lnTo>
                    <a:pt x="37041" y="67639"/>
                  </a:lnTo>
                  <a:lnTo>
                    <a:pt x="37796" y="67181"/>
                  </a:lnTo>
                  <a:lnTo>
                    <a:pt x="38497" y="66723"/>
                  </a:lnTo>
                  <a:lnTo>
                    <a:pt x="39414" y="66049"/>
                  </a:lnTo>
                  <a:lnTo>
                    <a:pt x="40276" y="65348"/>
                  </a:lnTo>
                  <a:lnTo>
                    <a:pt x="41112" y="64566"/>
                  </a:lnTo>
                  <a:lnTo>
                    <a:pt x="41894" y="63784"/>
                  </a:lnTo>
                  <a:lnTo>
                    <a:pt x="42649" y="62922"/>
                  </a:lnTo>
                  <a:lnTo>
                    <a:pt x="43350" y="62005"/>
                  </a:lnTo>
                  <a:lnTo>
                    <a:pt x="43997" y="61061"/>
                  </a:lnTo>
                  <a:lnTo>
                    <a:pt x="44617" y="60091"/>
                  </a:lnTo>
                  <a:lnTo>
                    <a:pt x="45237" y="59282"/>
                  </a:lnTo>
                  <a:lnTo>
                    <a:pt x="45830" y="58473"/>
                  </a:lnTo>
                  <a:lnTo>
                    <a:pt x="46342" y="57638"/>
                  </a:lnTo>
                  <a:lnTo>
                    <a:pt x="46827" y="56775"/>
                  </a:lnTo>
                  <a:lnTo>
                    <a:pt x="47232" y="55885"/>
                  </a:lnTo>
                  <a:lnTo>
                    <a:pt x="47609" y="54969"/>
                  </a:lnTo>
                  <a:lnTo>
                    <a:pt x="47960" y="54025"/>
                  </a:lnTo>
                  <a:lnTo>
                    <a:pt x="48229" y="53082"/>
                  </a:lnTo>
                  <a:lnTo>
                    <a:pt x="48445" y="52111"/>
                  </a:lnTo>
                  <a:lnTo>
                    <a:pt x="48633" y="51141"/>
                  </a:lnTo>
                  <a:lnTo>
                    <a:pt x="48741" y="50143"/>
                  </a:lnTo>
                  <a:lnTo>
                    <a:pt x="48822" y="49119"/>
                  </a:lnTo>
                  <a:lnTo>
                    <a:pt x="48849" y="48094"/>
                  </a:lnTo>
                  <a:lnTo>
                    <a:pt x="48822" y="47043"/>
                  </a:lnTo>
                  <a:lnTo>
                    <a:pt x="48741" y="46019"/>
                  </a:lnTo>
                  <a:lnTo>
                    <a:pt x="48580" y="44940"/>
                  </a:lnTo>
                  <a:lnTo>
                    <a:pt x="48391" y="43889"/>
                  </a:lnTo>
                  <a:lnTo>
                    <a:pt x="48148" y="42837"/>
                  </a:lnTo>
                  <a:lnTo>
                    <a:pt x="47879" y="41813"/>
                  </a:lnTo>
                  <a:lnTo>
                    <a:pt x="47528" y="40762"/>
                  </a:lnTo>
                  <a:lnTo>
                    <a:pt x="47151" y="39764"/>
                  </a:lnTo>
                  <a:lnTo>
                    <a:pt x="46719" y="38740"/>
                  </a:lnTo>
                  <a:lnTo>
                    <a:pt x="46234" y="37769"/>
                  </a:lnTo>
                  <a:lnTo>
                    <a:pt x="45722" y="36799"/>
                  </a:lnTo>
                  <a:lnTo>
                    <a:pt x="45156" y="35855"/>
                  </a:lnTo>
                  <a:lnTo>
                    <a:pt x="44536" y="34938"/>
                  </a:lnTo>
                  <a:lnTo>
                    <a:pt x="43916" y="34022"/>
                  </a:lnTo>
                  <a:lnTo>
                    <a:pt x="43215" y="33159"/>
                  </a:lnTo>
                  <a:lnTo>
                    <a:pt x="42514" y="32323"/>
                  </a:lnTo>
                  <a:lnTo>
                    <a:pt x="41759" y="31515"/>
                  </a:lnTo>
                  <a:lnTo>
                    <a:pt x="40977" y="30760"/>
                  </a:lnTo>
                  <a:lnTo>
                    <a:pt x="40168" y="30005"/>
                  </a:lnTo>
                  <a:lnTo>
                    <a:pt x="40681" y="29223"/>
                  </a:lnTo>
                  <a:lnTo>
                    <a:pt x="41166" y="28441"/>
                  </a:lnTo>
                  <a:lnTo>
                    <a:pt x="41624" y="27633"/>
                  </a:lnTo>
                  <a:lnTo>
                    <a:pt x="42029" y="26824"/>
                  </a:lnTo>
                  <a:lnTo>
                    <a:pt x="42379" y="25988"/>
                  </a:lnTo>
                  <a:lnTo>
                    <a:pt x="42730" y="25126"/>
                  </a:lnTo>
                  <a:lnTo>
                    <a:pt x="42999" y="24290"/>
                  </a:lnTo>
                  <a:lnTo>
                    <a:pt x="43269" y="23400"/>
                  </a:lnTo>
                  <a:lnTo>
                    <a:pt x="43457" y="22537"/>
                  </a:lnTo>
                  <a:lnTo>
                    <a:pt x="43646" y="21648"/>
                  </a:lnTo>
                  <a:lnTo>
                    <a:pt x="43754" y="20758"/>
                  </a:lnTo>
                  <a:lnTo>
                    <a:pt x="43862" y="19869"/>
                  </a:lnTo>
                  <a:lnTo>
                    <a:pt x="43889" y="18979"/>
                  </a:lnTo>
                  <a:lnTo>
                    <a:pt x="43889" y="18062"/>
                  </a:lnTo>
                  <a:lnTo>
                    <a:pt x="43862" y="17146"/>
                  </a:lnTo>
                  <a:lnTo>
                    <a:pt x="43781" y="16256"/>
                  </a:lnTo>
                  <a:lnTo>
                    <a:pt x="43646" y="15340"/>
                  </a:lnTo>
                  <a:lnTo>
                    <a:pt x="43484" y="14450"/>
                  </a:lnTo>
                  <a:lnTo>
                    <a:pt x="43269" y="13587"/>
                  </a:lnTo>
                  <a:lnTo>
                    <a:pt x="43026" y="12751"/>
                  </a:lnTo>
                  <a:lnTo>
                    <a:pt x="42730" y="11916"/>
                  </a:lnTo>
                  <a:lnTo>
                    <a:pt x="42406" y="11107"/>
                  </a:lnTo>
                  <a:lnTo>
                    <a:pt x="42029" y="10298"/>
                  </a:lnTo>
                  <a:lnTo>
                    <a:pt x="41624" y="9543"/>
                  </a:lnTo>
                  <a:lnTo>
                    <a:pt x="41193" y="8789"/>
                  </a:lnTo>
                  <a:lnTo>
                    <a:pt x="40735" y="8061"/>
                  </a:lnTo>
                  <a:lnTo>
                    <a:pt x="40222" y="7360"/>
                  </a:lnTo>
                  <a:lnTo>
                    <a:pt x="39710" y="6686"/>
                  </a:lnTo>
                  <a:lnTo>
                    <a:pt x="39144" y="6039"/>
                  </a:lnTo>
                  <a:lnTo>
                    <a:pt x="38551" y="5419"/>
                  </a:lnTo>
                  <a:lnTo>
                    <a:pt x="37931" y="4826"/>
                  </a:lnTo>
                  <a:lnTo>
                    <a:pt x="37284" y="4259"/>
                  </a:lnTo>
                  <a:lnTo>
                    <a:pt x="36637" y="3747"/>
                  </a:lnTo>
                  <a:lnTo>
                    <a:pt x="35936" y="3235"/>
                  </a:lnTo>
                  <a:lnTo>
                    <a:pt x="35235" y="2777"/>
                  </a:lnTo>
                  <a:lnTo>
                    <a:pt x="34480" y="2345"/>
                  </a:lnTo>
                  <a:lnTo>
                    <a:pt x="33725" y="1941"/>
                  </a:lnTo>
                  <a:lnTo>
                    <a:pt x="32944" y="1564"/>
                  </a:lnTo>
                  <a:lnTo>
                    <a:pt x="32162" y="1240"/>
                  </a:lnTo>
                  <a:lnTo>
                    <a:pt x="31353" y="944"/>
                  </a:lnTo>
                  <a:lnTo>
                    <a:pt x="30517" y="701"/>
                  </a:lnTo>
                  <a:lnTo>
                    <a:pt x="29682" y="458"/>
                  </a:lnTo>
                  <a:lnTo>
                    <a:pt x="28819" y="297"/>
                  </a:lnTo>
                  <a:lnTo>
                    <a:pt x="27956" y="162"/>
                  </a:lnTo>
                  <a:lnTo>
                    <a:pt x="27067" y="54"/>
                  </a:lnTo>
                  <a:lnTo>
                    <a:pt x="261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6"/>
            <p:cNvSpPr/>
            <p:nvPr/>
          </p:nvSpPr>
          <p:spPr>
            <a:xfrm>
              <a:off x="1184550" y="333825"/>
              <a:ext cx="1029850" cy="1575075"/>
            </a:xfrm>
            <a:custGeom>
              <a:avLst/>
              <a:gdLst/>
              <a:ahLst/>
              <a:cxnLst/>
              <a:rect l="l" t="t" r="r" b="b"/>
              <a:pathLst>
                <a:path w="41194" h="63003" extrusionOk="0">
                  <a:moveTo>
                    <a:pt x="21729" y="6713"/>
                  </a:moveTo>
                  <a:lnTo>
                    <a:pt x="22187" y="6740"/>
                  </a:lnTo>
                  <a:lnTo>
                    <a:pt x="22672" y="6794"/>
                  </a:lnTo>
                  <a:lnTo>
                    <a:pt x="23023" y="6848"/>
                  </a:lnTo>
                  <a:lnTo>
                    <a:pt x="23400" y="6929"/>
                  </a:lnTo>
                  <a:lnTo>
                    <a:pt x="23751" y="7036"/>
                  </a:lnTo>
                  <a:lnTo>
                    <a:pt x="24128" y="7144"/>
                  </a:lnTo>
                  <a:lnTo>
                    <a:pt x="24640" y="7333"/>
                  </a:lnTo>
                  <a:lnTo>
                    <a:pt x="25126" y="7576"/>
                  </a:lnTo>
                  <a:lnTo>
                    <a:pt x="25611" y="7845"/>
                  </a:lnTo>
                  <a:lnTo>
                    <a:pt x="26096" y="8169"/>
                  </a:lnTo>
                  <a:lnTo>
                    <a:pt x="26581" y="8519"/>
                  </a:lnTo>
                  <a:lnTo>
                    <a:pt x="27013" y="8897"/>
                  </a:lnTo>
                  <a:lnTo>
                    <a:pt x="27444" y="9328"/>
                  </a:lnTo>
                  <a:lnTo>
                    <a:pt x="27822" y="9759"/>
                  </a:lnTo>
                  <a:lnTo>
                    <a:pt x="28172" y="10217"/>
                  </a:lnTo>
                  <a:lnTo>
                    <a:pt x="28496" y="10730"/>
                  </a:lnTo>
                  <a:lnTo>
                    <a:pt x="28765" y="11215"/>
                  </a:lnTo>
                  <a:lnTo>
                    <a:pt x="28954" y="11754"/>
                  </a:lnTo>
                  <a:lnTo>
                    <a:pt x="29116" y="12293"/>
                  </a:lnTo>
                  <a:lnTo>
                    <a:pt x="29223" y="12832"/>
                  </a:lnTo>
                  <a:lnTo>
                    <a:pt x="29250" y="13102"/>
                  </a:lnTo>
                  <a:lnTo>
                    <a:pt x="29250" y="13372"/>
                  </a:lnTo>
                  <a:lnTo>
                    <a:pt x="29250" y="13668"/>
                  </a:lnTo>
                  <a:lnTo>
                    <a:pt x="29223" y="13938"/>
                  </a:lnTo>
                  <a:lnTo>
                    <a:pt x="29196" y="14207"/>
                  </a:lnTo>
                  <a:lnTo>
                    <a:pt x="29143" y="14504"/>
                  </a:lnTo>
                  <a:lnTo>
                    <a:pt x="29062" y="14774"/>
                  </a:lnTo>
                  <a:lnTo>
                    <a:pt x="28954" y="15070"/>
                  </a:lnTo>
                  <a:lnTo>
                    <a:pt x="28846" y="15340"/>
                  </a:lnTo>
                  <a:lnTo>
                    <a:pt x="28711" y="15609"/>
                  </a:lnTo>
                  <a:lnTo>
                    <a:pt x="28549" y="15879"/>
                  </a:lnTo>
                  <a:lnTo>
                    <a:pt x="28361" y="16175"/>
                  </a:lnTo>
                  <a:lnTo>
                    <a:pt x="28145" y="16472"/>
                  </a:lnTo>
                  <a:lnTo>
                    <a:pt x="27875" y="16795"/>
                  </a:lnTo>
                  <a:lnTo>
                    <a:pt x="27633" y="17092"/>
                  </a:lnTo>
                  <a:lnTo>
                    <a:pt x="27336" y="17389"/>
                  </a:lnTo>
                  <a:lnTo>
                    <a:pt x="27067" y="17658"/>
                  </a:lnTo>
                  <a:lnTo>
                    <a:pt x="26743" y="17928"/>
                  </a:lnTo>
                  <a:lnTo>
                    <a:pt x="26447" y="18197"/>
                  </a:lnTo>
                  <a:lnTo>
                    <a:pt x="26123" y="18440"/>
                  </a:lnTo>
                  <a:lnTo>
                    <a:pt x="25665" y="18763"/>
                  </a:lnTo>
                  <a:lnTo>
                    <a:pt x="25180" y="19060"/>
                  </a:lnTo>
                  <a:lnTo>
                    <a:pt x="24694" y="19330"/>
                  </a:lnTo>
                  <a:lnTo>
                    <a:pt x="24209" y="19572"/>
                  </a:lnTo>
                  <a:lnTo>
                    <a:pt x="23697" y="19788"/>
                  </a:lnTo>
                  <a:lnTo>
                    <a:pt x="23185" y="19950"/>
                  </a:lnTo>
                  <a:lnTo>
                    <a:pt x="22646" y="20111"/>
                  </a:lnTo>
                  <a:lnTo>
                    <a:pt x="22133" y="20219"/>
                  </a:lnTo>
                  <a:lnTo>
                    <a:pt x="21567" y="20300"/>
                  </a:lnTo>
                  <a:lnTo>
                    <a:pt x="21001" y="20327"/>
                  </a:lnTo>
                  <a:lnTo>
                    <a:pt x="20435" y="20327"/>
                  </a:lnTo>
                  <a:lnTo>
                    <a:pt x="19869" y="20273"/>
                  </a:lnTo>
                  <a:lnTo>
                    <a:pt x="19330" y="20192"/>
                  </a:lnTo>
                  <a:lnTo>
                    <a:pt x="18763" y="20030"/>
                  </a:lnTo>
                  <a:lnTo>
                    <a:pt x="18224" y="19815"/>
                  </a:lnTo>
                  <a:lnTo>
                    <a:pt x="17712" y="19572"/>
                  </a:lnTo>
                  <a:lnTo>
                    <a:pt x="17200" y="19249"/>
                  </a:lnTo>
                  <a:lnTo>
                    <a:pt x="16715" y="18898"/>
                  </a:lnTo>
                  <a:lnTo>
                    <a:pt x="16283" y="18521"/>
                  </a:lnTo>
                  <a:lnTo>
                    <a:pt x="15906" y="18116"/>
                  </a:lnTo>
                  <a:lnTo>
                    <a:pt x="15555" y="17685"/>
                  </a:lnTo>
                  <a:lnTo>
                    <a:pt x="15259" y="17254"/>
                  </a:lnTo>
                  <a:lnTo>
                    <a:pt x="15016" y="16822"/>
                  </a:lnTo>
                  <a:lnTo>
                    <a:pt x="14774" y="16337"/>
                  </a:lnTo>
                  <a:lnTo>
                    <a:pt x="14585" y="15852"/>
                  </a:lnTo>
                  <a:lnTo>
                    <a:pt x="14423" y="15367"/>
                  </a:lnTo>
                  <a:lnTo>
                    <a:pt x="14315" y="14854"/>
                  </a:lnTo>
                  <a:lnTo>
                    <a:pt x="14234" y="14342"/>
                  </a:lnTo>
                  <a:lnTo>
                    <a:pt x="14181" y="13803"/>
                  </a:lnTo>
                  <a:lnTo>
                    <a:pt x="14181" y="13291"/>
                  </a:lnTo>
                  <a:lnTo>
                    <a:pt x="14207" y="12752"/>
                  </a:lnTo>
                  <a:lnTo>
                    <a:pt x="14288" y="12239"/>
                  </a:lnTo>
                  <a:lnTo>
                    <a:pt x="14396" y="11700"/>
                  </a:lnTo>
                  <a:lnTo>
                    <a:pt x="14531" y="11188"/>
                  </a:lnTo>
                  <a:lnTo>
                    <a:pt x="14720" y="10676"/>
                  </a:lnTo>
                  <a:lnTo>
                    <a:pt x="14935" y="10164"/>
                  </a:lnTo>
                  <a:lnTo>
                    <a:pt x="15394" y="9678"/>
                  </a:lnTo>
                  <a:lnTo>
                    <a:pt x="15852" y="9247"/>
                  </a:lnTo>
                  <a:lnTo>
                    <a:pt x="16229" y="8923"/>
                  </a:lnTo>
                  <a:lnTo>
                    <a:pt x="16607" y="8600"/>
                  </a:lnTo>
                  <a:lnTo>
                    <a:pt x="16984" y="8330"/>
                  </a:lnTo>
                  <a:lnTo>
                    <a:pt x="17362" y="8061"/>
                  </a:lnTo>
                  <a:lnTo>
                    <a:pt x="17766" y="7818"/>
                  </a:lnTo>
                  <a:lnTo>
                    <a:pt x="18170" y="7602"/>
                  </a:lnTo>
                  <a:lnTo>
                    <a:pt x="18602" y="7387"/>
                  </a:lnTo>
                  <a:lnTo>
                    <a:pt x="19006" y="7225"/>
                  </a:lnTo>
                  <a:lnTo>
                    <a:pt x="19464" y="7063"/>
                  </a:lnTo>
                  <a:lnTo>
                    <a:pt x="19896" y="6929"/>
                  </a:lnTo>
                  <a:lnTo>
                    <a:pt x="20327" y="6848"/>
                  </a:lnTo>
                  <a:lnTo>
                    <a:pt x="20785" y="6767"/>
                  </a:lnTo>
                  <a:lnTo>
                    <a:pt x="21244" y="6740"/>
                  </a:lnTo>
                  <a:lnTo>
                    <a:pt x="21729" y="6713"/>
                  </a:lnTo>
                  <a:close/>
                  <a:moveTo>
                    <a:pt x="18871" y="34319"/>
                  </a:moveTo>
                  <a:lnTo>
                    <a:pt x="19357" y="34372"/>
                  </a:lnTo>
                  <a:lnTo>
                    <a:pt x="19869" y="34426"/>
                  </a:lnTo>
                  <a:lnTo>
                    <a:pt x="20381" y="34507"/>
                  </a:lnTo>
                  <a:lnTo>
                    <a:pt x="20812" y="34588"/>
                  </a:lnTo>
                  <a:lnTo>
                    <a:pt x="21217" y="34696"/>
                  </a:lnTo>
                  <a:lnTo>
                    <a:pt x="21648" y="34804"/>
                  </a:lnTo>
                  <a:lnTo>
                    <a:pt x="22052" y="34939"/>
                  </a:lnTo>
                  <a:lnTo>
                    <a:pt x="22726" y="35208"/>
                  </a:lnTo>
                  <a:lnTo>
                    <a:pt x="23400" y="35505"/>
                  </a:lnTo>
                  <a:lnTo>
                    <a:pt x="24020" y="35855"/>
                  </a:lnTo>
                  <a:lnTo>
                    <a:pt x="24640" y="36260"/>
                  </a:lnTo>
                  <a:lnTo>
                    <a:pt x="25234" y="36664"/>
                  </a:lnTo>
                  <a:lnTo>
                    <a:pt x="25773" y="37122"/>
                  </a:lnTo>
                  <a:lnTo>
                    <a:pt x="26312" y="37608"/>
                  </a:lnTo>
                  <a:lnTo>
                    <a:pt x="26797" y="38120"/>
                  </a:lnTo>
                  <a:lnTo>
                    <a:pt x="27094" y="38470"/>
                  </a:lnTo>
                  <a:lnTo>
                    <a:pt x="27390" y="38821"/>
                  </a:lnTo>
                  <a:lnTo>
                    <a:pt x="27660" y="39171"/>
                  </a:lnTo>
                  <a:lnTo>
                    <a:pt x="27902" y="39549"/>
                  </a:lnTo>
                  <a:lnTo>
                    <a:pt x="28145" y="39926"/>
                  </a:lnTo>
                  <a:lnTo>
                    <a:pt x="28388" y="40303"/>
                  </a:lnTo>
                  <a:lnTo>
                    <a:pt x="28603" y="40681"/>
                  </a:lnTo>
                  <a:lnTo>
                    <a:pt x="28792" y="41085"/>
                  </a:lnTo>
                  <a:lnTo>
                    <a:pt x="28981" y="41490"/>
                  </a:lnTo>
                  <a:lnTo>
                    <a:pt x="29143" y="41894"/>
                  </a:lnTo>
                  <a:lnTo>
                    <a:pt x="29277" y="42298"/>
                  </a:lnTo>
                  <a:lnTo>
                    <a:pt x="29412" y="42703"/>
                  </a:lnTo>
                  <a:lnTo>
                    <a:pt x="29520" y="43134"/>
                  </a:lnTo>
                  <a:lnTo>
                    <a:pt x="29601" y="43565"/>
                  </a:lnTo>
                  <a:lnTo>
                    <a:pt x="29682" y="43997"/>
                  </a:lnTo>
                  <a:lnTo>
                    <a:pt x="29736" y="44401"/>
                  </a:lnTo>
                  <a:lnTo>
                    <a:pt x="29763" y="44832"/>
                  </a:lnTo>
                  <a:lnTo>
                    <a:pt x="29763" y="45264"/>
                  </a:lnTo>
                  <a:lnTo>
                    <a:pt x="29763" y="45695"/>
                  </a:lnTo>
                  <a:lnTo>
                    <a:pt x="29736" y="46126"/>
                  </a:lnTo>
                  <a:lnTo>
                    <a:pt x="29682" y="46558"/>
                  </a:lnTo>
                  <a:lnTo>
                    <a:pt x="29601" y="46989"/>
                  </a:lnTo>
                  <a:lnTo>
                    <a:pt x="29520" y="47420"/>
                  </a:lnTo>
                  <a:lnTo>
                    <a:pt x="29385" y="47852"/>
                  </a:lnTo>
                  <a:lnTo>
                    <a:pt x="29250" y="48256"/>
                  </a:lnTo>
                  <a:lnTo>
                    <a:pt x="29089" y="48688"/>
                  </a:lnTo>
                  <a:lnTo>
                    <a:pt x="28900" y="49092"/>
                  </a:lnTo>
                  <a:lnTo>
                    <a:pt x="28684" y="49496"/>
                  </a:lnTo>
                  <a:lnTo>
                    <a:pt x="28442" y="49901"/>
                  </a:lnTo>
                  <a:lnTo>
                    <a:pt x="28172" y="50305"/>
                  </a:lnTo>
                  <a:lnTo>
                    <a:pt x="27875" y="50682"/>
                  </a:lnTo>
                  <a:lnTo>
                    <a:pt x="27579" y="51087"/>
                  </a:lnTo>
                  <a:lnTo>
                    <a:pt x="27202" y="51464"/>
                  </a:lnTo>
                  <a:lnTo>
                    <a:pt x="26770" y="51896"/>
                  </a:lnTo>
                  <a:lnTo>
                    <a:pt x="26312" y="52273"/>
                  </a:lnTo>
                  <a:lnTo>
                    <a:pt x="25827" y="52624"/>
                  </a:lnTo>
                  <a:lnTo>
                    <a:pt x="25314" y="52920"/>
                  </a:lnTo>
                  <a:lnTo>
                    <a:pt x="24775" y="53190"/>
                  </a:lnTo>
                  <a:lnTo>
                    <a:pt x="24236" y="53432"/>
                  </a:lnTo>
                  <a:lnTo>
                    <a:pt x="23670" y="53648"/>
                  </a:lnTo>
                  <a:lnTo>
                    <a:pt x="23104" y="53810"/>
                  </a:lnTo>
                  <a:lnTo>
                    <a:pt x="22430" y="53971"/>
                  </a:lnTo>
                  <a:lnTo>
                    <a:pt x="21756" y="54106"/>
                  </a:lnTo>
                  <a:lnTo>
                    <a:pt x="21055" y="54187"/>
                  </a:lnTo>
                  <a:lnTo>
                    <a:pt x="20354" y="54241"/>
                  </a:lnTo>
                  <a:lnTo>
                    <a:pt x="19653" y="54268"/>
                  </a:lnTo>
                  <a:lnTo>
                    <a:pt x="18952" y="54268"/>
                  </a:lnTo>
                  <a:lnTo>
                    <a:pt x="18278" y="54214"/>
                  </a:lnTo>
                  <a:lnTo>
                    <a:pt x="17577" y="54160"/>
                  </a:lnTo>
                  <a:lnTo>
                    <a:pt x="16876" y="54079"/>
                  </a:lnTo>
                  <a:lnTo>
                    <a:pt x="16148" y="53945"/>
                  </a:lnTo>
                  <a:lnTo>
                    <a:pt x="15690" y="53864"/>
                  </a:lnTo>
                  <a:lnTo>
                    <a:pt x="15232" y="53729"/>
                  </a:lnTo>
                  <a:lnTo>
                    <a:pt x="14801" y="53594"/>
                  </a:lnTo>
                  <a:lnTo>
                    <a:pt x="14369" y="53459"/>
                  </a:lnTo>
                  <a:lnTo>
                    <a:pt x="13965" y="53297"/>
                  </a:lnTo>
                  <a:lnTo>
                    <a:pt x="13560" y="53109"/>
                  </a:lnTo>
                  <a:lnTo>
                    <a:pt x="13183" y="52893"/>
                  </a:lnTo>
                  <a:lnTo>
                    <a:pt x="12806" y="52677"/>
                  </a:lnTo>
                  <a:lnTo>
                    <a:pt x="12428" y="52462"/>
                  </a:lnTo>
                  <a:lnTo>
                    <a:pt x="12051" y="52192"/>
                  </a:lnTo>
                  <a:lnTo>
                    <a:pt x="11700" y="51923"/>
                  </a:lnTo>
                  <a:lnTo>
                    <a:pt x="11377" y="51626"/>
                  </a:lnTo>
                  <a:lnTo>
                    <a:pt x="11053" y="51330"/>
                  </a:lnTo>
                  <a:lnTo>
                    <a:pt x="10757" y="51006"/>
                  </a:lnTo>
                  <a:lnTo>
                    <a:pt x="10487" y="50656"/>
                  </a:lnTo>
                  <a:lnTo>
                    <a:pt x="10218" y="50305"/>
                  </a:lnTo>
                  <a:lnTo>
                    <a:pt x="9975" y="49928"/>
                  </a:lnTo>
                  <a:lnTo>
                    <a:pt x="9732" y="49523"/>
                  </a:lnTo>
                  <a:lnTo>
                    <a:pt x="9544" y="49119"/>
                  </a:lnTo>
                  <a:lnTo>
                    <a:pt x="9355" y="48688"/>
                  </a:lnTo>
                  <a:lnTo>
                    <a:pt x="9166" y="48256"/>
                  </a:lnTo>
                  <a:lnTo>
                    <a:pt x="9031" y="47798"/>
                  </a:lnTo>
                  <a:lnTo>
                    <a:pt x="8897" y="47340"/>
                  </a:lnTo>
                  <a:lnTo>
                    <a:pt x="8762" y="46854"/>
                  </a:lnTo>
                  <a:lnTo>
                    <a:pt x="8681" y="46261"/>
                  </a:lnTo>
                  <a:lnTo>
                    <a:pt x="8600" y="45668"/>
                  </a:lnTo>
                  <a:lnTo>
                    <a:pt x="8546" y="45075"/>
                  </a:lnTo>
                  <a:lnTo>
                    <a:pt x="8519" y="44482"/>
                  </a:lnTo>
                  <a:lnTo>
                    <a:pt x="8546" y="43889"/>
                  </a:lnTo>
                  <a:lnTo>
                    <a:pt x="8573" y="43296"/>
                  </a:lnTo>
                  <a:lnTo>
                    <a:pt x="8654" y="42703"/>
                  </a:lnTo>
                  <a:lnTo>
                    <a:pt x="8762" y="42110"/>
                  </a:lnTo>
                  <a:lnTo>
                    <a:pt x="8870" y="41517"/>
                  </a:lnTo>
                  <a:lnTo>
                    <a:pt x="9031" y="40950"/>
                  </a:lnTo>
                  <a:lnTo>
                    <a:pt x="9193" y="40357"/>
                  </a:lnTo>
                  <a:lnTo>
                    <a:pt x="9382" y="39791"/>
                  </a:lnTo>
                  <a:lnTo>
                    <a:pt x="9625" y="39225"/>
                  </a:lnTo>
                  <a:lnTo>
                    <a:pt x="9867" y="38686"/>
                  </a:lnTo>
                  <a:lnTo>
                    <a:pt x="10137" y="38147"/>
                  </a:lnTo>
                  <a:lnTo>
                    <a:pt x="10433" y="37608"/>
                  </a:lnTo>
                  <a:lnTo>
                    <a:pt x="10757" y="37284"/>
                  </a:lnTo>
                  <a:lnTo>
                    <a:pt x="11134" y="36987"/>
                  </a:lnTo>
                  <a:lnTo>
                    <a:pt x="11512" y="36664"/>
                  </a:lnTo>
                  <a:lnTo>
                    <a:pt x="11889" y="36394"/>
                  </a:lnTo>
                  <a:lnTo>
                    <a:pt x="12401" y="36044"/>
                  </a:lnTo>
                  <a:lnTo>
                    <a:pt x="12940" y="35720"/>
                  </a:lnTo>
                  <a:lnTo>
                    <a:pt x="13480" y="35451"/>
                  </a:lnTo>
                  <a:lnTo>
                    <a:pt x="14046" y="35181"/>
                  </a:lnTo>
                  <a:lnTo>
                    <a:pt x="14612" y="34966"/>
                  </a:lnTo>
                  <a:lnTo>
                    <a:pt x="15205" y="34777"/>
                  </a:lnTo>
                  <a:lnTo>
                    <a:pt x="15825" y="34615"/>
                  </a:lnTo>
                  <a:lnTo>
                    <a:pt x="16445" y="34480"/>
                  </a:lnTo>
                  <a:lnTo>
                    <a:pt x="16903" y="34426"/>
                  </a:lnTo>
                  <a:lnTo>
                    <a:pt x="17389" y="34372"/>
                  </a:lnTo>
                  <a:lnTo>
                    <a:pt x="17874" y="34319"/>
                  </a:lnTo>
                  <a:close/>
                  <a:moveTo>
                    <a:pt x="21405" y="0"/>
                  </a:moveTo>
                  <a:lnTo>
                    <a:pt x="20785" y="27"/>
                  </a:lnTo>
                  <a:lnTo>
                    <a:pt x="20138" y="81"/>
                  </a:lnTo>
                  <a:lnTo>
                    <a:pt x="19518" y="162"/>
                  </a:lnTo>
                  <a:lnTo>
                    <a:pt x="18898" y="270"/>
                  </a:lnTo>
                  <a:lnTo>
                    <a:pt x="18305" y="378"/>
                  </a:lnTo>
                  <a:lnTo>
                    <a:pt x="17685" y="539"/>
                  </a:lnTo>
                  <a:lnTo>
                    <a:pt x="17092" y="701"/>
                  </a:lnTo>
                  <a:lnTo>
                    <a:pt x="16526" y="917"/>
                  </a:lnTo>
                  <a:lnTo>
                    <a:pt x="15960" y="1132"/>
                  </a:lnTo>
                  <a:lnTo>
                    <a:pt x="15097" y="1483"/>
                  </a:lnTo>
                  <a:lnTo>
                    <a:pt x="14288" y="1914"/>
                  </a:lnTo>
                  <a:lnTo>
                    <a:pt x="13480" y="2373"/>
                  </a:lnTo>
                  <a:lnTo>
                    <a:pt x="12725" y="2885"/>
                  </a:lnTo>
                  <a:lnTo>
                    <a:pt x="12078" y="3370"/>
                  </a:lnTo>
                  <a:lnTo>
                    <a:pt x="11458" y="3882"/>
                  </a:lnTo>
                  <a:lnTo>
                    <a:pt x="10865" y="4421"/>
                  </a:lnTo>
                  <a:lnTo>
                    <a:pt x="10298" y="5014"/>
                  </a:lnTo>
                  <a:lnTo>
                    <a:pt x="9759" y="5608"/>
                  </a:lnTo>
                  <a:lnTo>
                    <a:pt x="9274" y="6255"/>
                  </a:lnTo>
                  <a:lnTo>
                    <a:pt x="8816" y="6902"/>
                  </a:lnTo>
                  <a:lnTo>
                    <a:pt x="8384" y="7602"/>
                  </a:lnTo>
                  <a:lnTo>
                    <a:pt x="7980" y="8303"/>
                  </a:lnTo>
                  <a:lnTo>
                    <a:pt x="7603" y="9031"/>
                  </a:lnTo>
                  <a:lnTo>
                    <a:pt x="7279" y="9786"/>
                  </a:lnTo>
                  <a:lnTo>
                    <a:pt x="7010" y="10568"/>
                  </a:lnTo>
                  <a:lnTo>
                    <a:pt x="6767" y="11377"/>
                  </a:lnTo>
                  <a:lnTo>
                    <a:pt x="6551" y="12185"/>
                  </a:lnTo>
                  <a:lnTo>
                    <a:pt x="6389" y="13021"/>
                  </a:lnTo>
                  <a:lnTo>
                    <a:pt x="6282" y="13857"/>
                  </a:lnTo>
                  <a:lnTo>
                    <a:pt x="6228" y="14774"/>
                  </a:lnTo>
                  <a:lnTo>
                    <a:pt x="6201" y="15690"/>
                  </a:lnTo>
                  <a:lnTo>
                    <a:pt x="6255" y="16580"/>
                  </a:lnTo>
                  <a:lnTo>
                    <a:pt x="6336" y="17442"/>
                  </a:lnTo>
                  <a:lnTo>
                    <a:pt x="6470" y="18332"/>
                  </a:lnTo>
                  <a:lnTo>
                    <a:pt x="6686" y="19168"/>
                  </a:lnTo>
                  <a:lnTo>
                    <a:pt x="6929" y="20003"/>
                  </a:lnTo>
                  <a:lnTo>
                    <a:pt x="7198" y="20812"/>
                  </a:lnTo>
                  <a:lnTo>
                    <a:pt x="7549" y="21621"/>
                  </a:lnTo>
                  <a:lnTo>
                    <a:pt x="7926" y="22376"/>
                  </a:lnTo>
                  <a:lnTo>
                    <a:pt x="8330" y="23131"/>
                  </a:lnTo>
                  <a:lnTo>
                    <a:pt x="8816" y="23859"/>
                  </a:lnTo>
                  <a:lnTo>
                    <a:pt x="9301" y="24560"/>
                  </a:lnTo>
                  <a:lnTo>
                    <a:pt x="9840" y="25233"/>
                  </a:lnTo>
                  <a:lnTo>
                    <a:pt x="10433" y="25880"/>
                  </a:lnTo>
                  <a:lnTo>
                    <a:pt x="11026" y="26501"/>
                  </a:lnTo>
                  <a:lnTo>
                    <a:pt x="10352" y="26851"/>
                  </a:lnTo>
                  <a:lnTo>
                    <a:pt x="9678" y="27255"/>
                  </a:lnTo>
                  <a:lnTo>
                    <a:pt x="9031" y="27687"/>
                  </a:lnTo>
                  <a:lnTo>
                    <a:pt x="8411" y="28145"/>
                  </a:lnTo>
                  <a:lnTo>
                    <a:pt x="7791" y="28603"/>
                  </a:lnTo>
                  <a:lnTo>
                    <a:pt x="7198" y="29116"/>
                  </a:lnTo>
                  <a:lnTo>
                    <a:pt x="6632" y="29628"/>
                  </a:lnTo>
                  <a:lnTo>
                    <a:pt x="6066" y="30194"/>
                  </a:lnTo>
                  <a:lnTo>
                    <a:pt x="5392" y="30922"/>
                  </a:lnTo>
                  <a:lnTo>
                    <a:pt x="4745" y="31677"/>
                  </a:lnTo>
                  <a:lnTo>
                    <a:pt x="4152" y="32485"/>
                  </a:lnTo>
                  <a:lnTo>
                    <a:pt x="3586" y="33348"/>
                  </a:lnTo>
                  <a:lnTo>
                    <a:pt x="3074" y="34238"/>
                  </a:lnTo>
                  <a:lnTo>
                    <a:pt x="2588" y="35154"/>
                  </a:lnTo>
                  <a:lnTo>
                    <a:pt x="2157" y="36125"/>
                  </a:lnTo>
                  <a:lnTo>
                    <a:pt x="1753" y="37122"/>
                  </a:lnTo>
                  <a:lnTo>
                    <a:pt x="1726" y="37284"/>
                  </a:lnTo>
                  <a:lnTo>
                    <a:pt x="1483" y="37931"/>
                  </a:lnTo>
                  <a:lnTo>
                    <a:pt x="1294" y="38605"/>
                  </a:lnTo>
                  <a:lnTo>
                    <a:pt x="1079" y="39144"/>
                  </a:lnTo>
                  <a:lnTo>
                    <a:pt x="890" y="39683"/>
                  </a:lnTo>
                  <a:lnTo>
                    <a:pt x="728" y="40249"/>
                  </a:lnTo>
                  <a:lnTo>
                    <a:pt x="566" y="40789"/>
                  </a:lnTo>
                  <a:lnTo>
                    <a:pt x="432" y="41355"/>
                  </a:lnTo>
                  <a:lnTo>
                    <a:pt x="324" y="41921"/>
                  </a:lnTo>
                  <a:lnTo>
                    <a:pt x="216" y="42487"/>
                  </a:lnTo>
                  <a:lnTo>
                    <a:pt x="135" y="43053"/>
                  </a:lnTo>
                  <a:lnTo>
                    <a:pt x="81" y="43619"/>
                  </a:lnTo>
                  <a:lnTo>
                    <a:pt x="27" y="44185"/>
                  </a:lnTo>
                  <a:lnTo>
                    <a:pt x="27" y="44752"/>
                  </a:lnTo>
                  <a:lnTo>
                    <a:pt x="0" y="45318"/>
                  </a:lnTo>
                  <a:lnTo>
                    <a:pt x="27" y="45884"/>
                  </a:lnTo>
                  <a:lnTo>
                    <a:pt x="54" y="46450"/>
                  </a:lnTo>
                  <a:lnTo>
                    <a:pt x="135" y="47043"/>
                  </a:lnTo>
                  <a:lnTo>
                    <a:pt x="189" y="47609"/>
                  </a:lnTo>
                  <a:lnTo>
                    <a:pt x="324" y="48229"/>
                  </a:lnTo>
                  <a:lnTo>
                    <a:pt x="459" y="48849"/>
                  </a:lnTo>
                  <a:lnTo>
                    <a:pt x="620" y="49469"/>
                  </a:lnTo>
                  <a:lnTo>
                    <a:pt x="809" y="50062"/>
                  </a:lnTo>
                  <a:lnTo>
                    <a:pt x="971" y="50709"/>
                  </a:lnTo>
                  <a:lnTo>
                    <a:pt x="1133" y="51330"/>
                  </a:lnTo>
                  <a:lnTo>
                    <a:pt x="1348" y="51950"/>
                  </a:lnTo>
                  <a:lnTo>
                    <a:pt x="1591" y="52570"/>
                  </a:lnTo>
                  <a:lnTo>
                    <a:pt x="1833" y="53163"/>
                  </a:lnTo>
                  <a:lnTo>
                    <a:pt x="2130" y="53756"/>
                  </a:lnTo>
                  <a:lnTo>
                    <a:pt x="2427" y="54322"/>
                  </a:lnTo>
                  <a:lnTo>
                    <a:pt x="2777" y="54888"/>
                  </a:lnTo>
                  <a:lnTo>
                    <a:pt x="3047" y="55319"/>
                  </a:lnTo>
                  <a:lnTo>
                    <a:pt x="3370" y="55751"/>
                  </a:lnTo>
                  <a:lnTo>
                    <a:pt x="3828" y="56344"/>
                  </a:lnTo>
                  <a:lnTo>
                    <a:pt x="4341" y="56910"/>
                  </a:lnTo>
                  <a:lnTo>
                    <a:pt x="4853" y="57449"/>
                  </a:lnTo>
                  <a:lnTo>
                    <a:pt x="5419" y="57961"/>
                  </a:lnTo>
                  <a:lnTo>
                    <a:pt x="5985" y="58447"/>
                  </a:lnTo>
                  <a:lnTo>
                    <a:pt x="6578" y="58905"/>
                  </a:lnTo>
                  <a:lnTo>
                    <a:pt x="7198" y="59336"/>
                  </a:lnTo>
                  <a:lnTo>
                    <a:pt x="7818" y="59741"/>
                  </a:lnTo>
                  <a:lnTo>
                    <a:pt x="8519" y="60145"/>
                  </a:lnTo>
                  <a:lnTo>
                    <a:pt x="9220" y="60495"/>
                  </a:lnTo>
                  <a:lnTo>
                    <a:pt x="9921" y="60846"/>
                  </a:lnTo>
                  <a:lnTo>
                    <a:pt x="10649" y="61142"/>
                  </a:lnTo>
                  <a:lnTo>
                    <a:pt x="11377" y="61412"/>
                  </a:lnTo>
                  <a:lnTo>
                    <a:pt x="12132" y="61655"/>
                  </a:lnTo>
                  <a:lnTo>
                    <a:pt x="12913" y="61870"/>
                  </a:lnTo>
                  <a:lnTo>
                    <a:pt x="13668" y="62059"/>
                  </a:lnTo>
                  <a:lnTo>
                    <a:pt x="14423" y="62221"/>
                  </a:lnTo>
                  <a:lnTo>
                    <a:pt x="15205" y="62329"/>
                  </a:lnTo>
                  <a:lnTo>
                    <a:pt x="15960" y="62490"/>
                  </a:lnTo>
                  <a:lnTo>
                    <a:pt x="16742" y="62652"/>
                  </a:lnTo>
                  <a:lnTo>
                    <a:pt x="17523" y="62760"/>
                  </a:lnTo>
                  <a:lnTo>
                    <a:pt x="18305" y="62868"/>
                  </a:lnTo>
                  <a:lnTo>
                    <a:pt x="19033" y="62922"/>
                  </a:lnTo>
                  <a:lnTo>
                    <a:pt x="19734" y="62976"/>
                  </a:lnTo>
                  <a:lnTo>
                    <a:pt x="20435" y="63003"/>
                  </a:lnTo>
                  <a:lnTo>
                    <a:pt x="21837" y="63003"/>
                  </a:lnTo>
                  <a:lnTo>
                    <a:pt x="22565" y="62949"/>
                  </a:lnTo>
                  <a:lnTo>
                    <a:pt x="23266" y="62895"/>
                  </a:lnTo>
                  <a:lnTo>
                    <a:pt x="23966" y="62814"/>
                  </a:lnTo>
                  <a:lnTo>
                    <a:pt x="25099" y="62652"/>
                  </a:lnTo>
                  <a:lnTo>
                    <a:pt x="26231" y="62436"/>
                  </a:lnTo>
                  <a:lnTo>
                    <a:pt x="27336" y="62140"/>
                  </a:lnTo>
                  <a:lnTo>
                    <a:pt x="27875" y="61978"/>
                  </a:lnTo>
                  <a:lnTo>
                    <a:pt x="28415" y="61789"/>
                  </a:lnTo>
                  <a:lnTo>
                    <a:pt x="28954" y="61601"/>
                  </a:lnTo>
                  <a:lnTo>
                    <a:pt x="29493" y="61385"/>
                  </a:lnTo>
                  <a:lnTo>
                    <a:pt x="30032" y="61142"/>
                  </a:lnTo>
                  <a:lnTo>
                    <a:pt x="30544" y="60900"/>
                  </a:lnTo>
                  <a:lnTo>
                    <a:pt x="31057" y="60630"/>
                  </a:lnTo>
                  <a:lnTo>
                    <a:pt x="31542" y="60361"/>
                  </a:lnTo>
                  <a:lnTo>
                    <a:pt x="32027" y="60064"/>
                  </a:lnTo>
                  <a:lnTo>
                    <a:pt x="32512" y="59741"/>
                  </a:lnTo>
                  <a:lnTo>
                    <a:pt x="33132" y="59282"/>
                  </a:lnTo>
                  <a:lnTo>
                    <a:pt x="33752" y="58770"/>
                  </a:lnTo>
                  <a:lnTo>
                    <a:pt x="34319" y="58258"/>
                  </a:lnTo>
                  <a:lnTo>
                    <a:pt x="34885" y="57719"/>
                  </a:lnTo>
                  <a:lnTo>
                    <a:pt x="35424" y="57153"/>
                  </a:lnTo>
                  <a:lnTo>
                    <a:pt x="35909" y="56586"/>
                  </a:lnTo>
                  <a:lnTo>
                    <a:pt x="36394" y="55966"/>
                  </a:lnTo>
                  <a:lnTo>
                    <a:pt x="36826" y="55346"/>
                  </a:lnTo>
                  <a:lnTo>
                    <a:pt x="37257" y="54699"/>
                  </a:lnTo>
                  <a:lnTo>
                    <a:pt x="37661" y="54052"/>
                  </a:lnTo>
                  <a:lnTo>
                    <a:pt x="37958" y="53675"/>
                  </a:lnTo>
                  <a:lnTo>
                    <a:pt x="38416" y="53082"/>
                  </a:lnTo>
                  <a:lnTo>
                    <a:pt x="38848" y="52462"/>
                  </a:lnTo>
                  <a:lnTo>
                    <a:pt x="39225" y="51842"/>
                  </a:lnTo>
                  <a:lnTo>
                    <a:pt x="39576" y="51195"/>
                  </a:lnTo>
                  <a:lnTo>
                    <a:pt x="39899" y="50548"/>
                  </a:lnTo>
                  <a:lnTo>
                    <a:pt x="40169" y="49901"/>
                  </a:lnTo>
                  <a:lnTo>
                    <a:pt x="40411" y="49227"/>
                  </a:lnTo>
                  <a:lnTo>
                    <a:pt x="40627" y="48553"/>
                  </a:lnTo>
                  <a:lnTo>
                    <a:pt x="40789" y="47879"/>
                  </a:lnTo>
                  <a:lnTo>
                    <a:pt x="40950" y="47178"/>
                  </a:lnTo>
                  <a:lnTo>
                    <a:pt x="41058" y="46477"/>
                  </a:lnTo>
                  <a:lnTo>
                    <a:pt x="41112" y="45776"/>
                  </a:lnTo>
                  <a:lnTo>
                    <a:pt x="41166" y="45075"/>
                  </a:lnTo>
                  <a:lnTo>
                    <a:pt x="41193" y="44374"/>
                  </a:lnTo>
                  <a:lnTo>
                    <a:pt x="41166" y="43646"/>
                  </a:lnTo>
                  <a:lnTo>
                    <a:pt x="41112" y="42945"/>
                  </a:lnTo>
                  <a:lnTo>
                    <a:pt x="41058" y="42244"/>
                  </a:lnTo>
                  <a:lnTo>
                    <a:pt x="40950" y="41517"/>
                  </a:lnTo>
                  <a:lnTo>
                    <a:pt x="40816" y="40816"/>
                  </a:lnTo>
                  <a:lnTo>
                    <a:pt x="40654" y="40115"/>
                  </a:lnTo>
                  <a:lnTo>
                    <a:pt x="40465" y="39414"/>
                  </a:lnTo>
                  <a:lnTo>
                    <a:pt x="40249" y="38713"/>
                  </a:lnTo>
                  <a:lnTo>
                    <a:pt x="40007" y="38012"/>
                  </a:lnTo>
                  <a:lnTo>
                    <a:pt x="39737" y="37338"/>
                  </a:lnTo>
                  <a:lnTo>
                    <a:pt x="39468" y="36664"/>
                  </a:lnTo>
                  <a:lnTo>
                    <a:pt x="39144" y="35990"/>
                  </a:lnTo>
                  <a:lnTo>
                    <a:pt x="38794" y="35316"/>
                  </a:lnTo>
                  <a:lnTo>
                    <a:pt x="38443" y="34669"/>
                  </a:lnTo>
                  <a:lnTo>
                    <a:pt x="38066" y="34022"/>
                  </a:lnTo>
                  <a:lnTo>
                    <a:pt x="37661" y="33402"/>
                  </a:lnTo>
                  <a:lnTo>
                    <a:pt x="37230" y="32782"/>
                  </a:lnTo>
                  <a:lnTo>
                    <a:pt x="36772" y="32189"/>
                  </a:lnTo>
                  <a:lnTo>
                    <a:pt x="36287" y="31569"/>
                  </a:lnTo>
                  <a:lnTo>
                    <a:pt x="35747" y="30976"/>
                  </a:lnTo>
                  <a:lnTo>
                    <a:pt x="35208" y="30383"/>
                  </a:lnTo>
                  <a:lnTo>
                    <a:pt x="34642" y="29816"/>
                  </a:lnTo>
                  <a:lnTo>
                    <a:pt x="34076" y="29277"/>
                  </a:lnTo>
                  <a:lnTo>
                    <a:pt x="33456" y="28765"/>
                  </a:lnTo>
                  <a:lnTo>
                    <a:pt x="32836" y="28280"/>
                  </a:lnTo>
                  <a:lnTo>
                    <a:pt x="32189" y="27795"/>
                  </a:lnTo>
                  <a:lnTo>
                    <a:pt x="31677" y="27444"/>
                  </a:lnTo>
                  <a:lnTo>
                    <a:pt x="31111" y="27094"/>
                  </a:lnTo>
                  <a:lnTo>
                    <a:pt x="30706" y="26851"/>
                  </a:lnTo>
                  <a:lnTo>
                    <a:pt x="31488" y="26069"/>
                  </a:lnTo>
                  <a:lnTo>
                    <a:pt x="31865" y="25665"/>
                  </a:lnTo>
                  <a:lnTo>
                    <a:pt x="32216" y="25233"/>
                  </a:lnTo>
                  <a:lnTo>
                    <a:pt x="32674" y="24667"/>
                  </a:lnTo>
                  <a:lnTo>
                    <a:pt x="33105" y="24101"/>
                  </a:lnTo>
                  <a:lnTo>
                    <a:pt x="33510" y="23508"/>
                  </a:lnTo>
                  <a:lnTo>
                    <a:pt x="33887" y="22915"/>
                  </a:lnTo>
                  <a:lnTo>
                    <a:pt x="34265" y="22268"/>
                  </a:lnTo>
                  <a:lnTo>
                    <a:pt x="34588" y="21648"/>
                  </a:lnTo>
                  <a:lnTo>
                    <a:pt x="34885" y="21001"/>
                  </a:lnTo>
                  <a:lnTo>
                    <a:pt x="35154" y="20327"/>
                  </a:lnTo>
                  <a:lnTo>
                    <a:pt x="35424" y="19653"/>
                  </a:lnTo>
                  <a:lnTo>
                    <a:pt x="35640" y="18979"/>
                  </a:lnTo>
                  <a:lnTo>
                    <a:pt x="35801" y="18278"/>
                  </a:lnTo>
                  <a:lnTo>
                    <a:pt x="35963" y="17577"/>
                  </a:lnTo>
                  <a:lnTo>
                    <a:pt x="36098" y="16849"/>
                  </a:lnTo>
                  <a:lnTo>
                    <a:pt x="36179" y="16121"/>
                  </a:lnTo>
                  <a:lnTo>
                    <a:pt x="36233" y="15394"/>
                  </a:lnTo>
                  <a:lnTo>
                    <a:pt x="36233" y="14666"/>
                  </a:lnTo>
                  <a:lnTo>
                    <a:pt x="36233" y="14207"/>
                  </a:lnTo>
                  <a:lnTo>
                    <a:pt x="36206" y="13533"/>
                  </a:lnTo>
                  <a:lnTo>
                    <a:pt x="36152" y="12859"/>
                  </a:lnTo>
                  <a:lnTo>
                    <a:pt x="36071" y="12320"/>
                  </a:lnTo>
                  <a:lnTo>
                    <a:pt x="35963" y="11808"/>
                  </a:lnTo>
                  <a:lnTo>
                    <a:pt x="35855" y="11296"/>
                  </a:lnTo>
                  <a:lnTo>
                    <a:pt x="35747" y="10784"/>
                  </a:lnTo>
                  <a:lnTo>
                    <a:pt x="35586" y="10271"/>
                  </a:lnTo>
                  <a:lnTo>
                    <a:pt x="35424" y="9786"/>
                  </a:lnTo>
                  <a:lnTo>
                    <a:pt x="35262" y="9301"/>
                  </a:lnTo>
                  <a:lnTo>
                    <a:pt x="35073" y="8816"/>
                  </a:lnTo>
                  <a:lnTo>
                    <a:pt x="34858" y="8357"/>
                  </a:lnTo>
                  <a:lnTo>
                    <a:pt x="34615" y="7899"/>
                  </a:lnTo>
                  <a:lnTo>
                    <a:pt x="34399" y="7441"/>
                  </a:lnTo>
                  <a:lnTo>
                    <a:pt x="34130" y="7009"/>
                  </a:lnTo>
                  <a:lnTo>
                    <a:pt x="33860" y="6578"/>
                  </a:lnTo>
                  <a:lnTo>
                    <a:pt x="33564" y="6147"/>
                  </a:lnTo>
                  <a:lnTo>
                    <a:pt x="33267" y="5742"/>
                  </a:lnTo>
                  <a:lnTo>
                    <a:pt x="32971" y="5338"/>
                  </a:lnTo>
                  <a:lnTo>
                    <a:pt x="32620" y="4961"/>
                  </a:lnTo>
                  <a:lnTo>
                    <a:pt x="32270" y="4556"/>
                  </a:lnTo>
                  <a:lnTo>
                    <a:pt x="31919" y="4179"/>
                  </a:lnTo>
                  <a:lnTo>
                    <a:pt x="31542" y="3828"/>
                  </a:lnTo>
                  <a:lnTo>
                    <a:pt x="31137" y="3478"/>
                  </a:lnTo>
                  <a:lnTo>
                    <a:pt x="30733" y="3154"/>
                  </a:lnTo>
                  <a:lnTo>
                    <a:pt x="30329" y="2831"/>
                  </a:lnTo>
                  <a:lnTo>
                    <a:pt x="29897" y="2534"/>
                  </a:lnTo>
                  <a:lnTo>
                    <a:pt x="29466" y="2238"/>
                  </a:lnTo>
                  <a:lnTo>
                    <a:pt x="29008" y="1968"/>
                  </a:lnTo>
                  <a:lnTo>
                    <a:pt x="28549" y="1725"/>
                  </a:lnTo>
                  <a:lnTo>
                    <a:pt x="28091" y="1483"/>
                  </a:lnTo>
                  <a:lnTo>
                    <a:pt x="27606" y="1240"/>
                  </a:lnTo>
                  <a:lnTo>
                    <a:pt x="27121" y="1052"/>
                  </a:lnTo>
                  <a:lnTo>
                    <a:pt x="26635" y="863"/>
                  </a:lnTo>
                  <a:lnTo>
                    <a:pt x="26123" y="701"/>
                  </a:lnTo>
                  <a:lnTo>
                    <a:pt x="25449" y="485"/>
                  </a:lnTo>
                  <a:lnTo>
                    <a:pt x="24721" y="324"/>
                  </a:lnTo>
                  <a:lnTo>
                    <a:pt x="23993" y="189"/>
                  </a:lnTo>
                  <a:lnTo>
                    <a:pt x="23266" y="81"/>
                  </a:lnTo>
                  <a:lnTo>
                    <a:pt x="22646" y="27"/>
                  </a:lnTo>
                  <a:lnTo>
                    <a:pt x="2202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6"/>
            <p:cNvSpPr/>
            <p:nvPr/>
          </p:nvSpPr>
          <p:spPr>
            <a:xfrm>
              <a:off x="1227675" y="1088650"/>
              <a:ext cx="152350" cy="738700"/>
            </a:xfrm>
            <a:custGeom>
              <a:avLst/>
              <a:gdLst/>
              <a:ahLst/>
              <a:cxnLst/>
              <a:rect l="l" t="t" r="r" b="b"/>
              <a:pathLst>
                <a:path w="6094" h="29548" extrusionOk="0">
                  <a:moveTo>
                    <a:pt x="4341" y="1"/>
                  </a:moveTo>
                  <a:lnTo>
                    <a:pt x="3667" y="729"/>
                  </a:lnTo>
                  <a:lnTo>
                    <a:pt x="3020" y="1484"/>
                  </a:lnTo>
                  <a:lnTo>
                    <a:pt x="2427" y="2292"/>
                  </a:lnTo>
                  <a:lnTo>
                    <a:pt x="1861" y="3155"/>
                  </a:lnTo>
                  <a:lnTo>
                    <a:pt x="1349" y="4045"/>
                  </a:lnTo>
                  <a:lnTo>
                    <a:pt x="863" y="4961"/>
                  </a:lnTo>
                  <a:lnTo>
                    <a:pt x="432" y="5932"/>
                  </a:lnTo>
                  <a:lnTo>
                    <a:pt x="28" y="6929"/>
                  </a:lnTo>
                  <a:lnTo>
                    <a:pt x="1" y="7091"/>
                  </a:lnTo>
                  <a:lnTo>
                    <a:pt x="55" y="9275"/>
                  </a:lnTo>
                  <a:lnTo>
                    <a:pt x="162" y="11485"/>
                  </a:lnTo>
                  <a:lnTo>
                    <a:pt x="405" y="15907"/>
                  </a:lnTo>
                  <a:lnTo>
                    <a:pt x="702" y="20301"/>
                  </a:lnTo>
                  <a:lnTo>
                    <a:pt x="1052" y="24695"/>
                  </a:lnTo>
                  <a:lnTo>
                    <a:pt x="1322" y="25126"/>
                  </a:lnTo>
                  <a:lnTo>
                    <a:pt x="1645" y="25558"/>
                  </a:lnTo>
                  <a:lnTo>
                    <a:pt x="2103" y="26151"/>
                  </a:lnTo>
                  <a:lnTo>
                    <a:pt x="2616" y="26717"/>
                  </a:lnTo>
                  <a:lnTo>
                    <a:pt x="3128" y="27256"/>
                  </a:lnTo>
                  <a:lnTo>
                    <a:pt x="3694" y="27768"/>
                  </a:lnTo>
                  <a:lnTo>
                    <a:pt x="4260" y="28254"/>
                  </a:lnTo>
                  <a:lnTo>
                    <a:pt x="4853" y="28712"/>
                  </a:lnTo>
                  <a:lnTo>
                    <a:pt x="5473" y="29143"/>
                  </a:lnTo>
                  <a:lnTo>
                    <a:pt x="6093" y="29548"/>
                  </a:lnTo>
                  <a:lnTo>
                    <a:pt x="5824" y="26205"/>
                  </a:lnTo>
                  <a:lnTo>
                    <a:pt x="5554" y="22862"/>
                  </a:lnTo>
                  <a:lnTo>
                    <a:pt x="5311" y="19492"/>
                  </a:lnTo>
                  <a:lnTo>
                    <a:pt x="5096" y="16149"/>
                  </a:lnTo>
                  <a:lnTo>
                    <a:pt x="4907" y="12779"/>
                  </a:lnTo>
                  <a:lnTo>
                    <a:pt x="4745" y="9409"/>
                  </a:lnTo>
                  <a:lnTo>
                    <a:pt x="4584" y="6067"/>
                  </a:lnTo>
                  <a:lnTo>
                    <a:pt x="4449" y="2697"/>
                  </a:lnTo>
                  <a:lnTo>
                    <a:pt x="434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6"/>
            <p:cNvSpPr/>
            <p:nvPr/>
          </p:nvSpPr>
          <p:spPr>
            <a:xfrm>
              <a:off x="1479075" y="362125"/>
              <a:ext cx="116625" cy="881575"/>
            </a:xfrm>
            <a:custGeom>
              <a:avLst/>
              <a:gdLst/>
              <a:ahLst/>
              <a:cxnLst/>
              <a:rect l="l" t="t" r="r" b="b"/>
              <a:pathLst>
                <a:path w="4665" h="35263" extrusionOk="0">
                  <a:moveTo>
                    <a:pt x="4179" y="0"/>
                  </a:moveTo>
                  <a:lnTo>
                    <a:pt x="3316" y="351"/>
                  </a:lnTo>
                  <a:lnTo>
                    <a:pt x="2507" y="782"/>
                  </a:lnTo>
                  <a:lnTo>
                    <a:pt x="1699" y="1241"/>
                  </a:lnTo>
                  <a:lnTo>
                    <a:pt x="944" y="1753"/>
                  </a:lnTo>
                  <a:lnTo>
                    <a:pt x="836" y="3128"/>
                  </a:lnTo>
                  <a:lnTo>
                    <a:pt x="755" y="4529"/>
                  </a:lnTo>
                  <a:lnTo>
                    <a:pt x="620" y="7306"/>
                  </a:lnTo>
                  <a:lnTo>
                    <a:pt x="512" y="10056"/>
                  </a:lnTo>
                  <a:lnTo>
                    <a:pt x="405" y="12752"/>
                  </a:lnTo>
                  <a:lnTo>
                    <a:pt x="297" y="15151"/>
                  </a:lnTo>
                  <a:lnTo>
                    <a:pt x="189" y="17524"/>
                  </a:lnTo>
                  <a:lnTo>
                    <a:pt x="108" y="19896"/>
                  </a:lnTo>
                  <a:lnTo>
                    <a:pt x="54" y="22268"/>
                  </a:lnTo>
                  <a:lnTo>
                    <a:pt x="0" y="24641"/>
                  </a:lnTo>
                  <a:lnTo>
                    <a:pt x="0" y="27013"/>
                  </a:lnTo>
                  <a:lnTo>
                    <a:pt x="0" y="29385"/>
                  </a:lnTo>
                  <a:lnTo>
                    <a:pt x="27" y="31758"/>
                  </a:lnTo>
                  <a:lnTo>
                    <a:pt x="108" y="35262"/>
                  </a:lnTo>
                  <a:lnTo>
                    <a:pt x="620" y="34912"/>
                  </a:lnTo>
                  <a:lnTo>
                    <a:pt x="1159" y="34588"/>
                  </a:lnTo>
                  <a:lnTo>
                    <a:pt x="1699" y="34319"/>
                  </a:lnTo>
                  <a:lnTo>
                    <a:pt x="2265" y="34049"/>
                  </a:lnTo>
                  <a:lnTo>
                    <a:pt x="2831" y="33834"/>
                  </a:lnTo>
                  <a:lnTo>
                    <a:pt x="3424" y="33645"/>
                  </a:lnTo>
                  <a:lnTo>
                    <a:pt x="4044" y="33483"/>
                  </a:lnTo>
                  <a:lnTo>
                    <a:pt x="4664" y="33348"/>
                  </a:lnTo>
                  <a:lnTo>
                    <a:pt x="4583" y="31758"/>
                  </a:lnTo>
                  <a:lnTo>
                    <a:pt x="4341" y="24371"/>
                  </a:lnTo>
                  <a:lnTo>
                    <a:pt x="4206" y="20678"/>
                  </a:lnTo>
                  <a:lnTo>
                    <a:pt x="4125" y="16984"/>
                  </a:lnTo>
                  <a:lnTo>
                    <a:pt x="3774" y="16553"/>
                  </a:lnTo>
                  <a:lnTo>
                    <a:pt x="3478" y="16122"/>
                  </a:lnTo>
                  <a:lnTo>
                    <a:pt x="3235" y="15690"/>
                  </a:lnTo>
                  <a:lnTo>
                    <a:pt x="2993" y="15205"/>
                  </a:lnTo>
                  <a:lnTo>
                    <a:pt x="2804" y="14720"/>
                  </a:lnTo>
                  <a:lnTo>
                    <a:pt x="2642" y="14235"/>
                  </a:lnTo>
                  <a:lnTo>
                    <a:pt x="2534" y="13722"/>
                  </a:lnTo>
                  <a:lnTo>
                    <a:pt x="2453" y="13210"/>
                  </a:lnTo>
                  <a:lnTo>
                    <a:pt x="2400" y="12671"/>
                  </a:lnTo>
                  <a:lnTo>
                    <a:pt x="2400" y="12159"/>
                  </a:lnTo>
                  <a:lnTo>
                    <a:pt x="2426" y="11620"/>
                  </a:lnTo>
                  <a:lnTo>
                    <a:pt x="2507" y="11107"/>
                  </a:lnTo>
                  <a:lnTo>
                    <a:pt x="2615" y="10568"/>
                  </a:lnTo>
                  <a:lnTo>
                    <a:pt x="2750" y="10056"/>
                  </a:lnTo>
                  <a:lnTo>
                    <a:pt x="2939" y="9544"/>
                  </a:lnTo>
                  <a:lnTo>
                    <a:pt x="3154" y="9032"/>
                  </a:lnTo>
                  <a:lnTo>
                    <a:pt x="3613" y="8546"/>
                  </a:lnTo>
                  <a:lnTo>
                    <a:pt x="4071" y="8115"/>
                  </a:lnTo>
                  <a:lnTo>
                    <a:pt x="4179" y="4044"/>
                  </a:lnTo>
                  <a:lnTo>
                    <a:pt x="4179" y="2022"/>
                  </a:lnTo>
                  <a:lnTo>
                    <a:pt x="41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6"/>
            <p:cNvSpPr/>
            <p:nvPr/>
          </p:nvSpPr>
          <p:spPr>
            <a:xfrm>
              <a:off x="1504675" y="1650750"/>
              <a:ext cx="137525" cy="254775"/>
            </a:xfrm>
            <a:custGeom>
              <a:avLst/>
              <a:gdLst/>
              <a:ahLst/>
              <a:cxnLst/>
              <a:rect l="l" t="t" r="r" b="b"/>
              <a:pathLst>
                <a:path w="5501" h="10191" extrusionOk="0">
                  <a:moveTo>
                    <a:pt x="1" y="0"/>
                  </a:moveTo>
                  <a:lnTo>
                    <a:pt x="189" y="2346"/>
                  </a:lnTo>
                  <a:lnTo>
                    <a:pt x="405" y="4691"/>
                  </a:lnTo>
                  <a:lnTo>
                    <a:pt x="621" y="7037"/>
                  </a:lnTo>
                  <a:lnTo>
                    <a:pt x="863" y="9382"/>
                  </a:lnTo>
                  <a:lnTo>
                    <a:pt x="1618" y="9544"/>
                  </a:lnTo>
                  <a:lnTo>
                    <a:pt x="2400" y="9652"/>
                  </a:lnTo>
                  <a:lnTo>
                    <a:pt x="3155" y="9813"/>
                  </a:lnTo>
                  <a:lnTo>
                    <a:pt x="3937" y="9975"/>
                  </a:lnTo>
                  <a:lnTo>
                    <a:pt x="4718" y="10083"/>
                  </a:lnTo>
                  <a:lnTo>
                    <a:pt x="5500" y="10191"/>
                  </a:lnTo>
                  <a:lnTo>
                    <a:pt x="5123" y="5850"/>
                  </a:lnTo>
                  <a:lnTo>
                    <a:pt x="4772" y="1483"/>
                  </a:lnTo>
                  <a:lnTo>
                    <a:pt x="4071" y="1402"/>
                  </a:lnTo>
                  <a:lnTo>
                    <a:pt x="3343" y="1268"/>
                  </a:lnTo>
                  <a:lnTo>
                    <a:pt x="2885" y="1187"/>
                  </a:lnTo>
                  <a:lnTo>
                    <a:pt x="2427" y="1052"/>
                  </a:lnTo>
                  <a:lnTo>
                    <a:pt x="1996" y="917"/>
                  </a:lnTo>
                  <a:lnTo>
                    <a:pt x="1564" y="782"/>
                  </a:lnTo>
                  <a:lnTo>
                    <a:pt x="1160" y="620"/>
                  </a:lnTo>
                  <a:lnTo>
                    <a:pt x="755" y="432"/>
                  </a:lnTo>
                  <a:lnTo>
                    <a:pt x="378" y="21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6"/>
            <p:cNvSpPr/>
            <p:nvPr/>
          </p:nvSpPr>
          <p:spPr>
            <a:xfrm>
              <a:off x="1751350" y="335850"/>
              <a:ext cx="87650" cy="202200"/>
            </a:xfrm>
            <a:custGeom>
              <a:avLst/>
              <a:gdLst/>
              <a:ahLst/>
              <a:cxnLst/>
              <a:rect l="l" t="t" r="r" b="b"/>
              <a:pathLst>
                <a:path w="3506" h="8088" extrusionOk="0">
                  <a:moveTo>
                    <a:pt x="594" y="0"/>
                  </a:moveTo>
                  <a:lnTo>
                    <a:pt x="378" y="1671"/>
                  </a:lnTo>
                  <a:lnTo>
                    <a:pt x="216" y="3343"/>
                  </a:lnTo>
                  <a:lnTo>
                    <a:pt x="108" y="5014"/>
                  </a:lnTo>
                  <a:lnTo>
                    <a:pt x="0" y="6713"/>
                  </a:lnTo>
                  <a:lnTo>
                    <a:pt x="351" y="6767"/>
                  </a:lnTo>
                  <a:lnTo>
                    <a:pt x="728" y="6848"/>
                  </a:lnTo>
                  <a:lnTo>
                    <a:pt x="1079" y="6955"/>
                  </a:lnTo>
                  <a:lnTo>
                    <a:pt x="1456" y="7063"/>
                  </a:lnTo>
                  <a:lnTo>
                    <a:pt x="1968" y="7252"/>
                  </a:lnTo>
                  <a:lnTo>
                    <a:pt x="2454" y="7495"/>
                  </a:lnTo>
                  <a:lnTo>
                    <a:pt x="2939" y="7764"/>
                  </a:lnTo>
                  <a:lnTo>
                    <a:pt x="3424" y="8088"/>
                  </a:lnTo>
                  <a:lnTo>
                    <a:pt x="3478" y="6201"/>
                  </a:lnTo>
                  <a:lnTo>
                    <a:pt x="3505" y="4340"/>
                  </a:lnTo>
                  <a:lnTo>
                    <a:pt x="3505" y="2480"/>
                  </a:lnTo>
                  <a:lnTo>
                    <a:pt x="3451" y="620"/>
                  </a:lnTo>
                  <a:lnTo>
                    <a:pt x="2777" y="404"/>
                  </a:lnTo>
                  <a:lnTo>
                    <a:pt x="2049" y="243"/>
                  </a:lnTo>
                  <a:lnTo>
                    <a:pt x="1321" y="108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6"/>
            <p:cNvSpPr/>
            <p:nvPr/>
          </p:nvSpPr>
          <p:spPr>
            <a:xfrm>
              <a:off x="1733825" y="794800"/>
              <a:ext cx="120675" cy="492025"/>
            </a:xfrm>
            <a:custGeom>
              <a:avLst/>
              <a:gdLst/>
              <a:ahLst/>
              <a:cxnLst/>
              <a:rect l="l" t="t" r="r" b="b"/>
              <a:pathLst>
                <a:path w="4827" h="19681" extrusionOk="0">
                  <a:moveTo>
                    <a:pt x="4152" y="1"/>
                  </a:moveTo>
                  <a:lnTo>
                    <a:pt x="3694" y="324"/>
                  </a:lnTo>
                  <a:lnTo>
                    <a:pt x="3209" y="621"/>
                  </a:lnTo>
                  <a:lnTo>
                    <a:pt x="2723" y="891"/>
                  </a:lnTo>
                  <a:lnTo>
                    <a:pt x="2238" y="1133"/>
                  </a:lnTo>
                  <a:lnTo>
                    <a:pt x="1726" y="1349"/>
                  </a:lnTo>
                  <a:lnTo>
                    <a:pt x="1214" y="1511"/>
                  </a:lnTo>
                  <a:lnTo>
                    <a:pt x="675" y="1672"/>
                  </a:lnTo>
                  <a:lnTo>
                    <a:pt x="162" y="1780"/>
                  </a:lnTo>
                  <a:lnTo>
                    <a:pt x="54" y="4934"/>
                  </a:lnTo>
                  <a:lnTo>
                    <a:pt x="28" y="8115"/>
                  </a:lnTo>
                  <a:lnTo>
                    <a:pt x="1" y="11297"/>
                  </a:lnTo>
                  <a:lnTo>
                    <a:pt x="54" y="14451"/>
                  </a:lnTo>
                  <a:lnTo>
                    <a:pt x="81" y="16500"/>
                  </a:lnTo>
                  <a:lnTo>
                    <a:pt x="755" y="16769"/>
                  </a:lnTo>
                  <a:lnTo>
                    <a:pt x="1429" y="17066"/>
                  </a:lnTo>
                  <a:lnTo>
                    <a:pt x="2049" y="17416"/>
                  </a:lnTo>
                  <a:lnTo>
                    <a:pt x="2669" y="17821"/>
                  </a:lnTo>
                  <a:lnTo>
                    <a:pt x="3263" y="18225"/>
                  </a:lnTo>
                  <a:lnTo>
                    <a:pt x="3802" y="18683"/>
                  </a:lnTo>
                  <a:lnTo>
                    <a:pt x="4341" y="19169"/>
                  </a:lnTo>
                  <a:lnTo>
                    <a:pt x="4826" y="19681"/>
                  </a:lnTo>
                  <a:lnTo>
                    <a:pt x="4610" y="14451"/>
                  </a:lnTo>
                  <a:lnTo>
                    <a:pt x="4341" y="7226"/>
                  </a:lnTo>
                  <a:lnTo>
                    <a:pt x="4233" y="3613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6"/>
            <p:cNvSpPr/>
            <p:nvPr/>
          </p:nvSpPr>
          <p:spPr>
            <a:xfrm>
              <a:off x="1762125" y="1610975"/>
              <a:ext cx="132800" cy="293200"/>
            </a:xfrm>
            <a:custGeom>
              <a:avLst/>
              <a:gdLst/>
              <a:ahLst/>
              <a:cxnLst/>
              <a:rect l="l" t="t" r="r" b="b"/>
              <a:pathLst>
                <a:path w="5312" h="11728" extrusionOk="0">
                  <a:moveTo>
                    <a:pt x="4476" y="1"/>
                  </a:moveTo>
                  <a:lnTo>
                    <a:pt x="4099" y="378"/>
                  </a:lnTo>
                  <a:lnTo>
                    <a:pt x="3667" y="810"/>
                  </a:lnTo>
                  <a:lnTo>
                    <a:pt x="3209" y="1187"/>
                  </a:lnTo>
                  <a:lnTo>
                    <a:pt x="2724" y="1538"/>
                  </a:lnTo>
                  <a:lnTo>
                    <a:pt x="2211" y="1834"/>
                  </a:lnTo>
                  <a:lnTo>
                    <a:pt x="1672" y="2104"/>
                  </a:lnTo>
                  <a:lnTo>
                    <a:pt x="1133" y="2346"/>
                  </a:lnTo>
                  <a:lnTo>
                    <a:pt x="567" y="2562"/>
                  </a:lnTo>
                  <a:lnTo>
                    <a:pt x="1" y="2724"/>
                  </a:lnTo>
                  <a:lnTo>
                    <a:pt x="190" y="4988"/>
                  </a:lnTo>
                  <a:lnTo>
                    <a:pt x="405" y="7226"/>
                  </a:lnTo>
                  <a:lnTo>
                    <a:pt x="863" y="11728"/>
                  </a:lnTo>
                  <a:lnTo>
                    <a:pt x="1996" y="11566"/>
                  </a:lnTo>
                  <a:lnTo>
                    <a:pt x="3128" y="11350"/>
                  </a:lnTo>
                  <a:lnTo>
                    <a:pt x="4233" y="11054"/>
                  </a:lnTo>
                  <a:lnTo>
                    <a:pt x="4772" y="10892"/>
                  </a:lnTo>
                  <a:lnTo>
                    <a:pt x="5312" y="10703"/>
                  </a:lnTo>
                  <a:lnTo>
                    <a:pt x="4853" y="5339"/>
                  </a:lnTo>
                  <a:lnTo>
                    <a:pt x="4665" y="2670"/>
                  </a:lnTo>
                  <a:lnTo>
                    <a:pt x="44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6"/>
            <p:cNvSpPr/>
            <p:nvPr/>
          </p:nvSpPr>
          <p:spPr>
            <a:xfrm>
              <a:off x="1989925" y="467250"/>
              <a:ext cx="100450" cy="497425"/>
            </a:xfrm>
            <a:custGeom>
              <a:avLst/>
              <a:gdLst/>
              <a:ahLst/>
              <a:cxnLst/>
              <a:rect l="l" t="t" r="r" b="b"/>
              <a:pathLst>
                <a:path w="4018" h="19897" extrusionOk="0">
                  <a:moveTo>
                    <a:pt x="756" y="1"/>
                  </a:moveTo>
                  <a:lnTo>
                    <a:pt x="648" y="2185"/>
                  </a:lnTo>
                  <a:lnTo>
                    <a:pt x="567" y="4341"/>
                  </a:lnTo>
                  <a:lnTo>
                    <a:pt x="486" y="6471"/>
                  </a:lnTo>
                  <a:lnTo>
                    <a:pt x="378" y="8547"/>
                  </a:lnTo>
                  <a:lnTo>
                    <a:pt x="243" y="11404"/>
                  </a:lnTo>
                  <a:lnTo>
                    <a:pt x="136" y="14235"/>
                  </a:lnTo>
                  <a:lnTo>
                    <a:pt x="55" y="17066"/>
                  </a:lnTo>
                  <a:lnTo>
                    <a:pt x="1" y="19896"/>
                  </a:lnTo>
                  <a:lnTo>
                    <a:pt x="459" y="19330"/>
                  </a:lnTo>
                  <a:lnTo>
                    <a:pt x="890" y="18764"/>
                  </a:lnTo>
                  <a:lnTo>
                    <a:pt x="1295" y="18171"/>
                  </a:lnTo>
                  <a:lnTo>
                    <a:pt x="1672" y="17578"/>
                  </a:lnTo>
                  <a:lnTo>
                    <a:pt x="2050" y="16931"/>
                  </a:lnTo>
                  <a:lnTo>
                    <a:pt x="2373" y="16311"/>
                  </a:lnTo>
                  <a:lnTo>
                    <a:pt x="2670" y="15664"/>
                  </a:lnTo>
                  <a:lnTo>
                    <a:pt x="2939" y="14990"/>
                  </a:lnTo>
                  <a:lnTo>
                    <a:pt x="3209" y="14316"/>
                  </a:lnTo>
                  <a:lnTo>
                    <a:pt x="3425" y="13642"/>
                  </a:lnTo>
                  <a:lnTo>
                    <a:pt x="3586" y="12941"/>
                  </a:lnTo>
                  <a:lnTo>
                    <a:pt x="3748" y="12240"/>
                  </a:lnTo>
                  <a:lnTo>
                    <a:pt x="3883" y="11512"/>
                  </a:lnTo>
                  <a:lnTo>
                    <a:pt x="3964" y="10784"/>
                  </a:lnTo>
                  <a:lnTo>
                    <a:pt x="4018" y="10057"/>
                  </a:lnTo>
                  <a:lnTo>
                    <a:pt x="4018" y="9329"/>
                  </a:lnTo>
                  <a:lnTo>
                    <a:pt x="4018" y="8870"/>
                  </a:lnTo>
                  <a:lnTo>
                    <a:pt x="3991" y="8196"/>
                  </a:lnTo>
                  <a:lnTo>
                    <a:pt x="3937" y="7522"/>
                  </a:lnTo>
                  <a:lnTo>
                    <a:pt x="3856" y="6983"/>
                  </a:lnTo>
                  <a:lnTo>
                    <a:pt x="3748" y="6471"/>
                  </a:lnTo>
                  <a:lnTo>
                    <a:pt x="3640" y="5959"/>
                  </a:lnTo>
                  <a:lnTo>
                    <a:pt x="3532" y="5447"/>
                  </a:lnTo>
                  <a:lnTo>
                    <a:pt x="3371" y="4934"/>
                  </a:lnTo>
                  <a:lnTo>
                    <a:pt x="3209" y="4449"/>
                  </a:lnTo>
                  <a:lnTo>
                    <a:pt x="3047" y="3964"/>
                  </a:lnTo>
                  <a:lnTo>
                    <a:pt x="2858" y="3479"/>
                  </a:lnTo>
                  <a:lnTo>
                    <a:pt x="2643" y="3020"/>
                  </a:lnTo>
                  <a:lnTo>
                    <a:pt x="2400" y="2562"/>
                  </a:lnTo>
                  <a:lnTo>
                    <a:pt x="2184" y="2104"/>
                  </a:lnTo>
                  <a:lnTo>
                    <a:pt x="1915" y="1672"/>
                  </a:lnTo>
                  <a:lnTo>
                    <a:pt x="1645" y="1241"/>
                  </a:lnTo>
                  <a:lnTo>
                    <a:pt x="1349" y="810"/>
                  </a:lnTo>
                  <a:lnTo>
                    <a:pt x="1052" y="405"/>
                  </a:lnTo>
                  <a:lnTo>
                    <a:pt x="7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6"/>
            <p:cNvSpPr/>
            <p:nvPr/>
          </p:nvSpPr>
          <p:spPr>
            <a:xfrm>
              <a:off x="1989250" y="1028675"/>
              <a:ext cx="144250" cy="774425"/>
            </a:xfrm>
            <a:custGeom>
              <a:avLst/>
              <a:gdLst/>
              <a:ahLst/>
              <a:cxnLst/>
              <a:rect l="l" t="t" r="r" b="b"/>
              <a:pathLst>
                <a:path w="5770" h="30977" extrusionOk="0">
                  <a:moveTo>
                    <a:pt x="1" y="1"/>
                  </a:moveTo>
                  <a:lnTo>
                    <a:pt x="1" y="2562"/>
                  </a:lnTo>
                  <a:lnTo>
                    <a:pt x="28" y="5096"/>
                  </a:lnTo>
                  <a:lnTo>
                    <a:pt x="109" y="8358"/>
                  </a:lnTo>
                  <a:lnTo>
                    <a:pt x="217" y="11593"/>
                  </a:lnTo>
                  <a:lnTo>
                    <a:pt x="378" y="14828"/>
                  </a:lnTo>
                  <a:lnTo>
                    <a:pt x="540" y="18063"/>
                  </a:lnTo>
                  <a:lnTo>
                    <a:pt x="756" y="21298"/>
                  </a:lnTo>
                  <a:lnTo>
                    <a:pt x="998" y="24533"/>
                  </a:lnTo>
                  <a:lnTo>
                    <a:pt x="1268" y="27768"/>
                  </a:lnTo>
                  <a:lnTo>
                    <a:pt x="1564" y="30976"/>
                  </a:lnTo>
                  <a:lnTo>
                    <a:pt x="2131" y="30464"/>
                  </a:lnTo>
                  <a:lnTo>
                    <a:pt x="2697" y="29925"/>
                  </a:lnTo>
                  <a:lnTo>
                    <a:pt x="3236" y="29359"/>
                  </a:lnTo>
                  <a:lnTo>
                    <a:pt x="3721" y="28792"/>
                  </a:lnTo>
                  <a:lnTo>
                    <a:pt x="4206" y="28172"/>
                  </a:lnTo>
                  <a:lnTo>
                    <a:pt x="4638" y="27552"/>
                  </a:lnTo>
                  <a:lnTo>
                    <a:pt x="5069" y="26905"/>
                  </a:lnTo>
                  <a:lnTo>
                    <a:pt x="5473" y="26258"/>
                  </a:lnTo>
                  <a:lnTo>
                    <a:pt x="5770" y="25881"/>
                  </a:lnTo>
                  <a:lnTo>
                    <a:pt x="5420" y="20678"/>
                  </a:lnTo>
                  <a:lnTo>
                    <a:pt x="5096" y="15502"/>
                  </a:lnTo>
                  <a:lnTo>
                    <a:pt x="4826" y="10299"/>
                  </a:lnTo>
                  <a:lnTo>
                    <a:pt x="4611" y="5096"/>
                  </a:lnTo>
                  <a:lnTo>
                    <a:pt x="4584" y="4395"/>
                  </a:lnTo>
                  <a:lnTo>
                    <a:pt x="4099" y="3775"/>
                  </a:lnTo>
                  <a:lnTo>
                    <a:pt x="3559" y="3182"/>
                  </a:lnTo>
                  <a:lnTo>
                    <a:pt x="3020" y="2589"/>
                  </a:lnTo>
                  <a:lnTo>
                    <a:pt x="2454" y="2022"/>
                  </a:lnTo>
                  <a:lnTo>
                    <a:pt x="1888" y="1483"/>
                  </a:lnTo>
                  <a:lnTo>
                    <a:pt x="1268" y="971"/>
                  </a:lnTo>
                  <a:lnTo>
                    <a:pt x="648" y="48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4" name="Google Shape;394;p6"/>
          <p:cNvSpPr/>
          <p:nvPr/>
        </p:nvSpPr>
        <p:spPr>
          <a:xfrm rot="-2046458">
            <a:off x="711599" y="287184"/>
            <a:ext cx="427314" cy="443726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5" name="Google Shape;395;p6"/>
          <p:cNvGrpSpPr/>
          <p:nvPr/>
        </p:nvGrpSpPr>
        <p:grpSpPr>
          <a:xfrm rot="-534048">
            <a:off x="1270554" y="163884"/>
            <a:ext cx="387003" cy="521632"/>
            <a:chOff x="3000200" y="318325"/>
            <a:chExt cx="1296075" cy="1746950"/>
          </a:xfrm>
        </p:grpSpPr>
        <p:sp>
          <p:nvSpPr>
            <p:cNvPr id="396" name="Google Shape;396;p6"/>
            <p:cNvSpPr/>
            <p:nvPr/>
          </p:nvSpPr>
          <p:spPr>
            <a:xfrm>
              <a:off x="3000200" y="318325"/>
              <a:ext cx="1296075" cy="1746950"/>
            </a:xfrm>
            <a:custGeom>
              <a:avLst/>
              <a:gdLst/>
              <a:ahLst/>
              <a:cxnLst/>
              <a:rect l="l" t="t" r="r" b="b"/>
              <a:pathLst>
                <a:path w="51843" h="69878" extrusionOk="0">
                  <a:moveTo>
                    <a:pt x="24937" y="0"/>
                  </a:moveTo>
                  <a:lnTo>
                    <a:pt x="23859" y="27"/>
                  </a:lnTo>
                  <a:lnTo>
                    <a:pt x="22754" y="81"/>
                  </a:lnTo>
                  <a:lnTo>
                    <a:pt x="21649" y="162"/>
                  </a:lnTo>
                  <a:lnTo>
                    <a:pt x="20489" y="270"/>
                  </a:lnTo>
                  <a:lnTo>
                    <a:pt x="19330" y="378"/>
                  </a:lnTo>
                  <a:lnTo>
                    <a:pt x="18360" y="404"/>
                  </a:lnTo>
                  <a:lnTo>
                    <a:pt x="17362" y="458"/>
                  </a:lnTo>
                  <a:lnTo>
                    <a:pt x="16338" y="539"/>
                  </a:lnTo>
                  <a:lnTo>
                    <a:pt x="15259" y="647"/>
                  </a:lnTo>
                  <a:lnTo>
                    <a:pt x="14154" y="782"/>
                  </a:lnTo>
                  <a:lnTo>
                    <a:pt x="13022" y="944"/>
                  </a:lnTo>
                  <a:lnTo>
                    <a:pt x="11809" y="1105"/>
                  </a:lnTo>
                  <a:lnTo>
                    <a:pt x="10569" y="1321"/>
                  </a:lnTo>
                  <a:lnTo>
                    <a:pt x="9598" y="1456"/>
                  </a:lnTo>
                  <a:lnTo>
                    <a:pt x="8574" y="1618"/>
                  </a:lnTo>
                  <a:lnTo>
                    <a:pt x="7441" y="1833"/>
                  </a:lnTo>
                  <a:lnTo>
                    <a:pt x="6821" y="1968"/>
                  </a:lnTo>
                  <a:lnTo>
                    <a:pt x="6228" y="2130"/>
                  </a:lnTo>
                  <a:lnTo>
                    <a:pt x="5608" y="2319"/>
                  </a:lnTo>
                  <a:lnTo>
                    <a:pt x="5015" y="2561"/>
                  </a:lnTo>
                  <a:lnTo>
                    <a:pt x="4395" y="2831"/>
                  </a:lnTo>
                  <a:lnTo>
                    <a:pt x="3802" y="3127"/>
                  </a:lnTo>
                  <a:lnTo>
                    <a:pt x="3236" y="3505"/>
                  </a:lnTo>
                  <a:lnTo>
                    <a:pt x="2697" y="3909"/>
                  </a:lnTo>
                  <a:lnTo>
                    <a:pt x="2427" y="4152"/>
                  </a:lnTo>
                  <a:lnTo>
                    <a:pt x="2157" y="4394"/>
                  </a:lnTo>
                  <a:lnTo>
                    <a:pt x="1915" y="4637"/>
                  </a:lnTo>
                  <a:lnTo>
                    <a:pt x="1672" y="4934"/>
                  </a:lnTo>
                  <a:lnTo>
                    <a:pt x="1457" y="5203"/>
                  </a:lnTo>
                  <a:lnTo>
                    <a:pt x="1241" y="5527"/>
                  </a:lnTo>
                  <a:lnTo>
                    <a:pt x="1052" y="5850"/>
                  </a:lnTo>
                  <a:lnTo>
                    <a:pt x="863" y="6174"/>
                  </a:lnTo>
                  <a:lnTo>
                    <a:pt x="675" y="6524"/>
                  </a:lnTo>
                  <a:lnTo>
                    <a:pt x="540" y="6875"/>
                  </a:lnTo>
                  <a:lnTo>
                    <a:pt x="405" y="7225"/>
                  </a:lnTo>
                  <a:lnTo>
                    <a:pt x="297" y="7575"/>
                  </a:lnTo>
                  <a:lnTo>
                    <a:pt x="189" y="7926"/>
                  </a:lnTo>
                  <a:lnTo>
                    <a:pt x="136" y="8276"/>
                  </a:lnTo>
                  <a:lnTo>
                    <a:pt x="82" y="8627"/>
                  </a:lnTo>
                  <a:lnTo>
                    <a:pt x="28" y="8977"/>
                  </a:lnTo>
                  <a:lnTo>
                    <a:pt x="1" y="9651"/>
                  </a:lnTo>
                  <a:lnTo>
                    <a:pt x="28" y="10325"/>
                  </a:lnTo>
                  <a:lnTo>
                    <a:pt x="82" y="10972"/>
                  </a:lnTo>
                  <a:lnTo>
                    <a:pt x="189" y="11619"/>
                  </a:lnTo>
                  <a:lnTo>
                    <a:pt x="351" y="12239"/>
                  </a:lnTo>
                  <a:lnTo>
                    <a:pt x="540" y="12859"/>
                  </a:lnTo>
                  <a:lnTo>
                    <a:pt x="729" y="13452"/>
                  </a:lnTo>
                  <a:lnTo>
                    <a:pt x="971" y="14046"/>
                  </a:lnTo>
                  <a:lnTo>
                    <a:pt x="1430" y="15124"/>
                  </a:lnTo>
                  <a:lnTo>
                    <a:pt x="1915" y="16094"/>
                  </a:lnTo>
                  <a:lnTo>
                    <a:pt x="2184" y="16688"/>
                  </a:lnTo>
                  <a:lnTo>
                    <a:pt x="2454" y="17281"/>
                  </a:lnTo>
                  <a:lnTo>
                    <a:pt x="2589" y="17550"/>
                  </a:lnTo>
                  <a:lnTo>
                    <a:pt x="2751" y="17847"/>
                  </a:lnTo>
                  <a:lnTo>
                    <a:pt x="2885" y="18116"/>
                  </a:lnTo>
                  <a:lnTo>
                    <a:pt x="3074" y="18359"/>
                  </a:lnTo>
                  <a:lnTo>
                    <a:pt x="3451" y="18844"/>
                  </a:lnTo>
                  <a:lnTo>
                    <a:pt x="3856" y="19249"/>
                  </a:lnTo>
                  <a:lnTo>
                    <a:pt x="4314" y="19626"/>
                  </a:lnTo>
                  <a:lnTo>
                    <a:pt x="4799" y="19976"/>
                  </a:lnTo>
                  <a:lnTo>
                    <a:pt x="5312" y="20246"/>
                  </a:lnTo>
                  <a:lnTo>
                    <a:pt x="5851" y="20489"/>
                  </a:lnTo>
                  <a:lnTo>
                    <a:pt x="6390" y="20677"/>
                  </a:lnTo>
                  <a:lnTo>
                    <a:pt x="6956" y="20812"/>
                  </a:lnTo>
                  <a:lnTo>
                    <a:pt x="7522" y="20920"/>
                  </a:lnTo>
                  <a:lnTo>
                    <a:pt x="8088" y="20974"/>
                  </a:lnTo>
                  <a:lnTo>
                    <a:pt x="8654" y="20974"/>
                  </a:lnTo>
                  <a:lnTo>
                    <a:pt x="9194" y="20947"/>
                  </a:lnTo>
                  <a:lnTo>
                    <a:pt x="9733" y="20866"/>
                  </a:lnTo>
                  <a:lnTo>
                    <a:pt x="10245" y="20731"/>
                  </a:lnTo>
                  <a:lnTo>
                    <a:pt x="12537" y="20084"/>
                  </a:lnTo>
                  <a:lnTo>
                    <a:pt x="14666" y="19545"/>
                  </a:lnTo>
                  <a:lnTo>
                    <a:pt x="15691" y="19303"/>
                  </a:lnTo>
                  <a:lnTo>
                    <a:pt x="16661" y="19087"/>
                  </a:lnTo>
                  <a:lnTo>
                    <a:pt x="17605" y="18898"/>
                  </a:lnTo>
                  <a:lnTo>
                    <a:pt x="18521" y="18736"/>
                  </a:lnTo>
                  <a:lnTo>
                    <a:pt x="19411" y="18602"/>
                  </a:lnTo>
                  <a:lnTo>
                    <a:pt x="20247" y="18494"/>
                  </a:lnTo>
                  <a:lnTo>
                    <a:pt x="21055" y="18413"/>
                  </a:lnTo>
                  <a:lnTo>
                    <a:pt x="21837" y="18359"/>
                  </a:lnTo>
                  <a:lnTo>
                    <a:pt x="22592" y="18305"/>
                  </a:lnTo>
                  <a:lnTo>
                    <a:pt x="23320" y="18305"/>
                  </a:lnTo>
                  <a:lnTo>
                    <a:pt x="23994" y="18332"/>
                  </a:lnTo>
                  <a:lnTo>
                    <a:pt x="24641" y="18359"/>
                  </a:lnTo>
                  <a:lnTo>
                    <a:pt x="25261" y="18440"/>
                  </a:lnTo>
                  <a:lnTo>
                    <a:pt x="25854" y="18548"/>
                  </a:lnTo>
                  <a:lnTo>
                    <a:pt x="26420" y="18656"/>
                  </a:lnTo>
                  <a:lnTo>
                    <a:pt x="26959" y="18790"/>
                  </a:lnTo>
                  <a:lnTo>
                    <a:pt x="27472" y="18979"/>
                  </a:lnTo>
                  <a:lnTo>
                    <a:pt x="27957" y="19168"/>
                  </a:lnTo>
                  <a:lnTo>
                    <a:pt x="28388" y="19383"/>
                  </a:lnTo>
                  <a:lnTo>
                    <a:pt x="28819" y="19653"/>
                  </a:lnTo>
                  <a:lnTo>
                    <a:pt x="29197" y="19923"/>
                  </a:lnTo>
                  <a:lnTo>
                    <a:pt x="29574" y="20219"/>
                  </a:lnTo>
                  <a:lnTo>
                    <a:pt x="29925" y="20543"/>
                  </a:lnTo>
                  <a:lnTo>
                    <a:pt x="30221" y="20893"/>
                  </a:lnTo>
                  <a:lnTo>
                    <a:pt x="30518" y="21271"/>
                  </a:lnTo>
                  <a:lnTo>
                    <a:pt x="30787" y="21675"/>
                  </a:lnTo>
                  <a:lnTo>
                    <a:pt x="31003" y="22106"/>
                  </a:lnTo>
                  <a:lnTo>
                    <a:pt x="31219" y="22565"/>
                  </a:lnTo>
                  <a:lnTo>
                    <a:pt x="31408" y="23050"/>
                  </a:lnTo>
                  <a:lnTo>
                    <a:pt x="31488" y="23400"/>
                  </a:lnTo>
                  <a:lnTo>
                    <a:pt x="31542" y="23670"/>
                  </a:lnTo>
                  <a:lnTo>
                    <a:pt x="31461" y="23751"/>
                  </a:lnTo>
                  <a:lnTo>
                    <a:pt x="31327" y="23859"/>
                  </a:lnTo>
                  <a:lnTo>
                    <a:pt x="31084" y="24047"/>
                  </a:lnTo>
                  <a:lnTo>
                    <a:pt x="30680" y="24236"/>
                  </a:lnTo>
                  <a:lnTo>
                    <a:pt x="30140" y="24479"/>
                  </a:lnTo>
                  <a:lnTo>
                    <a:pt x="29413" y="24721"/>
                  </a:lnTo>
                  <a:lnTo>
                    <a:pt x="28442" y="24991"/>
                  </a:lnTo>
                  <a:lnTo>
                    <a:pt x="27229" y="25287"/>
                  </a:lnTo>
                  <a:lnTo>
                    <a:pt x="25450" y="25665"/>
                  </a:lnTo>
                  <a:lnTo>
                    <a:pt x="23616" y="25988"/>
                  </a:lnTo>
                  <a:lnTo>
                    <a:pt x="21756" y="26258"/>
                  </a:lnTo>
                  <a:lnTo>
                    <a:pt x="19842" y="26500"/>
                  </a:lnTo>
                  <a:lnTo>
                    <a:pt x="17928" y="26716"/>
                  </a:lnTo>
                  <a:lnTo>
                    <a:pt x="15987" y="26878"/>
                  </a:lnTo>
                  <a:lnTo>
                    <a:pt x="14019" y="27013"/>
                  </a:lnTo>
                  <a:lnTo>
                    <a:pt x="11997" y="27094"/>
                  </a:lnTo>
                  <a:lnTo>
                    <a:pt x="11620" y="27121"/>
                  </a:lnTo>
                  <a:lnTo>
                    <a:pt x="11216" y="27174"/>
                  </a:lnTo>
                  <a:lnTo>
                    <a:pt x="10811" y="27228"/>
                  </a:lnTo>
                  <a:lnTo>
                    <a:pt x="10434" y="27336"/>
                  </a:lnTo>
                  <a:lnTo>
                    <a:pt x="10056" y="27444"/>
                  </a:lnTo>
                  <a:lnTo>
                    <a:pt x="9679" y="27579"/>
                  </a:lnTo>
                  <a:lnTo>
                    <a:pt x="9328" y="27741"/>
                  </a:lnTo>
                  <a:lnTo>
                    <a:pt x="8951" y="27929"/>
                  </a:lnTo>
                  <a:lnTo>
                    <a:pt x="8628" y="28118"/>
                  </a:lnTo>
                  <a:lnTo>
                    <a:pt x="8277" y="28361"/>
                  </a:lnTo>
                  <a:lnTo>
                    <a:pt x="7980" y="28603"/>
                  </a:lnTo>
                  <a:lnTo>
                    <a:pt x="7657" y="28846"/>
                  </a:lnTo>
                  <a:lnTo>
                    <a:pt x="7387" y="29115"/>
                  </a:lnTo>
                  <a:lnTo>
                    <a:pt x="7091" y="29412"/>
                  </a:lnTo>
                  <a:lnTo>
                    <a:pt x="6848" y="29736"/>
                  </a:lnTo>
                  <a:lnTo>
                    <a:pt x="6606" y="30059"/>
                  </a:lnTo>
                  <a:lnTo>
                    <a:pt x="6390" y="30383"/>
                  </a:lnTo>
                  <a:lnTo>
                    <a:pt x="6201" y="30706"/>
                  </a:lnTo>
                  <a:lnTo>
                    <a:pt x="6039" y="31057"/>
                  </a:lnTo>
                  <a:lnTo>
                    <a:pt x="5878" y="31380"/>
                  </a:lnTo>
                  <a:lnTo>
                    <a:pt x="5770" y="31730"/>
                  </a:lnTo>
                  <a:lnTo>
                    <a:pt x="5662" y="32081"/>
                  </a:lnTo>
                  <a:lnTo>
                    <a:pt x="5581" y="32458"/>
                  </a:lnTo>
                  <a:lnTo>
                    <a:pt x="5500" y="32809"/>
                  </a:lnTo>
                  <a:lnTo>
                    <a:pt x="5473" y="33186"/>
                  </a:lnTo>
                  <a:lnTo>
                    <a:pt x="5446" y="33537"/>
                  </a:lnTo>
                  <a:lnTo>
                    <a:pt x="5446" y="33914"/>
                  </a:lnTo>
                  <a:lnTo>
                    <a:pt x="5473" y="34265"/>
                  </a:lnTo>
                  <a:lnTo>
                    <a:pt x="5527" y="34642"/>
                  </a:lnTo>
                  <a:lnTo>
                    <a:pt x="5581" y="34992"/>
                  </a:lnTo>
                  <a:lnTo>
                    <a:pt x="5689" y="35370"/>
                  </a:lnTo>
                  <a:lnTo>
                    <a:pt x="5797" y="35720"/>
                  </a:lnTo>
                  <a:lnTo>
                    <a:pt x="7172" y="39791"/>
                  </a:lnTo>
                  <a:lnTo>
                    <a:pt x="7360" y="40249"/>
                  </a:lnTo>
                  <a:lnTo>
                    <a:pt x="7576" y="40708"/>
                  </a:lnTo>
                  <a:lnTo>
                    <a:pt x="7846" y="41166"/>
                  </a:lnTo>
                  <a:lnTo>
                    <a:pt x="8142" y="41624"/>
                  </a:lnTo>
                  <a:lnTo>
                    <a:pt x="8466" y="42029"/>
                  </a:lnTo>
                  <a:lnTo>
                    <a:pt x="8816" y="42433"/>
                  </a:lnTo>
                  <a:lnTo>
                    <a:pt x="9221" y="42811"/>
                  </a:lnTo>
                  <a:lnTo>
                    <a:pt x="9625" y="43161"/>
                  </a:lnTo>
                  <a:lnTo>
                    <a:pt x="10083" y="43484"/>
                  </a:lnTo>
                  <a:lnTo>
                    <a:pt x="10542" y="43754"/>
                  </a:lnTo>
                  <a:lnTo>
                    <a:pt x="11054" y="43997"/>
                  </a:lnTo>
                  <a:lnTo>
                    <a:pt x="11566" y="44185"/>
                  </a:lnTo>
                  <a:lnTo>
                    <a:pt x="12132" y="44320"/>
                  </a:lnTo>
                  <a:lnTo>
                    <a:pt x="12671" y="44401"/>
                  </a:lnTo>
                  <a:lnTo>
                    <a:pt x="13264" y="44455"/>
                  </a:lnTo>
                  <a:lnTo>
                    <a:pt x="13857" y="44428"/>
                  </a:lnTo>
                  <a:lnTo>
                    <a:pt x="14235" y="44374"/>
                  </a:lnTo>
                  <a:lnTo>
                    <a:pt x="14612" y="44455"/>
                  </a:lnTo>
                  <a:lnTo>
                    <a:pt x="15044" y="44509"/>
                  </a:lnTo>
                  <a:lnTo>
                    <a:pt x="15448" y="44536"/>
                  </a:lnTo>
                  <a:lnTo>
                    <a:pt x="16284" y="44536"/>
                  </a:lnTo>
                  <a:lnTo>
                    <a:pt x="16688" y="44482"/>
                  </a:lnTo>
                  <a:lnTo>
                    <a:pt x="17119" y="44401"/>
                  </a:lnTo>
                  <a:lnTo>
                    <a:pt x="17524" y="44293"/>
                  </a:lnTo>
                  <a:lnTo>
                    <a:pt x="18360" y="44051"/>
                  </a:lnTo>
                  <a:lnTo>
                    <a:pt x="19168" y="43862"/>
                  </a:lnTo>
                  <a:lnTo>
                    <a:pt x="21945" y="43511"/>
                  </a:lnTo>
                  <a:lnTo>
                    <a:pt x="24614" y="43161"/>
                  </a:lnTo>
                  <a:lnTo>
                    <a:pt x="25477" y="43188"/>
                  </a:lnTo>
                  <a:lnTo>
                    <a:pt x="25881" y="43242"/>
                  </a:lnTo>
                  <a:lnTo>
                    <a:pt x="26285" y="43296"/>
                  </a:lnTo>
                  <a:lnTo>
                    <a:pt x="26663" y="43377"/>
                  </a:lnTo>
                  <a:lnTo>
                    <a:pt x="27013" y="43458"/>
                  </a:lnTo>
                  <a:lnTo>
                    <a:pt x="27364" y="43565"/>
                  </a:lnTo>
                  <a:lnTo>
                    <a:pt x="27687" y="43673"/>
                  </a:lnTo>
                  <a:lnTo>
                    <a:pt x="28011" y="43808"/>
                  </a:lnTo>
                  <a:lnTo>
                    <a:pt x="28307" y="43970"/>
                  </a:lnTo>
                  <a:lnTo>
                    <a:pt x="28604" y="44131"/>
                  </a:lnTo>
                  <a:lnTo>
                    <a:pt x="28873" y="44293"/>
                  </a:lnTo>
                  <a:lnTo>
                    <a:pt x="29143" y="44482"/>
                  </a:lnTo>
                  <a:lnTo>
                    <a:pt x="29386" y="44698"/>
                  </a:lnTo>
                  <a:lnTo>
                    <a:pt x="29601" y="44913"/>
                  </a:lnTo>
                  <a:lnTo>
                    <a:pt x="29817" y="45156"/>
                  </a:lnTo>
                  <a:lnTo>
                    <a:pt x="29952" y="45345"/>
                  </a:lnTo>
                  <a:lnTo>
                    <a:pt x="30087" y="45533"/>
                  </a:lnTo>
                  <a:lnTo>
                    <a:pt x="30194" y="45749"/>
                  </a:lnTo>
                  <a:lnTo>
                    <a:pt x="30302" y="45992"/>
                  </a:lnTo>
                  <a:lnTo>
                    <a:pt x="30464" y="46477"/>
                  </a:lnTo>
                  <a:lnTo>
                    <a:pt x="30599" y="47016"/>
                  </a:lnTo>
                  <a:lnTo>
                    <a:pt x="30680" y="47555"/>
                  </a:lnTo>
                  <a:lnTo>
                    <a:pt x="30680" y="48121"/>
                  </a:lnTo>
                  <a:lnTo>
                    <a:pt x="30653" y="48688"/>
                  </a:lnTo>
                  <a:lnTo>
                    <a:pt x="30545" y="49227"/>
                  </a:lnTo>
                  <a:lnTo>
                    <a:pt x="30167" y="49577"/>
                  </a:lnTo>
                  <a:lnTo>
                    <a:pt x="29736" y="49901"/>
                  </a:lnTo>
                  <a:lnTo>
                    <a:pt x="29278" y="50197"/>
                  </a:lnTo>
                  <a:lnTo>
                    <a:pt x="28819" y="50467"/>
                  </a:lnTo>
                  <a:lnTo>
                    <a:pt x="28388" y="50682"/>
                  </a:lnTo>
                  <a:lnTo>
                    <a:pt x="27930" y="50871"/>
                  </a:lnTo>
                  <a:lnTo>
                    <a:pt x="27472" y="51033"/>
                  </a:lnTo>
                  <a:lnTo>
                    <a:pt x="27013" y="51168"/>
                  </a:lnTo>
                  <a:lnTo>
                    <a:pt x="26555" y="51276"/>
                  </a:lnTo>
                  <a:lnTo>
                    <a:pt x="26097" y="51356"/>
                  </a:lnTo>
                  <a:lnTo>
                    <a:pt x="25638" y="51437"/>
                  </a:lnTo>
                  <a:lnTo>
                    <a:pt x="25153" y="51464"/>
                  </a:lnTo>
                  <a:lnTo>
                    <a:pt x="24695" y="51491"/>
                  </a:lnTo>
                  <a:lnTo>
                    <a:pt x="24237" y="51491"/>
                  </a:lnTo>
                  <a:lnTo>
                    <a:pt x="23778" y="51464"/>
                  </a:lnTo>
                  <a:lnTo>
                    <a:pt x="23320" y="51437"/>
                  </a:lnTo>
                  <a:lnTo>
                    <a:pt x="22862" y="51356"/>
                  </a:lnTo>
                  <a:lnTo>
                    <a:pt x="22403" y="51276"/>
                  </a:lnTo>
                  <a:lnTo>
                    <a:pt x="21945" y="51195"/>
                  </a:lnTo>
                  <a:lnTo>
                    <a:pt x="21487" y="51087"/>
                  </a:lnTo>
                  <a:lnTo>
                    <a:pt x="21055" y="50952"/>
                  </a:lnTo>
                  <a:lnTo>
                    <a:pt x="20624" y="50790"/>
                  </a:lnTo>
                  <a:lnTo>
                    <a:pt x="20193" y="50629"/>
                  </a:lnTo>
                  <a:lnTo>
                    <a:pt x="19761" y="50440"/>
                  </a:lnTo>
                  <a:lnTo>
                    <a:pt x="18926" y="50062"/>
                  </a:lnTo>
                  <a:lnTo>
                    <a:pt x="18144" y="49604"/>
                  </a:lnTo>
                  <a:lnTo>
                    <a:pt x="17362" y="49092"/>
                  </a:lnTo>
                  <a:lnTo>
                    <a:pt x="16661" y="48553"/>
                  </a:lnTo>
                  <a:lnTo>
                    <a:pt x="15987" y="47960"/>
                  </a:lnTo>
                  <a:lnTo>
                    <a:pt x="15394" y="47340"/>
                  </a:lnTo>
                  <a:lnTo>
                    <a:pt x="15151" y="47097"/>
                  </a:lnTo>
                  <a:lnTo>
                    <a:pt x="14909" y="46881"/>
                  </a:lnTo>
                  <a:lnTo>
                    <a:pt x="14612" y="46585"/>
                  </a:lnTo>
                  <a:lnTo>
                    <a:pt x="14289" y="46315"/>
                  </a:lnTo>
                  <a:lnTo>
                    <a:pt x="13965" y="46073"/>
                  </a:lnTo>
                  <a:lnTo>
                    <a:pt x="13642" y="45830"/>
                  </a:lnTo>
                  <a:lnTo>
                    <a:pt x="13291" y="45641"/>
                  </a:lnTo>
                  <a:lnTo>
                    <a:pt x="12914" y="45452"/>
                  </a:lnTo>
                  <a:lnTo>
                    <a:pt x="12563" y="45291"/>
                  </a:lnTo>
                  <a:lnTo>
                    <a:pt x="12186" y="45156"/>
                  </a:lnTo>
                  <a:lnTo>
                    <a:pt x="11809" y="45021"/>
                  </a:lnTo>
                  <a:lnTo>
                    <a:pt x="11431" y="44940"/>
                  </a:lnTo>
                  <a:lnTo>
                    <a:pt x="11027" y="44859"/>
                  </a:lnTo>
                  <a:lnTo>
                    <a:pt x="10649" y="44805"/>
                  </a:lnTo>
                  <a:lnTo>
                    <a:pt x="10245" y="44778"/>
                  </a:lnTo>
                  <a:lnTo>
                    <a:pt x="9868" y="44778"/>
                  </a:lnTo>
                  <a:lnTo>
                    <a:pt x="9463" y="44805"/>
                  </a:lnTo>
                  <a:lnTo>
                    <a:pt x="9086" y="44832"/>
                  </a:lnTo>
                  <a:lnTo>
                    <a:pt x="8708" y="44913"/>
                  </a:lnTo>
                  <a:lnTo>
                    <a:pt x="8331" y="45021"/>
                  </a:lnTo>
                  <a:lnTo>
                    <a:pt x="7980" y="45129"/>
                  </a:lnTo>
                  <a:lnTo>
                    <a:pt x="7630" y="45264"/>
                  </a:lnTo>
                  <a:lnTo>
                    <a:pt x="7280" y="45426"/>
                  </a:lnTo>
                  <a:lnTo>
                    <a:pt x="6956" y="45614"/>
                  </a:lnTo>
                  <a:lnTo>
                    <a:pt x="6633" y="45803"/>
                  </a:lnTo>
                  <a:lnTo>
                    <a:pt x="6336" y="46046"/>
                  </a:lnTo>
                  <a:lnTo>
                    <a:pt x="6039" y="46288"/>
                  </a:lnTo>
                  <a:lnTo>
                    <a:pt x="5770" y="46531"/>
                  </a:lnTo>
                  <a:lnTo>
                    <a:pt x="5500" y="46827"/>
                  </a:lnTo>
                  <a:lnTo>
                    <a:pt x="5258" y="47124"/>
                  </a:lnTo>
                  <a:lnTo>
                    <a:pt x="5042" y="47447"/>
                  </a:lnTo>
                  <a:lnTo>
                    <a:pt x="4826" y="47771"/>
                  </a:lnTo>
                  <a:lnTo>
                    <a:pt x="4638" y="48121"/>
                  </a:lnTo>
                  <a:lnTo>
                    <a:pt x="4449" y="48499"/>
                  </a:lnTo>
                  <a:lnTo>
                    <a:pt x="2481" y="52866"/>
                  </a:lnTo>
                  <a:lnTo>
                    <a:pt x="2346" y="53217"/>
                  </a:lnTo>
                  <a:lnTo>
                    <a:pt x="2211" y="53540"/>
                  </a:lnTo>
                  <a:lnTo>
                    <a:pt x="2104" y="53864"/>
                  </a:lnTo>
                  <a:lnTo>
                    <a:pt x="2023" y="54214"/>
                  </a:lnTo>
                  <a:lnTo>
                    <a:pt x="1942" y="54565"/>
                  </a:lnTo>
                  <a:lnTo>
                    <a:pt x="1915" y="54888"/>
                  </a:lnTo>
                  <a:lnTo>
                    <a:pt x="1861" y="55238"/>
                  </a:lnTo>
                  <a:lnTo>
                    <a:pt x="1861" y="55589"/>
                  </a:lnTo>
                  <a:lnTo>
                    <a:pt x="1861" y="55939"/>
                  </a:lnTo>
                  <a:lnTo>
                    <a:pt x="1888" y="56263"/>
                  </a:lnTo>
                  <a:lnTo>
                    <a:pt x="1915" y="56613"/>
                  </a:lnTo>
                  <a:lnTo>
                    <a:pt x="1969" y="56937"/>
                  </a:lnTo>
                  <a:lnTo>
                    <a:pt x="2050" y="57287"/>
                  </a:lnTo>
                  <a:lnTo>
                    <a:pt x="2130" y="57611"/>
                  </a:lnTo>
                  <a:lnTo>
                    <a:pt x="2238" y="57934"/>
                  </a:lnTo>
                  <a:lnTo>
                    <a:pt x="2346" y="58258"/>
                  </a:lnTo>
                  <a:lnTo>
                    <a:pt x="2481" y="58689"/>
                  </a:lnTo>
                  <a:lnTo>
                    <a:pt x="2643" y="59121"/>
                  </a:lnTo>
                  <a:lnTo>
                    <a:pt x="2804" y="59525"/>
                  </a:lnTo>
                  <a:lnTo>
                    <a:pt x="3020" y="59902"/>
                  </a:lnTo>
                  <a:lnTo>
                    <a:pt x="3263" y="60307"/>
                  </a:lnTo>
                  <a:lnTo>
                    <a:pt x="3532" y="60657"/>
                  </a:lnTo>
                  <a:lnTo>
                    <a:pt x="3829" y="61008"/>
                  </a:lnTo>
                  <a:lnTo>
                    <a:pt x="4152" y="61358"/>
                  </a:lnTo>
                  <a:lnTo>
                    <a:pt x="4665" y="61870"/>
                  </a:lnTo>
                  <a:lnTo>
                    <a:pt x="5204" y="62356"/>
                  </a:lnTo>
                  <a:lnTo>
                    <a:pt x="5770" y="62841"/>
                  </a:lnTo>
                  <a:lnTo>
                    <a:pt x="6309" y="63299"/>
                  </a:lnTo>
                  <a:lnTo>
                    <a:pt x="6875" y="63757"/>
                  </a:lnTo>
                  <a:lnTo>
                    <a:pt x="7468" y="64189"/>
                  </a:lnTo>
                  <a:lnTo>
                    <a:pt x="8034" y="64593"/>
                  </a:lnTo>
                  <a:lnTo>
                    <a:pt x="8654" y="64998"/>
                  </a:lnTo>
                  <a:lnTo>
                    <a:pt x="9248" y="65402"/>
                  </a:lnTo>
                  <a:lnTo>
                    <a:pt x="9868" y="65779"/>
                  </a:lnTo>
                  <a:lnTo>
                    <a:pt x="10488" y="66130"/>
                  </a:lnTo>
                  <a:lnTo>
                    <a:pt x="11108" y="66453"/>
                  </a:lnTo>
                  <a:lnTo>
                    <a:pt x="11728" y="66804"/>
                  </a:lnTo>
                  <a:lnTo>
                    <a:pt x="12375" y="67100"/>
                  </a:lnTo>
                  <a:lnTo>
                    <a:pt x="13022" y="67397"/>
                  </a:lnTo>
                  <a:lnTo>
                    <a:pt x="13669" y="67666"/>
                  </a:lnTo>
                  <a:lnTo>
                    <a:pt x="14343" y="67936"/>
                  </a:lnTo>
                  <a:lnTo>
                    <a:pt x="14990" y="68179"/>
                  </a:lnTo>
                  <a:lnTo>
                    <a:pt x="15664" y="68421"/>
                  </a:lnTo>
                  <a:lnTo>
                    <a:pt x="16338" y="68637"/>
                  </a:lnTo>
                  <a:lnTo>
                    <a:pt x="17012" y="68826"/>
                  </a:lnTo>
                  <a:lnTo>
                    <a:pt x="17686" y="69014"/>
                  </a:lnTo>
                  <a:lnTo>
                    <a:pt x="18387" y="69176"/>
                  </a:lnTo>
                  <a:lnTo>
                    <a:pt x="19087" y="69311"/>
                  </a:lnTo>
                  <a:lnTo>
                    <a:pt x="19761" y="69446"/>
                  </a:lnTo>
                  <a:lnTo>
                    <a:pt x="20462" y="69554"/>
                  </a:lnTo>
                  <a:lnTo>
                    <a:pt x="21163" y="69661"/>
                  </a:lnTo>
                  <a:lnTo>
                    <a:pt x="21864" y="69742"/>
                  </a:lnTo>
                  <a:lnTo>
                    <a:pt x="22565" y="69796"/>
                  </a:lnTo>
                  <a:lnTo>
                    <a:pt x="23266" y="69850"/>
                  </a:lnTo>
                  <a:lnTo>
                    <a:pt x="23967" y="69877"/>
                  </a:lnTo>
                  <a:lnTo>
                    <a:pt x="24668" y="69877"/>
                  </a:lnTo>
                  <a:lnTo>
                    <a:pt x="25773" y="69850"/>
                  </a:lnTo>
                  <a:lnTo>
                    <a:pt x="26878" y="69796"/>
                  </a:lnTo>
                  <a:lnTo>
                    <a:pt x="27984" y="69688"/>
                  </a:lnTo>
                  <a:lnTo>
                    <a:pt x="29089" y="69527"/>
                  </a:lnTo>
                  <a:lnTo>
                    <a:pt x="29925" y="69392"/>
                  </a:lnTo>
                  <a:lnTo>
                    <a:pt x="30761" y="69203"/>
                  </a:lnTo>
                  <a:lnTo>
                    <a:pt x="31569" y="69014"/>
                  </a:lnTo>
                  <a:lnTo>
                    <a:pt x="32405" y="68799"/>
                  </a:lnTo>
                  <a:lnTo>
                    <a:pt x="33214" y="68556"/>
                  </a:lnTo>
                  <a:lnTo>
                    <a:pt x="33996" y="68286"/>
                  </a:lnTo>
                  <a:lnTo>
                    <a:pt x="34804" y="67990"/>
                  </a:lnTo>
                  <a:lnTo>
                    <a:pt x="35586" y="67666"/>
                  </a:lnTo>
                  <a:lnTo>
                    <a:pt x="36341" y="67343"/>
                  </a:lnTo>
                  <a:lnTo>
                    <a:pt x="37096" y="66992"/>
                  </a:lnTo>
                  <a:lnTo>
                    <a:pt x="37851" y="66615"/>
                  </a:lnTo>
                  <a:lnTo>
                    <a:pt x="38579" y="66211"/>
                  </a:lnTo>
                  <a:lnTo>
                    <a:pt x="39306" y="65779"/>
                  </a:lnTo>
                  <a:lnTo>
                    <a:pt x="40007" y="65348"/>
                  </a:lnTo>
                  <a:lnTo>
                    <a:pt x="40681" y="64890"/>
                  </a:lnTo>
                  <a:lnTo>
                    <a:pt x="41355" y="64431"/>
                  </a:lnTo>
                  <a:lnTo>
                    <a:pt x="42029" y="63919"/>
                  </a:lnTo>
                  <a:lnTo>
                    <a:pt x="42676" y="63407"/>
                  </a:lnTo>
                  <a:lnTo>
                    <a:pt x="43296" y="62895"/>
                  </a:lnTo>
                  <a:lnTo>
                    <a:pt x="43889" y="62356"/>
                  </a:lnTo>
                  <a:lnTo>
                    <a:pt x="44482" y="61789"/>
                  </a:lnTo>
                  <a:lnTo>
                    <a:pt x="45049" y="61223"/>
                  </a:lnTo>
                  <a:lnTo>
                    <a:pt x="45588" y="60630"/>
                  </a:lnTo>
                  <a:lnTo>
                    <a:pt x="46100" y="60010"/>
                  </a:lnTo>
                  <a:lnTo>
                    <a:pt x="46612" y="59390"/>
                  </a:lnTo>
                  <a:lnTo>
                    <a:pt x="47097" y="58770"/>
                  </a:lnTo>
                  <a:lnTo>
                    <a:pt x="47556" y="58123"/>
                  </a:lnTo>
                  <a:lnTo>
                    <a:pt x="47987" y="57476"/>
                  </a:lnTo>
                  <a:lnTo>
                    <a:pt x="48391" y="56802"/>
                  </a:lnTo>
                  <a:lnTo>
                    <a:pt x="48769" y="56128"/>
                  </a:lnTo>
                  <a:lnTo>
                    <a:pt x="49119" y="55427"/>
                  </a:lnTo>
                  <a:lnTo>
                    <a:pt x="49443" y="54726"/>
                  </a:lnTo>
                  <a:lnTo>
                    <a:pt x="49712" y="54079"/>
                  </a:lnTo>
                  <a:lnTo>
                    <a:pt x="49982" y="53459"/>
                  </a:lnTo>
                  <a:lnTo>
                    <a:pt x="50198" y="52812"/>
                  </a:lnTo>
                  <a:lnTo>
                    <a:pt x="50386" y="52192"/>
                  </a:lnTo>
                  <a:lnTo>
                    <a:pt x="50575" y="51545"/>
                  </a:lnTo>
                  <a:lnTo>
                    <a:pt x="50737" y="50898"/>
                  </a:lnTo>
                  <a:lnTo>
                    <a:pt x="50872" y="50251"/>
                  </a:lnTo>
                  <a:lnTo>
                    <a:pt x="50979" y="49604"/>
                  </a:lnTo>
                  <a:lnTo>
                    <a:pt x="51060" y="48957"/>
                  </a:lnTo>
                  <a:lnTo>
                    <a:pt x="51141" y="48310"/>
                  </a:lnTo>
                  <a:lnTo>
                    <a:pt x="51195" y="47663"/>
                  </a:lnTo>
                  <a:lnTo>
                    <a:pt x="51222" y="47016"/>
                  </a:lnTo>
                  <a:lnTo>
                    <a:pt x="51222" y="46369"/>
                  </a:lnTo>
                  <a:lnTo>
                    <a:pt x="51195" y="45749"/>
                  </a:lnTo>
                  <a:lnTo>
                    <a:pt x="51168" y="45102"/>
                  </a:lnTo>
                  <a:lnTo>
                    <a:pt x="51087" y="44482"/>
                  </a:lnTo>
                  <a:lnTo>
                    <a:pt x="51006" y="43835"/>
                  </a:lnTo>
                  <a:lnTo>
                    <a:pt x="50926" y="43215"/>
                  </a:lnTo>
                  <a:lnTo>
                    <a:pt x="50791" y="42595"/>
                  </a:lnTo>
                  <a:lnTo>
                    <a:pt x="50656" y="42002"/>
                  </a:lnTo>
                  <a:lnTo>
                    <a:pt x="50494" y="41382"/>
                  </a:lnTo>
                  <a:lnTo>
                    <a:pt x="50305" y="40789"/>
                  </a:lnTo>
                  <a:lnTo>
                    <a:pt x="50117" y="40196"/>
                  </a:lnTo>
                  <a:lnTo>
                    <a:pt x="49874" y="39602"/>
                  </a:lnTo>
                  <a:lnTo>
                    <a:pt x="49632" y="39036"/>
                  </a:lnTo>
                  <a:lnTo>
                    <a:pt x="49389" y="38470"/>
                  </a:lnTo>
                  <a:lnTo>
                    <a:pt x="49092" y="37931"/>
                  </a:lnTo>
                  <a:lnTo>
                    <a:pt x="48796" y="37365"/>
                  </a:lnTo>
                  <a:lnTo>
                    <a:pt x="48472" y="36853"/>
                  </a:lnTo>
                  <a:lnTo>
                    <a:pt x="48149" y="36313"/>
                  </a:lnTo>
                  <a:lnTo>
                    <a:pt x="47798" y="35801"/>
                  </a:lnTo>
                  <a:lnTo>
                    <a:pt x="47421" y="35316"/>
                  </a:lnTo>
                  <a:lnTo>
                    <a:pt x="48095" y="34561"/>
                  </a:lnTo>
                  <a:lnTo>
                    <a:pt x="48418" y="34157"/>
                  </a:lnTo>
                  <a:lnTo>
                    <a:pt x="48715" y="33752"/>
                  </a:lnTo>
                  <a:lnTo>
                    <a:pt x="49011" y="33348"/>
                  </a:lnTo>
                  <a:lnTo>
                    <a:pt x="49308" y="32944"/>
                  </a:lnTo>
                  <a:lnTo>
                    <a:pt x="49578" y="32512"/>
                  </a:lnTo>
                  <a:lnTo>
                    <a:pt x="49820" y="32081"/>
                  </a:lnTo>
                  <a:lnTo>
                    <a:pt x="50063" y="31650"/>
                  </a:lnTo>
                  <a:lnTo>
                    <a:pt x="50279" y="31191"/>
                  </a:lnTo>
                  <a:lnTo>
                    <a:pt x="50494" y="30733"/>
                  </a:lnTo>
                  <a:lnTo>
                    <a:pt x="50683" y="30275"/>
                  </a:lnTo>
                  <a:lnTo>
                    <a:pt x="51006" y="29331"/>
                  </a:lnTo>
                  <a:lnTo>
                    <a:pt x="51303" y="28361"/>
                  </a:lnTo>
                  <a:lnTo>
                    <a:pt x="51519" y="27363"/>
                  </a:lnTo>
                  <a:lnTo>
                    <a:pt x="51680" y="26366"/>
                  </a:lnTo>
                  <a:lnTo>
                    <a:pt x="51788" y="25314"/>
                  </a:lnTo>
                  <a:lnTo>
                    <a:pt x="51842" y="24236"/>
                  </a:lnTo>
                  <a:lnTo>
                    <a:pt x="51815" y="23158"/>
                  </a:lnTo>
                  <a:lnTo>
                    <a:pt x="51734" y="22052"/>
                  </a:lnTo>
                  <a:lnTo>
                    <a:pt x="51600" y="20920"/>
                  </a:lnTo>
                  <a:lnTo>
                    <a:pt x="51384" y="19788"/>
                  </a:lnTo>
                  <a:lnTo>
                    <a:pt x="51195" y="18952"/>
                  </a:lnTo>
                  <a:lnTo>
                    <a:pt x="50979" y="18116"/>
                  </a:lnTo>
                  <a:lnTo>
                    <a:pt x="50764" y="17308"/>
                  </a:lnTo>
                  <a:lnTo>
                    <a:pt x="50494" y="16526"/>
                  </a:lnTo>
                  <a:lnTo>
                    <a:pt x="50225" y="15744"/>
                  </a:lnTo>
                  <a:lnTo>
                    <a:pt x="49928" y="14962"/>
                  </a:lnTo>
                  <a:lnTo>
                    <a:pt x="49605" y="14207"/>
                  </a:lnTo>
                  <a:lnTo>
                    <a:pt x="49254" y="13479"/>
                  </a:lnTo>
                  <a:lnTo>
                    <a:pt x="48877" y="12752"/>
                  </a:lnTo>
                  <a:lnTo>
                    <a:pt x="48499" y="12051"/>
                  </a:lnTo>
                  <a:lnTo>
                    <a:pt x="48095" y="11350"/>
                  </a:lnTo>
                  <a:lnTo>
                    <a:pt x="47664" y="10703"/>
                  </a:lnTo>
                  <a:lnTo>
                    <a:pt x="47232" y="10029"/>
                  </a:lnTo>
                  <a:lnTo>
                    <a:pt x="46774" y="9409"/>
                  </a:lnTo>
                  <a:lnTo>
                    <a:pt x="46289" y="8789"/>
                  </a:lnTo>
                  <a:lnTo>
                    <a:pt x="45776" y="8169"/>
                  </a:lnTo>
                  <a:lnTo>
                    <a:pt x="45264" y="7602"/>
                  </a:lnTo>
                  <a:lnTo>
                    <a:pt x="44725" y="7036"/>
                  </a:lnTo>
                  <a:lnTo>
                    <a:pt x="44159" y="6497"/>
                  </a:lnTo>
                  <a:lnTo>
                    <a:pt x="43593" y="5958"/>
                  </a:lnTo>
                  <a:lnTo>
                    <a:pt x="43000" y="5473"/>
                  </a:lnTo>
                  <a:lnTo>
                    <a:pt x="42407" y="4987"/>
                  </a:lnTo>
                  <a:lnTo>
                    <a:pt x="41787" y="4529"/>
                  </a:lnTo>
                  <a:lnTo>
                    <a:pt x="41140" y="4098"/>
                  </a:lnTo>
                  <a:lnTo>
                    <a:pt x="40493" y="3666"/>
                  </a:lnTo>
                  <a:lnTo>
                    <a:pt x="39846" y="3289"/>
                  </a:lnTo>
                  <a:lnTo>
                    <a:pt x="39145" y="2912"/>
                  </a:lnTo>
                  <a:lnTo>
                    <a:pt x="38444" y="2561"/>
                  </a:lnTo>
                  <a:lnTo>
                    <a:pt x="37743" y="2238"/>
                  </a:lnTo>
                  <a:lnTo>
                    <a:pt x="37015" y="1941"/>
                  </a:lnTo>
                  <a:lnTo>
                    <a:pt x="36287" y="1672"/>
                  </a:lnTo>
                  <a:lnTo>
                    <a:pt x="35532" y="1429"/>
                  </a:lnTo>
                  <a:lnTo>
                    <a:pt x="34670" y="1159"/>
                  </a:lnTo>
                  <a:lnTo>
                    <a:pt x="33753" y="917"/>
                  </a:lnTo>
                  <a:lnTo>
                    <a:pt x="32863" y="728"/>
                  </a:lnTo>
                  <a:lnTo>
                    <a:pt x="31920" y="539"/>
                  </a:lnTo>
                  <a:lnTo>
                    <a:pt x="30976" y="378"/>
                  </a:lnTo>
                  <a:lnTo>
                    <a:pt x="30033" y="243"/>
                  </a:lnTo>
                  <a:lnTo>
                    <a:pt x="29035" y="162"/>
                  </a:lnTo>
                  <a:lnTo>
                    <a:pt x="28038" y="81"/>
                  </a:lnTo>
                  <a:lnTo>
                    <a:pt x="27013" y="27"/>
                  </a:lnTo>
                  <a:lnTo>
                    <a:pt x="259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6"/>
            <p:cNvSpPr/>
            <p:nvPr/>
          </p:nvSpPr>
          <p:spPr>
            <a:xfrm>
              <a:off x="3095900" y="414025"/>
              <a:ext cx="1104650" cy="1555525"/>
            </a:xfrm>
            <a:custGeom>
              <a:avLst/>
              <a:gdLst/>
              <a:ahLst/>
              <a:cxnLst/>
              <a:rect l="l" t="t" r="r" b="b"/>
              <a:pathLst>
                <a:path w="44186" h="62221" extrusionOk="0">
                  <a:moveTo>
                    <a:pt x="20462" y="0"/>
                  </a:moveTo>
                  <a:lnTo>
                    <a:pt x="19519" y="54"/>
                  </a:lnTo>
                  <a:lnTo>
                    <a:pt x="18575" y="108"/>
                  </a:lnTo>
                  <a:lnTo>
                    <a:pt x="17659" y="189"/>
                  </a:lnTo>
                  <a:lnTo>
                    <a:pt x="16715" y="270"/>
                  </a:lnTo>
                  <a:lnTo>
                    <a:pt x="15772" y="378"/>
                  </a:lnTo>
                  <a:lnTo>
                    <a:pt x="14720" y="405"/>
                  </a:lnTo>
                  <a:lnTo>
                    <a:pt x="13669" y="485"/>
                  </a:lnTo>
                  <a:lnTo>
                    <a:pt x="12617" y="566"/>
                  </a:lnTo>
                  <a:lnTo>
                    <a:pt x="11566" y="674"/>
                  </a:lnTo>
                  <a:lnTo>
                    <a:pt x="10515" y="782"/>
                  </a:lnTo>
                  <a:lnTo>
                    <a:pt x="9463" y="944"/>
                  </a:lnTo>
                  <a:lnTo>
                    <a:pt x="7388" y="1267"/>
                  </a:lnTo>
                  <a:lnTo>
                    <a:pt x="6498" y="1402"/>
                  </a:lnTo>
                  <a:lnTo>
                    <a:pt x="5527" y="1537"/>
                  </a:lnTo>
                  <a:lnTo>
                    <a:pt x="4503" y="1726"/>
                  </a:lnTo>
                  <a:lnTo>
                    <a:pt x="4018" y="1833"/>
                  </a:lnTo>
                  <a:lnTo>
                    <a:pt x="3505" y="1968"/>
                  </a:lnTo>
                  <a:lnTo>
                    <a:pt x="3047" y="2103"/>
                  </a:lnTo>
                  <a:lnTo>
                    <a:pt x="2562" y="2292"/>
                  </a:lnTo>
                  <a:lnTo>
                    <a:pt x="2131" y="2507"/>
                  </a:lnTo>
                  <a:lnTo>
                    <a:pt x="1699" y="2750"/>
                  </a:lnTo>
                  <a:lnTo>
                    <a:pt x="1322" y="3020"/>
                  </a:lnTo>
                  <a:lnTo>
                    <a:pt x="998" y="3343"/>
                  </a:lnTo>
                  <a:lnTo>
                    <a:pt x="837" y="3532"/>
                  </a:lnTo>
                  <a:lnTo>
                    <a:pt x="675" y="3721"/>
                  </a:lnTo>
                  <a:lnTo>
                    <a:pt x="540" y="3909"/>
                  </a:lnTo>
                  <a:lnTo>
                    <a:pt x="432" y="4125"/>
                  </a:lnTo>
                  <a:lnTo>
                    <a:pt x="324" y="4341"/>
                  </a:lnTo>
                  <a:lnTo>
                    <a:pt x="217" y="4583"/>
                  </a:lnTo>
                  <a:lnTo>
                    <a:pt x="109" y="5042"/>
                  </a:lnTo>
                  <a:lnTo>
                    <a:pt x="28" y="5500"/>
                  </a:lnTo>
                  <a:lnTo>
                    <a:pt x="1" y="5985"/>
                  </a:lnTo>
                  <a:lnTo>
                    <a:pt x="55" y="6470"/>
                  </a:lnTo>
                  <a:lnTo>
                    <a:pt x="109" y="6956"/>
                  </a:lnTo>
                  <a:lnTo>
                    <a:pt x="243" y="7441"/>
                  </a:lnTo>
                  <a:lnTo>
                    <a:pt x="378" y="7926"/>
                  </a:lnTo>
                  <a:lnTo>
                    <a:pt x="540" y="8411"/>
                  </a:lnTo>
                  <a:lnTo>
                    <a:pt x="729" y="8897"/>
                  </a:lnTo>
                  <a:lnTo>
                    <a:pt x="1160" y="9840"/>
                  </a:lnTo>
                  <a:lnTo>
                    <a:pt x="1591" y="10757"/>
                  </a:lnTo>
                  <a:lnTo>
                    <a:pt x="1996" y="11619"/>
                  </a:lnTo>
                  <a:lnTo>
                    <a:pt x="2158" y="11943"/>
                  </a:lnTo>
                  <a:lnTo>
                    <a:pt x="2265" y="12132"/>
                  </a:lnTo>
                  <a:lnTo>
                    <a:pt x="2373" y="12320"/>
                  </a:lnTo>
                  <a:lnTo>
                    <a:pt x="2535" y="12509"/>
                  </a:lnTo>
                  <a:lnTo>
                    <a:pt x="2697" y="12644"/>
                  </a:lnTo>
                  <a:lnTo>
                    <a:pt x="2885" y="12806"/>
                  </a:lnTo>
                  <a:lnTo>
                    <a:pt x="3074" y="12913"/>
                  </a:lnTo>
                  <a:lnTo>
                    <a:pt x="3290" y="13021"/>
                  </a:lnTo>
                  <a:lnTo>
                    <a:pt x="3505" y="13129"/>
                  </a:lnTo>
                  <a:lnTo>
                    <a:pt x="3748" y="13210"/>
                  </a:lnTo>
                  <a:lnTo>
                    <a:pt x="3991" y="13264"/>
                  </a:lnTo>
                  <a:lnTo>
                    <a:pt x="4206" y="13291"/>
                  </a:lnTo>
                  <a:lnTo>
                    <a:pt x="4449" y="13318"/>
                  </a:lnTo>
                  <a:lnTo>
                    <a:pt x="4907" y="13318"/>
                  </a:lnTo>
                  <a:lnTo>
                    <a:pt x="5123" y="13291"/>
                  </a:lnTo>
                  <a:lnTo>
                    <a:pt x="5339" y="13237"/>
                  </a:lnTo>
                  <a:lnTo>
                    <a:pt x="7118" y="12698"/>
                  </a:lnTo>
                  <a:lnTo>
                    <a:pt x="7145" y="12698"/>
                  </a:lnTo>
                  <a:lnTo>
                    <a:pt x="8655" y="12293"/>
                  </a:lnTo>
                  <a:lnTo>
                    <a:pt x="10245" y="11889"/>
                  </a:lnTo>
                  <a:lnTo>
                    <a:pt x="11890" y="11512"/>
                  </a:lnTo>
                  <a:lnTo>
                    <a:pt x="13615" y="11188"/>
                  </a:lnTo>
                  <a:lnTo>
                    <a:pt x="14478" y="11053"/>
                  </a:lnTo>
                  <a:lnTo>
                    <a:pt x="15340" y="10918"/>
                  </a:lnTo>
                  <a:lnTo>
                    <a:pt x="16203" y="10811"/>
                  </a:lnTo>
                  <a:lnTo>
                    <a:pt x="17066" y="10730"/>
                  </a:lnTo>
                  <a:lnTo>
                    <a:pt x="17928" y="10676"/>
                  </a:lnTo>
                  <a:lnTo>
                    <a:pt x="18791" y="10649"/>
                  </a:lnTo>
                  <a:lnTo>
                    <a:pt x="19654" y="10649"/>
                  </a:lnTo>
                  <a:lnTo>
                    <a:pt x="20489" y="10676"/>
                  </a:lnTo>
                  <a:lnTo>
                    <a:pt x="21325" y="10757"/>
                  </a:lnTo>
                  <a:lnTo>
                    <a:pt x="22134" y="10865"/>
                  </a:lnTo>
                  <a:lnTo>
                    <a:pt x="22943" y="10999"/>
                  </a:lnTo>
                  <a:lnTo>
                    <a:pt x="23724" y="11161"/>
                  </a:lnTo>
                  <a:lnTo>
                    <a:pt x="24506" y="11404"/>
                  </a:lnTo>
                  <a:lnTo>
                    <a:pt x="25234" y="11673"/>
                  </a:lnTo>
                  <a:lnTo>
                    <a:pt x="25962" y="11970"/>
                  </a:lnTo>
                  <a:lnTo>
                    <a:pt x="26663" y="12320"/>
                  </a:lnTo>
                  <a:lnTo>
                    <a:pt x="27310" y="12752"/>
                  </a:lnTo>
                  <a:lnTo>
                    <a:pt x="27930" y="13210"/>
                  </a:lnTo>
                  <a:lnTo>
                    <a:pt x="28253" y="13453"/>
                  </a:lnTo>
                  <a:lnTo>
                    <a:pt x="28523" y="13722"/>
                  </a:lnTo>
                  <a:lnTo>
                    <a:pt x="28820" y="14019"/>
                  </a:lnTo>
                  <a:lnTo>
                    <a:pt x="29089" y="14315"/>
                  </a:lnTo>
                  <a:lnTo>
                    <a:pt x="29359" y="14612"/>
                  </a:lnTo>
                  <a:lnTo>
                    <a:pt x="29601" y="14935"/>
                  </a:lnTo>
                  <a:lnTo>
                    <a:pt x="29871" y="15286"/>
                  </a:lnTo>
                  <a:lnTo>
                    <a:pt x="30087" y="15636"/>
                  </a:lnTo>
                  <a:lnTo>
                    <a:pt x="30329" y="16014"/>
                  </a:lnTo>
                  <a:lnTo>
                    <a:pt x="30518" y="16418"/>
                  </a:lnTo>
                  <a:lnTo>
                    <a:pt x="30734" y="16822"/>
                  </a:lnTo>
                  <a:lnTo>
                    <a:pt x="30922" y="17227"/>
                  </a:lnTo>
                  <a:lnTo>
                    <a:pt x="31084" y="17631"/>
                  </a:lnTo>
                  <a:lnTo>
                    <a:pt x="31219" y="18009"/>
                  </a:lnTo>
                  <a:lnTo>
                    <a:pt x="31354" y="18575"/>
                  </a:lnTo>
                  <a:lnTo>
                    <a:pt x="31462" y="19087"/>
                  </a:lnTo>
                  <a:lnTo>
                    <a:pt x="31515" y="19599"/>
                  </a:lnTo>
                  <a:lnTo>
                    <a:pt x="31515" y="20057"/>
                  </a:lnTo>
                  <a:lnTo>
                    <a:pt x="31462" y="20516"/>
                  </a:lnTo>
                  <a:lnTo>
                    <a:pt x="31381" y="20920"/>
                  </a:lnTo>
                  <a:lnTo>
                    <a:pt x="31246" y="21325"/>
                  </a:lnTo>
                  <a:lnTo>
                    <a:pt x="31057" y="21702"/>
                  </a:lnTo>
                  <a:lnTo>
                    <a:pt x="30842" y="22025"/>
                  </a:lnTo>
                  <a:lnTo>
                    <a:pt x="30599" y="22349"/>
                  </a:lnTo>
                  <a:lnTo>
                    <a:pt x="30302" y="22672"/>
                  </a:lnTo>
                  <a:lnTo>
                    <a:pt x="29979" y="22942"/>
                  </a:lnTo>
                  <a:lnTo>
                    <a:pt x="29628" y="23212"/>
                  </a:lnTo>
                  <a:lnTo>
                    <a:pt x="29278" y="23454"/>
                  </a:lnTo>
                  <a:lnTo>
                    <a:pt x="28874" y="23670"/>
                  </a:lnTo>
                  <a:lnTo>
                    <a:pt x="28469" y="23886"/>
                  </a:lnTo>
                  <a:lnTo>
                    <a:pt x="27984" y="24101"/>
                  </a:lnTo>
                  <a:lnTo>
                    <a:pt x="27472" y="24290"/>
                  </a:lnTo>
                  <a:lnTo>
                    <a:pt x="26959" y="24479"/>
                  </a:lnTo>
                  <a:lnTo>
                    <a:pt x="26420" y="24640"/>
                  </a:lnTo>
                  <a:lnTo>
                    <a:pt x="25315" y="24937"/>
                  </a:lnTo>
                  <a:lnTo>
                    <a:pt x="24210" y="25207"/>
                  </a:lnTo>
                  <a:lnTo>
                    <a:pt x="22242" y="25611"/>
                  </a:lnTo>
                  <a:lnTo>
                    <a:pt x="20274" y="25961"/>
                  </a:lnTo>
                  <a:lnTo>
                    <a:pt x="18279" y="26258"/>
                  </a:lnTo>
                  <a:lnTo>
                    <a:pt x="16311" y="26501"/>
                  </a:lnTo>
                  <a:lnTo>
                    <a:pt x="14316" y="26716"/>
                  </a:lnTo>
                  <a:lnTo>
                    <a:pt x="12321" y="26878"/>
                  </a:lnTo>
                  <a:lnTo>
                    <a:pt x="10299" y="27013"/>
                  </a:lnTo>
                  <a:lnTo>
                    <a:pt x="8304" y="27094"/>
                  </a:lnTo>
                  <a:lnTo>
                    <a:pt x="7981" y="27121"/>
                  </a:lnTo>
                  <a:lnTo>
                    <a:pt x="7657" y="27175"/>
                  </a:lnTo>
                  <a:lnTo>
                    <a:pt x="7361" y="27282"/>
                  </a:lnTo>
                  <a:lnTo>
                    <a:pt x="7064" y="27417"/>
                  </a:lnTo>
                  <a:lnTo>
                    <a:pt x="6794" y="27579"/>
                  </a:lnTo>
                  <a:lnTo>
                    <a:pt x="6525" y="27768"/>
                  </a:lnTo>
                  <a:lnTo>
                    <a:pt x="6282" y="27983"/>
                  </a:lnTo>
                  <a:lnTo>
                    <a:pt x="6067" y="28226"/>
                  </a:lnTo>
                  <a:lnTo>
                    <a:pt x="5878" y="28469"/>
                  </a:lnTo>
                  <a:lnTo>
                    <a:pt x="5716" y="28765"/>
                  </a:lnTo>
                  <a:lnTo>
                    <a:pt x="5608" y="29035"/>
                  </a:lnTo>
                  <a:lnTo>
                    <a:pt x="5500" y="29358"/>
                  </a:lnTo>
                  <a:lnTo>
                    <a:pt x="5473" y="29655"/>
                  </a:lnTo>
                  <a:lnTo>
                    <a:pt x="5447" y="29978"/>
                  </a:lnTo>
                  <a:lnTo>
                    <a:pt x="5500" y="30329"/>
                  </a:lnTo>
                  <a:lnTo>
                    <a:pt x="5581" y="30652"/>
                  </a:lnTo>
                  <a:lnTo>
                    <a:pt x="6821" y="34265"/>
                  </a:lnTo>
                  <a:lnTo>
                    <a:pt x="6983" y="34696"/>
                  </a:lnTo>
                  <a:lnTo>
                    <a:pt x="7145" y="35100"/>
                  </a:lnTo>
                  <a:lnTo>
                    <a:pt x="7388" y="35505"/>
                  </a:lnTo>
                  <a:lnTo>
                    <a:pt x="7657" y="35882"/>
                  </a:lnTo>
                  <a:lnTo>
                    <a:pt x="7819" y="36044"/>
                  </a:lnTo>
                  <a:lnTo>
                    <a:pt x="8008" y="36206"/>
                  </a:lnTo>
                  <a:lnTo>
                    <a:pt x="8169" y="36341"/>
                  </a:lnTo>
                  <a:lnTo>
                    <a:pt x="8385" y="36448"/>
                  </a:lnTo>
                  <a:lnTo>
                    <a:pt x="8574" y="36556"/>
                  </a:lnTo>
                  <a:lnTo>
                    <a:pt x="8789" y="36664"/>
                  </a:lnTo>
                  <a:lnTo>
                    <a:pt x="9005" y="36718"/>
                  </a:lnTo>
                  <a:lnTo>
                    <a:pt x="9221" y="36772"/>
                  </a:lnTo>
                  <a:lnTo>
                    <a:pt x="9463" y="36799"/>
                  </a:lnTo>
                  <a:lnTo>
                    <a:pt x="9679" y="36772"/>
                  </a:lnTo>
                  <a:lnTo>
                    <a:pt x="10811" y="36664"/>
                  </a:lnTo>
                  <a:lnTo>
                    <a:pt x="11000" y="36745"/>
                  </a:lnTo>
                  <a:lnTo>
                    <a:pt x="11216" y="36799"/>
                  </a:lnTo>
                  <a:lnTo>
                    <a:pt x="11431" y="36853"/>
                  </a:lnTo>
                  <a:lnTo>
                    <a:pt x="11647" y="36880"/>
                  </a:lnTo>
                  <a:lnTo>
                    <a:pt x="12132" y="36880"/>
                  </a:lnTo>
                  <a:lnTo>
                    <a:pt x="12402" y="36826"/>
                  </a:lnTo>
                  <a:lnTo>
                    <a:pt x="12671" y="36772"/>
                  </a:lnTo>
                  <a:lnTo>
                    <a:pt x="13642" y="36502"/>
                  </a:lnTo>
                  <a:lnTo>
                    <a:pt x="14666" y="36260"/>
                  </a:lnTo>
                  <a:lnTo>
                    <a:pt x="17605" y="35882"/>
                  </a:lnTo>
                  <a:lnTo>
                    <a:pt x="20516" y="35478"/>
                  </a:lnTo>
                  <a:lnTo>
                    <a:pt x="21487" y="35505"/>
                  </a:lnTo>
                  <a:lnTo>
                    <a:pt x="22457" y="35613"/>
                  </a:lnTo>
                  <a:lnTo>
                    <a:pt x="22943" y="35667"/>
                  </a:lnTo>
                  <a:lnTo>
                    <a:pt x="23401" y="35747"/>
                  </a:lnTo>
                  <a:lnTo>
                    <a:pt x="23859" y="35855"/>
                  </a:lnTo>
                  <a:lnTo>
                    <a:pt x="24318" y="35963"/>
                  </a:lnTo>
                  <a:lnTo>
                    <a:pt x="24965" y="36179"/>
                  </a:lnTo>
                  <a:lnTo>
                    <a:pt x="25612" y="36421"/>
                  </a:lnTo>
                  <a:lnTo>
                    <a:pt x="26205" y="36691"/>
                  </a:lnTo>
                  <a:lnTo>
                    <a:pt x="26798" y="37041"/>
                  </a:lnTo>
                  <a:lnTo>
                    <a:pt x="27364" y="37419"/>
                  </a:lnTo>
                  <a:lnTo>
                    <a:pt x="27903" y="37850"/>
                  </a:lnTo>
                  <a:lnTo>
                    <a:pt x="28415" y="38309"/>
                  </a:lnTo>
                  <a:lnTo>
                    <a:pt x="28927" y="38848"/>
                  </a:lnTo>
                  <a:lnTo>
                    <a:pt x="29224" y="39225"/>
                  </a:lnTo>
                  <a:lnTo>
                    <a:pt x="29494" y="39656"/>
                  </a:lnTo>
                  <a:lnTo>
                    <a:pt x="29736" y="40088"/>
                  </a:lnTo>
                  <a:lnTo>
                    <a:pt x="29952" y="40546"/>
                  </a:lnTo>
                  <a:lnTo>
                    <a:pt x="30141" y="41004"/>
                  </a:lnTo>
                  <a:lnTo>
                    <a:pt x="30302" y="41517"/>
                  </a:lnTo>
                  <a:lnTo>
                    <a:pt x="30437" y="42029"/>
                  </a:lnTo>
                  <a:lnTo>
                    <a:pt x="30545" y="42541"/>
                  </a:lnTo>
                  <a:lnTo>
                    <a:pt x="30626" y="43053"/>
                  </a:lnTo>
                  <a:lnTo>
                    <a:pt x="30680" y="43592"/>
                  </a:lnTo>
                  <a:lnTo>
                    <a:pt x="30680" y="44132"/>
                  </a:lnTo>
                  <a:lnTo>
                    <a:pt x="30680" y="44644"/>
                  </a:lnTo>
                  <a:lnTo>
                    <a:pt x="30626" y="45183"/>
                  </a:lnTo>
                  <a:lnTo>
                    <a:pt x="30572" y="45695"/>
                  </a:lnTo>
                  <a:lnTo>
                    <a:pt x="30464" y="46207"/>
                  </a:lnTo>
                  <a:lnTo>
                    <a:pt x="30329" y="46720"/>
                  </a:lnTo>
                  <a:lnTo>
                    <a:pt x="30221" y="47070"/>
                  </a:lnTo>
                  <a:lnTo>
                    <a:pt x="30087" y="47394"/>
                  </a:lnTo>
                  <a:lnTo>
                    <a:pt x="29736" y="47771"/>
                  </a:lnTo>
                  <a:lnTo>
                    <a:pt x="29386" y="48148"/>
                  </a:lnTo>
                  <a:lnTo>
                    <a:pt x="28981" y="48526"/>
                  </a:lnTo>
                  <a:lnTo>
                    <a:pt x="28577" y="48849"/>
                  </a:lnTo>
                  <a:lnTo>
                    <a:pt x="28173" y="49173"/>
                  </a:lnTo>
                  <a:lnTo>
                    <a:pt x="27741" y="49469"/>
                  </a:lnTo>
                  <a:lnTo>
                    <a:pt x="27283" y="49739"/>
                  </a:lnTo>
                  <a:lnTo>
                    <a:pt x="26825" y="50009"/>
                  </a:lnTo>
                  <a:lnTo>
                    <a:pt x="26744" y="50036"/>
                  </a:lnTo>
                  <a:lnTo>
                    <a:pt x="26151" y="50332"/>
                  </a:lnTo>
                  <a:lnTo>
                    <a:pt x="25558" y="50575"/>
                  </a:lnTo>
                  <a:lnTo>
                    <a:pt x="24991" y="50790"/>
                  </a:lnTo>
                  <a:lnTo>
                    <a:pt x="24371" y="50979"/>
                  </a:lnTo>
                  <a:lnTo>
                    <a:pt x="23778" y="51141"/>
                  </a:lnTo>
                  <a:lnTo>
                    <a:pt x="23185" y="51276"/>
                  </a:lnTo>
                  <a:lnTo>
                    <a:pt x="22565" y="51357"/>
                  </a:lnTo>
                  <a:lnTo>
                    <a:pt x="21972" y="51437"/>
                  </a:lnTo>
                  <a:lnTo>
                    <a:pt x="21352" y="51491"/>
                  </a:lnTo>
                  <a:lnTo>
                    <a:pt x="20732" y="51518"/>
                  </a:lnTo>
                  <a:lnTo>
                    <a:pt x="20139" y="51491"/>
                  </a:lnTo>
                  <a:lnTo>
                    <a:pt x="19519" y="51464"/>
                  </a:lnTo>
                  <a:lnTo>
                    <a:pt x="18926" y="51410"/>
                  </a:lnTo>
                  <a:lnTo>
                    <a:pt x="18306" y="51330"/>
                  </a:lnTo>
                  <a:lnTo>
                    <a:pt x="17713" y="51222"/>
                  </a:lnTo>
                  <a:lnTo>
                    <a:pt x="17120" y="51087"/>
                  </a:lnTo>
                  <a:lnTo>
                    <a:pt x="16526" y="50925"/>
                  </a:lnTo>
                  <a:lnTo>
                    <a:pt x="15933" y="50737"/>
                  </a:lnTo>
                  <a:lnTo>
                    <a:pt x="15367" y="50548"/>
                  </a:lnTo>
                  <a:lnTo>
                    <a:pt x="14774" y="50332"/>
                  </a:lnTo>
                  <a:lnTo>
                    <a:pt x="14208" y="50089"/>
                  </a:lnTo>
                  <a:lnTo>
                    <a:pt x="13669" y="49820"/>
                  </a:lnTo>
                  <a:lnTo>
                    <a:pt x="13103" y="49523"/>
                  </a:lnTo>
                  <a:lnTo>
                    <a:pt x="12591" y="49227"/>
                  </a:lnTo>
                  <a:lnTo>
                    <a:pt x="12051" y="48903"/>
                  </a:lnTo>
                  <a:lnTo>
                    <a:pt x="11539" y="48553"/>
                  </a:lnTo>
                  <a:lnTo>
                    <a:pt x="11027" y="48175"/>
                  </a:lnTo>
                  <a:lnTo>
                    <a:pt x="10542" y="47798"/>
                  </a:lnTo>
                  <a:lnTo>
                    <a:pt x="10083" y="47394"/>
                  </a:lnTo>
                  <a:lnTo>
                    <a:pt x="9625" y="46989"/>
                  </a:lnTo>
                  <a:lnTo>
                    <a:pt x="9167" y="46558"/>
                  </a:lnTo>
                  <a:lnTo>
                    <a:pt x="8735" y="46100"/>
                  </a:lnTo>
                  <a:lnTo>
                    <a:pt x="8439" y="45830"/>
                  </a:lnTo>
                  <a:lnTo>
                    <a:pt x="8223" y="45614"/>
                  </a:lnTo>
                  <a:lnTo>
                    <a:pt x="7954" y="45399"/>
                  </a:lnTo>
                  <a:lnTo>
                    <a:pt x="7684" y="45210"/>
                  </a:lnTo>
                  <a:lnTo>
                    <a:pt x="7388" y="45048"/>
                  </a:lnTo>
                  <a:lnTo>
                    <a:pt x="7091" y="44940"/>
                  </a:lnTo>
                  <a:lnTo>
                    <a:pt x="6794" y="44833"/>
                  </a:lnTo>
                  <a:lnTo>
                    <a:pt x="6498" y="44779"/>
                  </a:lnTo>
                  <a:lnTo>
                    <a:pt x="6174" y="44779"/>
                  </a:lnTo>
                  <a:lnTo>
                    <a:pt x="5878" y="44806"/>
                  </a:lnTo>
                  <a:lnTo>
                    <a:pt x="5581" y="44860"/>
                  </a:lnTo>
                  <a:lnTo>
                    <a:pt x="5285" y="44967"/>
                  </a:lnTo>
                  <a:lnTo>
                    <a:pt x="5015" y="45129"/>
                  </a:lnTo>
                  <a:lnTo>
                    <a:pt x="4746" y="45318"/>
                  </a:lnTo>
                  <a:lnTo>
                    <a:pt x="4530" y="45587"/>
                  </a:lnTo>
                  <a:lnTo>
                    <a:pt x="4314" y="45884"/>
                  </a:lnTo>
                  <a:lnTo>
                    <a:pt x="4126" y="46234"/>
                  </a:lnTo>
                  <a:lnTo>
                    <a:pt x="2131" y="50629"/>
                  </a:lnTo>
                  <a:lnTo>
                    <a:pt x="1996" y="50979"/>
                  </a:lnTo>
                  <a:lnTo>
                    <a:pt x="1915" y="51330"/>
                  </a:lnTo>
                  <a:lnTo>
                    <a:pt x="1861" y="51680"/>
                  </a:lnTo>
                  <a:lnTo>
                    <a:pt x="1861" y="52004"/>
                  </a:lnTo>
                  <a:lnTo>
                    <a:pt x="1888" y="52354"/>
                  </a:lnTo>
                  <a:lnTo>
                    <a:pt x="1969" y="52651"/>
                  </a:lnTo>
                  <a:lnTo>
                    <a:pt x="2050" y="52947"/>
                  </a:lnTo>
                  <a:lnTo>
                    <a:pt x="2185" y="53244"/>
                  </a:lnTo>
                  <a:lnTo>
                    <a:pt x="2238" y="53432"/>
                  </a:lnTo>
                  <a:lnTo>
                    <a:pt x="2292" y="53648"/>
                  </a:lnTo>
                  <a:lnTo>
                    <a:pt x="2346" y="53837"/>
                  </a:lnTo>
                  <a:lnTo>
                    <a:pt x="2454" y="54052"/>
                  </a:lnTo>
                  <a:lnTo>
                    <a:pt x="2562" y="54241"/>
                  </a:lnTo>
                  <a:lnTo>
                    <a:pt x="2697" y="54430"/>
                  </a:lnTo>
                  <a:lnTo>
                    <a:pt x="2832" y="54619"/>
                  </a:lnTo>
                  <a:lnTo>
                    <a:pt x="3020" y="54807"/>
                  </a:lnTo>
                  <a:lnTo>
                    <a:pt x="3613" y="55373"/>
                  </a:lnTo>
                  <a:lnTo>
                    <a:pt x="4233" y="55940"/>
                  </a:lnTo>
                  <a:lnTo>
                    <a:pt x="4853" y="56452"/>
                  </a:lnTo>
                  <a:lnTo>
                    <a:pt x="5500" y="56964"/>
                  </a:lnTo>
                  <a:lnTo>
                    <a:pt x="6147" y="57449"/>
                  </a:lnTo>
                  <a:lnTo>
                    <a:pt x="6821" y="57934"/>
                  </a:lnTo>
                  <a:lnTo>
                    <a:pt x="7522" y="58366"/>
                  </a:lnTo>
                  <a:lnTo>
                    <a:pt x="8223" y="58797"/>
                  </a:lnTo>
                  <a:lnTo>
                    <a:pt x="9086" y="59282"/>
                  </a:lnTo>
                  <a:lnTo>
                    <a:pt x="9949" y="59714"/>
                  </a:lnTo>
                  <a:lnTo>
                    <a:pt x="10838" y="60145"/>
                  </a:lnTo>
                  <a:lnTo>
                    <a:pt x="11755" y="60523"/>
                  </a:lnTo>
                  <a:lnTo>
                    <a:pt x="12510" y="60792"/>
                  </a:lnTo>
                  <a:lnTo>
                    <a:pt x="13265" y="61062"/>
                  </a:lnTo>
                  <a:lnTo>
                    <a:pt x="14046" y="61277"/>
                  </a:lnTo>
                  <a:lnTo>
                    <a:pt x="14828" y="61493"/>
                  </a:lnTo>
                  <a:lnTo>
                    <a:pt x="15610" y="61682"/>
                  </a:lnTo>
                  <a:lnTo>
                    <a:pt x="16419" y="61843"/>
                  </a:lnTo>
                  <a:lnTo>
                    <a:pt x="17227" y="61978"/>
                  </a:lnTo>
                  <a:lnTo>
                    <a:pt x="18036" y="62086"/>
                  </a:lnTo>
                  <a:lnTo>
                    <a:pt x="18845" y="62167"/>
                  </a:lnTo>
                  <a:lnTo>
                    <a:pt x="19654" y="62194"/>
                  </a:lnTo>
                  <a:lnTo>
                    <a:pt x="20462" y="62221"/>
                  </a:lnTo>
                  <a:lnTo>
                    <a:pt x="21298" y="62221"/>
                  </a:lnTo>
                  <a:lnTo>
                    <a:pt x="22107" y="62194"/>
                  </a:lnTo>
                  <a:lnTo>
                    <a:pt x="22943" y="62140"/>
                  </a:lnTo>
                  <a:lnTo>
                    <a:pt x="23778" y="62059"/>
                  </a:lnTo>
                  <a:lnTo>
                    <a:pt x="24587" y="61924"/>
                  </a:lnTo>
                  <a:lnTo>
                    <a:pt x="24641" y="61924"/>
                  </a:lnTo>
                  <a:lnTo>
                    <a:pt x="25531" y="61763"/>
                  </a:lnTo>
                  <a:lnTo>
                    <a:pt x="26393" y="61574"/>
                  </a:lnTo>
                  <a:lnTo>
                    <a:pt x="27283" y="61358"/>
                  </a:lnTo>
                  <a:lnTo>
                    <a:pt x="28146" y="61089"/>
                  </a:lnTo>
                  <a:lnTo>
                    <a:pt x="29008" y="60792"/>
                  </a:lnTo>
                  <a:lnTo>
                    <a:pt x="29871" y="60469"/>
                  </a:lnTo>
                  <a:lnTo>
                    <a:pt x="30707" y="60118"/>
                  </a:lnTo>
                  <a:lnTo>
                    <a:pt x="31542" y="59741"/>
                  </a:lnTo>
                  <a:lnTo>
                    <a:pt x="32378" y="59309"/>
                  </a:lnTo>
                  <a:lnTo>
                    <a:pt x="33214" y="58851"/>
                  </a:lnTo>
                  <a:lnTo>
                    <a:pt x="34050" y="58366"/>
                  </a:lnTo>
                  <a:lnTo>
                    <a:pt x="34831" y="57827"/>
                  </a:lnTo>
                  <a:lnTo>
                    <a:pt x="35613" y="57287"/>
                  </a:lnTo>
                  <a:lnTo>
                    <a:pt x="36341" y="56694"/>
                  </a:lnTo>
                  <a:lnTo>
                    <a:pt x="37069" y="56074"/>
                  </a:lnTo>
                  <a:lnTo>
                    <a:pt x="37770" y="55427"/>
                  </a:lnTo>
                  <a:lnTo>
                    <a:pt x="38444" y="54780"/>
                  </a:lnTo>
                  <a:lnTo>
                    <a:pt x="39064" y="54079"/>
                  </a:lnTo>
                  <a:lnTo>
                    <a:pt x="39684" y="53351"/>
                  </a:lnTo>
                  <a:lnTo>
                    <a:pt x="40250" y="52597"/>
                  </a:lnTo>
                  <a:lnTo>
                    <a:pt x="40762" y="51815"/>
                  </a:lnTo>
                  <a:lnTo>
                    <a:pt x="41274" y="51006"/>
                  </a:lnTo>
                  <a:lnTo>
                    <a:pt x="41733" y="50170"/>
                  </a:lnTo>
                  <a:lnTo>
                    <a:pt x="42137" y="49335"/>
                  </a:lnTo>
                  <a:lnTo>
                    <a:pt x="42488" y="48499"/>
                  </a:lnTo>
                  <a:lnTo>
                    <a:pt x="42703" y="47906"/>
                  </a:lnTo>
                  <a:lnTo>
                    <a:pt x="42892" y="47313"/>
                  </a:lnTo>
                  <a:lnTo>
                    <a:pt x="43054" y="46693"/>
                  </a:lnTo>
                  <a:lnTo>
                    <a:pt x="43189" y="46100"/>
                  </a:lnTo>
                  <a:lnTo>
                    <a:pt x="43296" y="45507"/>
                  </a:lnTo>
                  <a:lnTo>
                    <a:pt x="43404" y="44886"/>
                  </a:lnTo>
                  <a:lnTo>
                    <a:pt x="43485" y="44293"/>
                  </a:lnTo>
                  <a:lnTo>
                    <a:pt x="43512" y="43673"/>
                  </a:lnTo>
                  <a:lnTo>
                    <a:pt x="43566" y="42865"/>
                  </a:lnTo>
                  <a:lnTo>
                    <a:pt x="43539" y="42083"/>
                  </a:lnTo>
                  <a:lnTo>
                    <a:pt x="43485" y="41274"/>
                  </a:lnTo>
                  <a:lnTo>
                    <a:pt x="43404" y="40492"/>
                  </a:lnTo>
                  <a:lnTo>
                    <a:pt x="43269" y="39737"/>
                  </a:lnTo>
                  <a:lnTo>
                    <a:pt x="43108" y="38956"/>
                  </a:lnTo>
                  <a:lnTo>
                    <a:pt x="42892" y="38201"/>
                  </a:lnTo>
                  <a:lnTo>
                    <a:pt x="42622" y="37473"/>
                  </a:lnTo>
                  <a:lnTo>
                    <a:pt x="42434" y="37015"/>
                  </a:lnTo>
                  <a:lnTo>
                    <a:pt x="42245" y="36556"/>
                  </a:lnTo>
                  <a:lnTo>
                    <a:pt x="42029" y="36125"/>
                  </a:lnTo>
                  <a:lnTo>
                    <a:pt x="41787" y="35667"/>
                  </a:lnTo>
                  <a:lnTo>
                    <a:pt x="41544" y="35262"/>
                  </a:lnTo>
                  <a:lnTo>
                    <a:pt x="41274" y="34831"/>
                  </a:lnTo>
                  <a:lnTo>
                    <a:pt x="41005" y="34426"/>
                  </a:lnTo>
                  <a:lnTo>
                    <a:pt x="40708" y="34022"/>
                  </a:lnTo>
                  <a:lnTo>
                    <a:pt x="40385" y="33618"/>
                  </a:lnTo>
                  <a:lnTo>
                    <a:pt x="40061" y="33240"/>
                  </a:lnTo>
                  <a:lnTo>
                    <a:pt x="39711" y="32863"/>
                  </a:lnTo>
                  <a:lnTo>
                    <a:pt x="39360" y="32512"/>
                  </a:lnTo>
                  <a:lnTo>
                    <a:pt x="38983" y="32162"/>
                  </a:lnTo>
                  <a:lnTo>
                    <a:pt x="38606" y="31838"/>
                  </a:lnTo>
                  <a:lnTo>
                    <a:pt x="38174" y="31515"/>
                  </a:lnTo>
                  <a:lnTo>
                    <a:pt x="37770" y="31218"/>
                  </a:lnTo>
                  <a:lnTo>
                    <a:pt x="38147" y="30949"/>
                  </a:lnTo>
                  <a:lnTo>
                    <a:pt x="38552" y="30706"/>
                  </a:lnTo>
                  <a:lnTo>
                    <a:pt x="39145" y="30302"/>
                  </a:lnTo>
                  <a:lnTo>
                    <a:pt x="39684" y="29870"/>
                  </a:lnTo>
                  <a:lnTo>
                    <a:pt x="40223" y="29412"/>
                  </a:lnTo>
                  <a:lnTo>
                    <a:pt x="40708" y="28927"/>
                  </a:lnTo>
                  <a:lnTo>
                    <a:pt x="41194" y="28442"/>
                  </a:lnTo>
                  <a:lnTo>
                    <a:pt x="41625" y="27902"/>
                  </a:lnTo>
                  <a:lnTo>
                    <a:pt x="42002" y="27363"/>
                  </a:lnTo>
                  <a:lnTo>
                    <a:pt x="42380" y="26824"/>
                  </a:lnTo>
                  <a:lnTo>
                    <a:pt x="42703" y="26231"/>
                  </a:lnTo>
                  <a:lnTo>
                    <a:pt x="43027" y="25638"/>
                  </a:lnTo>
                  <a:lnTo>
                    <a:pt x="43269" y="25045"/>
                  </a:lnTo>
                  <a:lnTo>
                    <a:pt x="43512" y="24398"/>
                  </a:lnTo>
                  <a:lnTo>
                    <a:pt x="43701" y="23751"/>
                  </a:lnTo>
                  <a:lnTo>
                    <a:pt x="43863" y="23104"/>
                  </a:lnTo>
                  <a:lnTo>
                    <a:pt x="43997" y="22403"/>
                  </a:lnTo>
                  <a:lnTo>
                    <a:pt x="44105" y="21702"/>
                  </a:lnTo>
                  <a:lnTo>
                    <a:pt x="44159" y="21136"/>
                  </a:lnTo>
                  <a:lnTo>
                    <a:pt x="44186" y="20543"/>
                  </a:lnTo>
                  <a:lnTo>
                    <a:pt x="44186" y="19923"/>
                  </a:lnTo>
                  <a:lnTo>
                    <a:pt x="44159" y="19303"/>
                  </a:lnTo>
                  <a:lnTo>
                    <a:pt x="44105" y="18683"/>
                  </a:lnTo>
                  <a:lnTo>
                    <a:pt x="44024" y="18036"/>
                  </a:lnTo>
                  <a:lnTo>
                    <a:pt x="43916" y="17389"/>
                  </a:lnTo>
                  <a:lnTo>
                    <a:pt x="43809" y="16742"/>
                  </a:lnTo>
                  <a:lnTo>
                    <a:pt x="43620" y="15879"/>
                  </a:lnTo>
                  <a:lnTo>
                    <a:pt x="43377" y="15043"/>
                  </a:lnTo>
                  <a:lnTo>
                    <a:pt x="43189" y="14369"/>
                  </a:lnTo>
                  <a:lnTo>
                    <a:pt x="42973" y="13695"/>
                  </a:lnTo>
                  <a:lnTo>
                    <a:pt x="42730" y="13048"/>
                  </a:lnTo>
                  <a:lnTo>
                    <a:pt x="42461" y="12401"/>
                  </a:lnTo>
                  <a:lnTo>
                    <a:pt x="42191" y="11754"/>
                  </a:lnTo>
                  <a:lnTo>
                    <a:pt x="41895" y="11134"/>
                  </a:lnTo>
                  <a:lnTo>
                    <a:pt x="41571" y="10514"/>
                  </a:lnTo>
                  <a:lnTo>
                    <a:pt x="41248" y="9921"/>
                  </a:lnTo>
                  <a:lnTo>
                    <a:pt x="40897" y="9328"/>
                  </a:lnTo>
                  <a:lnTo>
                    <a:pt x="40520" y="8762"/>
                  </a:lnTo>
                  <a:lnTo>
                    <a:pt x="40142" y="8196"/>
                  </a:lnTo>
                  <a:lnTo>
                    <a:pt x="39711" y="7656"/>
                  </a:lnTo>
                  <a:lnTo>
                    <a:pt x="39307" y="7117"/>
                  </a:lnTo>
                  <a:lnTo>
                    <a:pt x="38848" y="6605"/>
                  </a:lnTo>
                  <a:lnTo>
                    <a:pt x="38390" y="6093"/>
                  </a:lnTo>
                  <a:lnTo>
                    <a:pt x="37932" y="5608"/>
                  </a:lnTo>
                  <a:lnTo>
                    <a:pt x="37419" y="5149"/>
                  </a:lnTo>
                  <a:lnTo>
                    <a:pt x="36907" y="4691"/>
                  </a:lnTo>
                  <a:lnTo>
                    <a:pt x="36368" y="4287"/>
                  </a:lnTo>
                  <a:lnTo>
                    <a:pt x="35829" y="3855"/>
                  </a:lnTo>
                  <a:lnTo>
                    <a:pt x="35263" y="3478"/>
                  </a:lnTo>
                  <a:lnTo>
                    <a:pt x="34670" y="3100"/>
                  </a:lnTo>
                  <a:lnTo>
                    <a:pt x="34077" y="2750"/>
                  </a:lnTo>
                  <a:lnTo>
                    <a:pt x="33456" y="2427"/>
                  </a:lnTo>
                  <a:lnTo>
                    <a:pt x="32756" y="2076"/>
                  </a:lnTo>
                  <a:lnTo>
                    <a:pt x="32055" y="1779"/>
                  </a:lnTo>
                  <a:lnTo>
                    <a:pt x="31327" y="1510"/>
                  </a:lnTo>
                  <a:lnTo>
                    <a:pt x="30572" y="1240"/>
                  </a:lnTo>
                  <a:lnTo>
                    <a:pt x="29682" y="998"/>
                  </a:lnTo>
                  <a:lnTo>
                    <a:pt x="28766" y="755"/>
                  </a:lnTo>
                  <a:lnTo>
                    <a:pt x="27876" y="566"/>
                  </a:lnTo>
                  <a:lnTo>
                    <a:pt x="26959" y="405"/>
                  </a:lnTo>
                  <a:lnTo>
                    <a:pt x="26043" y="270"/>
                  </a:lnTo>
                  <a:lnTo>
                    <a:pt x="25126" y="162"/>
                  </a:lnTo>
                  <a:lnTo>
                    <a:pt x="24183" y="81"/>
                  </a:lnTo>
                  <a:lnTo>
                    <a:pt x="23266" y="27"/>
                  </a:lnTo>
                  <a:lnTo>
                    <a:pt x="223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6"/>
            <p:cNvSpPr/>
            <p:nvPr/>
          </p:nvSpPr>
          <p:spPr>
            <a:xfrm>
              <a:off x="3145775" y="453775"/>
              <a:ext cx="898425" cy="293200"/>
            </a:xfrm>
            <a:custGeom>
              <a:avLst/>
              <a:gdLst/>
              <a:ahLst/>
              <a:cxnLst/>
              <a:rect l="l" t="t" r="r" b="b"/>
              <a:pathLst>
                <a:path w="35937" h="11728" extrusionOk="0">
                  <a:moveTo>
                    <a:pt x="16769" y="1"/>
                  </a:moveTo>
                  <a:lnTo>
                    <a:pt x="15933" y="82"/>
                  </a:lnTo>
                  <a:lnTo>
                    <a:pt x="15125" y="216"/>
                  </a:lnTo>
                  <a:lnTo>
                    <a:pt x="14343" y="405"/>
                  </a:lnTo>
                  <a:lnTo>
                    <a:pt x="13588" y="648"/>
                  </a:lnTo>
                  <a:lnTo>
                    <a:pt x="12833" y="917"/>
                  </a:lnTo>
                  <a:lnTo>
                    <a:pt x="12132" y="1241"/>
                  </a:lnTo>
                  <a:lnTo>
                    <a:pt x="11431" y="1591"/>
                  </a:lnTo>
                  <a:lnTo>
                    <a:pt x="10730" y="1996"/>
                  </a:lnTo>
                  <a:lnTo>
                    <a:pt x="10083" y="2427"/>
                  </a:lnTo>
                  <a:lnTo>
                    <a:pt x="9436" y="2858"/>
                  </a:lnTo>
                  <a:lnTo>
                    <a:pt x="8789" y="3344"/>
                  </a:lnTo>
                  <a:lnTo>
                    <a:pt x="8142" y="3829"/>
                  </a:lnTo>
                  <a:lnTo>
                    <a:pt x="6902" y="4880"/>
                  </a:lnTo>
                  <a:lnTo>
                    <a:pt x="5689" y="5959"/>
                  </a:lnTo>
                  <a:lnTo>
                    <a:pt x="4395" y="7091"/>
                  </a:lnTo>
                  <a:lnTo>
                    <a:pt x="3721" y="7684"/>
                  </a:lnTo>
                  <a:lnTo>
                    <a:pt x="3020" y="8223"/>
                  </a:lnTo>
                  <a:lnTo>
                    <a:pt x="2319" y="8762"/>
                  </a:lnTo>
                  <a:lnTo>
                    <a:pt x="1564" y="9248"/>
                  </a:lnTo>
                  <a:lnTo>
                    <a:pt x="1187" y="9463"/>
                  </a:lnTo>
                  <a:lnTo>
                    <a:pt x="810" y="9679"/>
                  </a:lnTo>
                  <a:lnTo>
                    <a:pt x="405" y="9868"/>
                  </a:lnTo>
                  <a:lnTo>
                    <a:pt x="1" y="10029"/>
                  </a:lnTo>
                  <a:lnTo>
                    <a:pt x="163" y="10353"/>
                  </a:lnTo>
                  <a:lnTo>
                    <a:pt x="270" y="10542"/>
                  </a:lnTo>
                  <a:lnTo>
                    <a:pt x="378" y="10730"/>
                  </a:lnTo>
                  <a:lnTo>
                    <a:pt x="540" y="10919"/>
                  </a:lnTo>
                  <a:lnTo>
                    <a:pt x="702" y="11054"/>
                  </a:lnTo>
                  <a:lnTo>
                    <a:pt x="890" y="11216"/>
                  </a:lnTo>
                  <a:lnTo>
                    <a:pt x="1079" y="11323"/>
                  </a:lnTo>
                  <a:lnTo>
                    <a:pt x="1295" y="11431"/>
                  </a:lnTo>
                  <a:lnTo>
                    <a:pt x="1510" y="11539"/>
                  </a:lnTo>
                  <a:lnTo>
                    <a:pt x="1753" y="11620"/>
                  </a:lnTo>
                  <a:lnTo>
                    <a:pt x="1996" y="11674"/>
                  </a:lnTo>
                  <a:lnTo>
                    <a:pt x="2211" y="11701"/>
                  </a:lnTo>
                  <a:lnTo>
                    <a:pt x="2454" y="11728"/>
                  </a:lnTo>
                  <a:lnTo>
                    <a:pt x="2912" y="11728"/>
                  </a:lnTo>
                  <a:lnTo>
                    <a:pt x="3128" y="11701"/>
                  </a:lnTo>
                  <a:lnTo>
                    <a:pt x="3344" y="11647"/>
                  </a:lnTo>
                  <a:lnTo>
                    <a:pt x="5123" y="11108"/>
                  </a:lnTo>
                  <a:lnTo>
                    <a:pt x="5150" y="11108"/>
                  </a:lnTo>
                  <a:lnTo>
                    <a:pt x="5959" y="10623"/>
                  </a:lnTo>
                  <a:lnTo>
                    <a:pt x="6767" y="10083"/>
                  </a:lnTo>
                  <a:lnTo>
                    <a:pt x="8358" y="8978"/>
                  </a:lnTo>
                  <a:lnTo>
                    <a:pt x="9922" y="7900"/>
                  </a:lnTo>
                  <a:lnTo>
                    <a:pt x="10703" y="7361"/>
                  </a:lnTo>
                  <a:lnTo>
                    <a:pt x="11485" y="6848"/>
                  </a:lnTo>
                  <a:lnTo>
                    <a:pt x="12051" y="6525"/>
                  </a:lnTo>
                  <a:lnTo>
                    <a:pt x="12617" y="6201"/>
                  </a:lnTo>
                  <a:lnTo>
                    <a:pt x="13157" y="5932"/>
                  </a:lnTo>
                  <a:lnTo>
                    <a:pt x="13696" y="5689"/>
                  </a:lnTo>
                  <a:lnTo>
                    <a:pt x="14235" y="5500"/>
                  </a:lnTo>
                  <a:lnTo>
                    <a:pt x="14774" y="5312"/>
                  </a:lnTo>
                  <a:lnTo>
                    <a:pt x="15313" y="5177"/>
                  </a:lnTo>
                  <a:lnTo>
                    <a:pt x="15879" y="5069"/>
                  </a:lnTo>
                  <a:lnTo>
                    <a:pt x="16419" y="4988"/>
                  </a:lnTo>
                  <a:lnTo>
                    <a:pt x="16985" y="4961"/>
                  </a:lnTo>
                  <a:lnTo>
                    <a:pt x="17551" y="4934"/>
                  </a:lnTo>
                  <a:lnTo>
                    <a:pt x="18117" y="4961"/>
                  </a:lnTo>
                  <a:lnTo>
                    <a:pt x="18710" y="5015"/>
                  </a:lnTo>
                  <a:lnTo>
                    <a:pt x="19330" y="5096"/>
                  </a:lnTo>
                  <a:lnTo>
                    <a:pt x="19950" y="5204"/>
                  </a:lnTo>
                  <a:lnTo>
                    <a:pt x="20597" y="5366"/>
                  </a:lnTo>
                  <a:lnTo>
                    <a:pt x="22592" y="5878"/>
                  </a:lnTo>
                  <a:lnTo>
                    <a:pt x="23590" y="6147"/>
                  </a:lnTo>
                  <a:lnTo>
                    <a:pt x="24614" y="6363"/>
                  </a:lnTo>
                  <a:lnTo>
                    <a:pt x="25611" y="6579"/>
                  </a:lnTo>
                  <a:lnTo>
                    <a:pt x="26124" y="6660"/>
                  </a:lnTo>
                  <a:lnTo>
                    <a:pt x="26609" y="6714"/>
                  </a:lnTo>
                  <a:lnTo>
                    <a:pt x="27121" y="6767"/>
                  </a:lnTo>
                  <a:lnTo>
                    <a:pt x="27633" y="6794"/>
                  </a:lnTo>
                  <a:lnTo>
                    <a:pt x="28173" y="6794"/>
                  </a:lnTo>
                  <a:lnTo>
                    <a:pt x="28685" y="6767"/>
                  </a:lnTo>
                  <a:lnTo>
                    <a:pt x="29143" y="6740"/>
                  </a:lnTo>
                  <a:lnTo>
                    <a:pt x="29628" y="6660"/>
                  </a:lnTo>
                  <a:lnTo>
                    <a:pt x="30087" y="6579"/>
                  </a:lnTo>
                  <a:lnTo>
                    <a:pt x="30545" y="6471"/>
                  </a:lnTo>
                  <a:lnTo>
                    <a:pt x="31003" y="6363"/>
                  </a:lnTo>
                  <a:lnTo>
                    <a:pt x="31461" y="6228"/>
                  </a:lnTo>
                  <a:lnTo>
                    <a:pt x="31920" y="6066"/>
                  </a:lnTo>
                  <a:lnTo>
                    <a:pt x="32378" y="5878"/>
                  </a:lnTo>
                  <a:lnTo>
                    <a:pt x="33295" y="5500"/>
                  </a:lnTo>
                  <a:lnTo>
                    <a:pt x="34184" y="5042"/>
                  </a:lnTo>
                  <a:lnTo>
                    <a:pt x="35047" y="4557"/>
                  </a:lnTo>
                  <a:lnTo>
                    <a:pt x="35937" y="4018"/>
                  </a:lnTo>
                  <a:lnTo>
                    <a:pt x="35424" y="3559"/>
                  </a:lnTo>
                  <a:lnTo>
                    <a:pt x="34912" y="3101"/>
                  </a:lnTo>
                  <a:lnTo>
                    <a:pt x="34373" y="2697"/>
                  </a:lnTo>
                  <a:lnTo>
                    <a:pt x="33834" y="2265"/>
                  </a:lnTo>
                  <a:lnTo>
                    <a:pt x="33268" y="1888"/>
                  </a:lnTo>
                  <a:lnTo>
                    <a:pt x="32675" y="1510"/>
                  </a:lnTo>
                  <a:lnTo>
                    <a:pt x="32082" y="1160"/>
                  </a:lnTo>
                  <a:lnTo>
                    <a:pt x="31461" y="837"/>
                  </a:lnTo>
                  <a:lnTo>
                    <a:pt x="31219" y="971"/>
                  </a:lnTo>
                  <a:lnTo>
                    <a:pt x="30788" y="1187"/>
                  </a:lnTo>
                  <a:lnTo>
                    <a:pt x="30356" y="1349"/>
                  </a:lnTo>
                  <a:lnTo>
                    <a:pt x="29898" y="1510"/>
                  </a:lnTo>
                  <a:lnTo>
                    <a:pt x="29467" y="1618"/>
                  </a:lnTo>
                  <a:lnTo>
                    <a:pt x="29035" y="1699"/>
                  </a:lnTo>
                  <a:lnTo>
                    <a:pt x="28577" y="1753"/>
                  </a:lnTo>
                  <a:lnTo>
                    <a:pt x="28146" y="1780"/>
                  </a:lnTo>
                  <a:lnTo>
                    <a:pt x="27687" y="1807"/>
                  </a:lnTo>
                  <a:lnTo>
                    <a:pt x="27256" y="1807"/>
                  </a:lnTo>
                  <a:lnTo>
                    <a:pt x="26798" y="1780"/>
                  </a:lnTo>
                  <a:lnTo>
                    <a:pt x="25908" y="1672"/>
                  </a:lnTo>
                  <a:lnTo>
                    <a:pt x="24991" y="1510"/>
                  </a:lnTo>
                  <a:lnTo>
                    <a:pt x="24075" y="1295"/>
                  </a:lnTo>
                  <a:lnTo>
                    <a:pt x="22242" y="837"/>
                  </a:lnTo>
                  <a:lnTo>
                    <a:pt x="21325" y="594"/>
                  </a:lnTo>
                  <a:lnTo>
                    <a:pt x="20408" y="378"/>
                  </a:lnTo>
                  <a:lnTo>
                    <a:pt x="19492" y="216"/>
                  </a:lnTo>
                  <a:lnTo>
                    <a:pt x="18575" y="82"/>
                  </a:lnTo>
                  <a:lnTo>
                    <a:pt x="18117" y="28"/>
                  </a:lnTo>
                  <a:lnTo>
                    <a:pt x="176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6"/>
            <p:cNvSpPr/>
            <p:nvPr/>
          </p:nvSpPr>
          <p:spPr>
            <a:xfrm>
              <a:off x="3807625" y="767850"/>
              <a:ext cx="392925" cy="243325"/>
            </a:xfrm>
            <a:custGeom>
              <a:avLst/>
              <a:gdLst/>
              <a:ahLst/>
              <a:cxnLst/>
              <a:rect l="l" t="t" r="r" b="b"/>
              <a:pathLst>
                <a:path w="15717" h="9733" extrusionOk="0">
                  <a:moveTo>
                    <a:pt x="11107" y="1"/>
                  </a:moveTo>
                  <a:lnTo>
                    <a:pt x="10595" y="28"/>
                  </a:lnTo>
                  <a:lnTo>
                    <a:pt x="10110" y="108"/>
                  </a:lnTo>
                  <a:lnTo>
                    <a:pt x="9624" y="189"/>
                  </a:lnTo>
                  <a:lnTo>
                    <a:pt x="9166" y="324"/>
                  </a:lnTo>
                  <a:lnTo>
                    <a:pt x="8708" y="459"/>
                  </a:lnTo>
                  <a:lnTo>
                    <a:pt x="8249" y="621"/>
                  </a:lnTo>
                  <a:lnTo>
                    <a:pt x="7791" y="809"/>
                  </a:lnTo>
                  <a:lnTo>
                    <a:pt x="7333" y="1025"/>
                  </a:lnTo>
                  <a:lnTo>
                    <a:pt x="6470" y="1483"/>
                  </a:lnTo>
                  <a:lnTo>
                    <a:pt x="5634" y="1995"/>
                  </a:lnTo>
                  <a:lnTo>
                    <a:pt x="4799" y="2535"/>
                  </a:lnTo>
                  <a:lnTo>
                    <a:pt x="3990" y="3074"/>
                  </a:lnTo>
                  <a:lnTo>
                    <a:pt x="3370" y="3451"/>
                  </a:lnTo>
                  <a:lnTo>
                    <a:pt x="2750" y="3856"/>
                  </a:lnTo>
                  <a:lnTo>
                    <a:pt x="2885" y="4422"/>
                  </a:lnTo>
                  <a:lnTo>
                    <a:pt x="2993" y="4934"/>
                  </a:lnTo>
                  <a:lnTo>
                    <a:pt x="3046" y="5446"/>
                  </a:lnTo>
                  <a:lnTo>
                    <a:pt x="3046" y="5904"/>
                  </a:lnTo>
                  <a:lnTo>
                    <a:pt x="2993" y="6363"/>
                  </a:lnTo>
                  <a:lnTo>
                    <a:pt x="2912" y="6767"/>
                  </a:lnTo>
                  <a:lnTo>
                    <a:pt x="2777" y="7172"/>
                  </a:lnTo>
                  <a:lnTo>
                    <a:pt x="2588" y="7549"/>
                  </a:lnTo>
                  <a:lnTo>
                    <a:pt x="2373" y="7872"/>
                  </a:lnTo>
                  <a:lnTo>
                    <a:pt x="2130" y="8196"/>
                  </a:lnTo>
                  <a:lnTo>
                    <a:pt x="1833" y="8519"/>
                  </a:lnTo>
                  <a:lnTo>
                    <a:pt x="1510" y="8789"/>
                  </a:lnTo>
                  <a:lnTo>
                    <a:pt x="1159" y="9059"/>
                  </a:lnTo>
                  <a:lnTo>
                    <a:pt x="809" y="9301"/>
                  </a:lnTo>
                  <a:lnTo>
                    <a:pt x="405" y="9517"/>
                  </a:lnTo>
                  <a:lnTo>
                    <a:pt x="0" y="9733"/>
                  </a:lnTo>
                  <a:lnTo>
                    <a:pt x="0" y="9733"/>
                  </a:lnTo>
                  <a:lnTo>
                    <a:pt x="485" y="9625"/>
                  </a:lnTo>
                  <a:lnTo>
                    <a:pt x="971" y="9517"/>
                  </a:lnTo>
                  <a:lnTo>
                    <a:pt x="1456" y="9382"/>
                  </a:lnTo>
                  <a:lnTo>
                    <a:pt x="1941" y="9247"/>
                  </a:lnTo>
                  <a:lnTo>
                    <a:pt x="2912" y="8897"/>
                  </a:lnTo>
                  <a:lnTo>
                    <a:pt x="3882" y="8493"/>
                  </a:lnTo>
                  <a:lnTo>
                    <a:pt x="4853" y="8034"/>
                  </a:lnTo>
                  <a:lnTo>
                    <a:pt x="5796" y="7522"/>
                  </a:lnTo>
                  <a:lnTo>
                    <a:pt x="6740" y="6983"/>
                  </a:lnTo>
                  <a:lnTo>
                    <a:pt x="7629" y="6444"/>
                  </a:lnTo>
                  <a:lnTo>
                    <a:pt x="8196" y="6093"/>
                  </a:lnTo>
                  <a:lnTo>
                    <a:pt x="8762" y="5743"/>
                  </a:lnTo>
                  <a:lnTo>
                    <a:pt x="9355" y="5446"/>
                  </a:lnTo>
                  <a:lnTo>
                    <a:pt x="9651" y="5284"/>
                  </a:lnTo>
                  <a:lnTo>
                    <a:pt x="9975" y="5177"/>
                  </a:lnTo>
                  <a:lnTo>
                    <a:pt x="10271" y="5069"/>
                  </a:lnTo>
                  <a:lnTo>
                    <a:pt x="10595" y="4988"/>
                  </a:lnTo>
                  <a:lnTo>
                    <a:pt x="10891" y="4934"/>
                  </a:lnTo>
                  <a:lnTo>
                    <a:pt x="11215" y="4907"/>
                  </a:lnTo>
                  <a:lnTo>
                    <a:pt x="11538" y="4907"/>
                  </a:lnTo>
                  <a:lnTo>
                    <a:pt x="11862" y="4934"/>
                  </a:lnTo>
                  <a:lnTo>
                    <a:pt x="12185" y="4988"/>
                  </a:lnTo>
                  <a:lnTo>
                    <a:pt x="12536" y="5096"/>
                  </a:lnTo>
                  <a:lnTo>
                    <a:pt x="12967" y="5311"/>
                  </a:lnTo>
                  <a:lnTo>
                    <a:pt x="13372" y="5554"/>
                  </a:lnTo>
                  <a:lnTo>
                    <a:pt x="13776" y="5851"/>
                  </a:lnTo>
                  <a:lnTo>
                    <a:pt x="14180" y="6174"/>
                  </a:lnTo>
                  <a:lnTo>
                    <a:pt x="14558" y="6525"/>
                  </a:lnTo>
                  <a:lnTo>
                    <a:pt x="14908" y="6875"/>
                  </a:lnTo>
                  <a:lnTo>
                    <a:pt x="15636" y="7549"/>
                  </a:lnTo>
                  <a:lnTo>
                    <a:pt x="15690" y="6983"/>
                  </a:lnTo>
                  <a:lnTo>
                    <a:pt x="15717" y="6390"/>
                  </a:lnTo>
                  <a:lnTo>
                    <a:pt x="15717" y="5770"/>
                  </a:lnTo>
                  <a:lnTo>
                    <a:pt x="15690" y="5150"/>
                  </a:lnTo>
                  <a:lnTo>
                    <a:pt x="15636" y="4530"/>
                  </a:lnTo>
                  <a:lnTo>
                    <a:pt x="15555" y="3883"/>
                  </a:lnTo>
                  <a:lnTo>
                    <a:pt x="15447" y="3236"/>
                  </a:lnTo>
                  <a:lnTo>
                    <a:pt x="15340" y="2589"/>
                  </a:lnTo>
                  <a:lnTo>
                    <a:pt x="15151" y="1726"/>
                  </a:lnTo>
                  <a:lnTo>
                    <a:pt x="14908" y="890"/>
                  </a:lnTo>
                  <a:lnTo>
                    <a:pt x="14477" y="675"/>
                  </a:lnTo>
                  <a:lnTo>
                    <a:pt x="14019" y="486"/>
                  </a:lnTo>
                  <a:lnTo>
                    <a:pt x="13560" y="351"/>
                  </a:lnTo>
                  <a:lnTo>
                    <a:pt x="13102" y="216"/>
                  </a:lnTo>
                  <a:lnTo>
                    <a:pt x="12617" y="108"/>
                  </a:lnTo>
                  <a:lnTo>
                    <a:pt x="12132" y="28"/>
                  </a:lnTo>
                  <a:lnTo>
                    <a:pt x="116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6"/>
            <p:cNvSpPr/>
            <p:nvPr/>
          </p:nvSpPr>
          <p:spPr>
            <a:xfrm>
              <a:off x="3266425" y="1147300"/>
              <a:ext cx="895050" cy="203550"/>
            </a:xfrm>
            <a:custGeom>
              <a:avLst/>
              <a:gdLst/>
              <a:ahLst/>
              <a:cxnLst/>
              <a:rect l="l" t="t" r="r" b="b"/>
              <a:pathLst>
                <a:path w="35802" h="8142" extrusionOk="0">
                  <a:moveTo>
                    <a:pt x="24775" y="0"/>
                  </a:moveTo>
                  <a:lnTo>
                    <a:pt x="24047" y="27"/>
                  </a:lnTo>
                  <a:lnTo>
                    <a:pt x="23347" y="81"/>
                  </a:lnTo>
                  <a:lnTo>
                    <a:pt x="22619" y="135"/>
                  </a:lnTo>
                  <a:lnTo>
                    <a:pt x="21891" y="243"/>
                  </a:lnTo>
                  <a:lnTo>
                    <a:pt x="21136" y="378"/>
                  </a:lnTo>
                  <a:lnTo>
                    <a:pt x="20408" y="513"/>
                  </a:lnTo>
                  <a:lnTo>
                    <a:pt x="19276" y="809"/>
                  </a:lnTo>
                  <a:lnTo>
                    <a:pt x="18090" y="1160"/>
                  </a:lnTo>
                  <a:lnTo>
                    <a:pt x="16876" y="1537"/>
                  </a:lnTo>
                  <a:lnTo>
                    <a:pt x="15636" y="1968"/>
                  </a:lnTo>
                  <a:lnTo>
                    <a:pt x="13048" y="2912"/>
                  </a:lnTo>
                  <a:lnTo>
                    <a:pt x="11727" y="3370"/>
                  </a:lnTo>
                  <a:lnTo>
                    <a:pt x="10406" y="3801"/>
                  </a:lnTo>
                  <a:lnTo>
                    <a:pt x="9058" y="4206"/>
                  </a:lnTo>
                  <a:lnTo>
                    <a:pt x="7711" y="4556"/>
                  </a:lnTo>
                  <a:lnTo>
                    <a:pt x="7037" y="4718"/>
                  </a:lnTo>
                  <a:lnTo>
                    <a:pt x="6390" y="4853"/>
                  </a:lnTo>
                  <a:lnTo>
                    <a:pt x="5716" y="4988"/>
                  </a:lnTo>
                  <a:lnTo>
                    <a:pt x="5069" y="5095"/>
                  </a:lnTo>
                  <a:lnTo>
                    <a:pt x="4395" y="5176"/>
                  </a:lnTo>
                  <a:lnTo>
                    <a:pt x="3748" y="5203"/>
                  </a:lnTo>
                  <a:lnTo>
                    <a:pt x="3101" y="5257"/>
                  </a:lnTo>
                  <a:lnTo>
                    <a:pt x="2481" y="5257"/>
                  </a:lnTo>
                  <a:lnTo>
                    <a:pt x="1834" y="5203"/>
                  </a:lnTo>
                  <a:lnTo>
                    <a:pt x="1214" y="5149"/>
                  </a:lnTo>
                  <a:lnTo>
                    <a:pt x="593" y="5069"/>
                  </a:lnTo>
                  <a:lnTo>
                    <a:pt x="0" y="4934"/>
                  </a:lnTo>
                  <a:lnTo>
                    <a:pt x="162" y="5365"/>
                  </a:lnTo>
                  <a:lnTo>
                    <a:pt x="324" y="5769"/>
                  </a:lnTo>
                  <a:lnTo>
                    <a:pt x="567" y="6174"/>
                  </a:lnTo>
                  <a:lnTo>
                    <a:pt x="836" y="6551"/>
                  </a:lnTo>
                  <a:lnTo>
                    <a:pt x="998" y="6713"/>
                  </a:lnTo>
                  <a:lnTo>
                    <a:pt x="1187" y="6875"/>
                  </a:lnTo>
                  <a:lnTo>
                    <a:pt x="1348" y="7010"/>
                  </a:lnTo>
                  <a:lnTo>
                    <a:pt x="1564" y="7117"/>
                  </a:lnTo>
                  <a:lnTo>
                    <a:pt x="1753" y="7225"/>
                  </a:lnTo>
                  <a:lnTo>
                    <a:pt x="1968" y="7333"/>
                  </a:lnTo>
                  <a:lnTo>
                    <a:pt x="2184" y="7387"/>
                  </a:lnTo>
                  <a:lnTo>
                    <a:pt x="2400" y="7441"/>
                  </a:lnTo>
                  <a:lnTo>
                    <a:pt x="2642" y="7468"/>
                  </a:lnTo>
                  <a:lnTo>
                    <a:pt x="2858" y="7441"/>
                  </a:lnTo>
                  <a:lnTo>
                    <a:pt x="3990" y="7333"/>
                  </a:lnTo>
                  <a:lnTo>
                    <a:pt x="4179" y="7414"/>
                  </a:lnTo>
                  <a:lnTo>
                    <a:pt x="4395" y="7468"/>
                  </a:lnTo>
                  <a:lnTo>
                    <a:pt x="4610" y="7522"/>
                  </a:lnTo>
                  <a:lnTo>
                    <a:pt x="4826" y="7549"/>
                  </a:lnTo>
                  <a:lnTo>
                    <a:pt x="5311" y="7549"/>
                  </a:lnTo>
                  <a:lnTo>
                    <a:pt x="5581" y="7495"/>
                  </a:lnTo>
                  <a:lnTo>
                    <a:pt x="5850" y="7441"/>
                  </a:lnTo>
                  <a:lnTo>
                    <a:pt x="6821" y="7171"/>
                  </a:lnTo>
                  <a:lnTo>
                    <a:pt x="7845" y="6929"/>
                  </a:lnTo>
                  <a:lnTo>
                    <a:pt x="10784" y="6551"/>
                  </a:lnTo>
                  <a:lnTo>
                    <a:pt x="13695" y="6147"/>
                  </a:lnTo>
                  <a:lnTo>
                    <a:pt x="14666" y="6174"/>
                  </a:lnTo>
                  <a:lnTo>
                    <a:pt x="15636" y="6282"/>
                  </a:lnTo>
                  <a:lnTo>
                    <a:pt x="16122" y="6336"/>
                  </a:lnTo>
                  <a:lnTo>
                    <a:pt x="16580" y="6416"/>
                  </a:lnTo>
                  <a:lnTo>
                    <a:pt x="17038" y="6524"/>
                  </a:lnTo>
                  <a:lnTo>
                    <a:pt x="17497" y="6632"/>
                  </a:lnTo>
                  <a:lnTo>
                    <a:pt x="18575" y="6282"/>
                  </a:lnTo>
                  <a:lnTo>
                    <a:pt x="19653" y="5931"/>
                  </a:lnTo>
                  <a:lnTo>
                    <a:pt x="20759" y="5635"/>
                  </a:lnTo>
                  <a:lnTo>
                    <a:pt x="21891" y="5365"/>
                  </a:lnTo>
                  <a:lnTo>
                    <a:pt x="22457" y="5257"/>
                  </a:lnTo>
                  <a:lnTo>
                    <a:pt x="22996" y="5176"/>
                  </a:lnTo>
                  <a:lnTo>
                    <a:pt x="23562" y="5095"/>
                  </a:lnTo>
                  <a:lnTo>
                    <a:pt x="24128" y="5042"/>
                  </a:lnTo>
                  <a:lnTo>
                    <a:pt x="24694" y="5015"/>
                  </a:lnTo>
                  <a:lnTo>
                    <a:pt x="25827" y="5015"/>
                  </a:lnTo>
                  <a:lnTo>
                    <a:pt x="26393" y="5069"/>
                  </a:lnTo>
                  <a:lnTo>
                    <a:pt x="26932" y="5149"/>
                  </a:lnTo>
                  <a:lnTo>
                    <a:pt x="27471" y="5257"/>
                  </a:lnTo>
                  <a:lnTo>
                    <a:pt x="27983" y="5392"/>
                  </a:lnTo>
                  <a:lnTo>
                    <a:pt x="28496" y="5554"/>
                  </a:lnTo>
                  <a:lnTo>
                    <a:pt x="28981" y="5742"/>
                  </a:lnTo>
                  <a:lnTo>
                    <a:pt x="29493" y="5958"/>
                  </a:lnTo>
                  <a:lnTo>
                    <a:pt x="30464" y="6390"/>
                  </a:lnTo>
                  <a:lnTo>
                    <a:pt x="31434" y="6848"/>
                  </a:lnTo>
                  <a:lnTo>
                    <a:pt x="32405" y="7279"/>
                  </a:lnTo>
                  <a:lnTo>
                    <a:pt x="32917" y="7468"/>
                  </a:lnTo>
                  <a:lnTo>
                    <a:pt x="33402" y="7657"/>
                  </a:lnTo>
                  <a:lnTo>
                    <a:pt x="33914" y="7791"/>
                  </a:lnTo>
                  <a:lnTo>
                    <a:pt x="34453" y="7926"/>
                  </a:lnTo>
                  <a:lnTo>
                    <a:pt x="35100" y="8061"/>
                  </a:lnTo>
                  <a:lnTo>
                    <a:pt x="35801" y="8142"/>
                  </a:lnTo>
                  <a:lnTo>
                    <a:pt x="35613" y="7684"/>
                  </a:lnTo>
                  <a:lnTo>
                    <a:pt x="35424" y="7225"/>
                  </a:lnTo>
                  <a:lnTo>
                    <a:pt x="35208" y="6794"/>
                  </a:lnTo>
                  <a:lnTo>
                    <a:pt x="34966" y="6336"/>
                  </a:lnTo>
                  <a:lnTo>
                    <a:pt x="34723" y="5931"/>
                  </a:lnTo>
                  <a:lnTo>
                    <a:pt x="34453" y="5500"/>
                  </a:lnTo>
                  <a:lnTo>
                    <a:pt x="34184" y="5095"/>
                  </a:lnTo>
                  <a:lnTo>
                    <a:pt x="33887" y="4691"/>
                  </a:lnTo>
                  <a:lnTo>
                    <a:pt x="33564" y="4287"/>
                  </a:lnTo>
                  <a:lnTo>
                    <a:pt x="33240" y="3909"/>
                  </a:lnTo>
                  <a:lnTo>
                    <a:pt x="32890" y="3532"/>
                  </a:lnTo>
                  <a:lnTo>
                    <a:pt x="32539" y="3181"/>
                  </a:lnTo>
                  <a:lnTo>
                    <a:pt x="32162" y="2831"/>
                  </a:lnTo>
                  <a:lnTo>
                    <a:pt x="31785" y="2507"/>
                  </a:lnTo>
                  <a:lnTo>
                    <a:pt x="31353" y="2184"/>
                  </a:lnTo>
                  <a:lnTo>
                    <a:pt x="30949" y="1887"/>
                  </a:lnTo>
                  <a:lnTo>
                    <a:pt x="31326" y="1618"/>
                  </a:lnTo>
                  <a:lnTo>
                    <a:pt x="31731" y="1375"/>
                  </a:lnTo>
                  <a:lnTo>
                    <a:pt x="31030" y="1106"/>
                  </a:lnTo>
                  <a:lnTo>
                    <a:pt x="30329" y="863"/>
                  </a:lnTo>
                  <a:lnTo>
                    <a:pt x="29655" y="674"/>
                  </a:lnTo>
                  <a:lnTo>
                    <a:pt x="28954" y="486"/>
                  </a:lnTo>
                  <a:lnTo>
                    <a:pt x="28253" y="324"/>
                  </a:lnTo>
                  <a:lnTo>
                    <a:pt x="27579" y="216"/>
                  </a:lnTo>
                  <a:lnTo>
                    <a:pt x="26878" y="135"/>
                  </a:lnTo>
                  <a:lnTo>
                    <a:pt x="26177" y="54"/>
                  </a:lnTo>
                  <a:lnTo>
                    <a:pt x="25476" y="27"/>
                  </a:lnTo>
                  <a:lnTo>
                    <a:pt x="24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6"/>
            <p:cNvSpPr/>
            <p:nvPr/>
          </p:nvSpPr>
          <p:spPr>
            <a:xfrm>
              <a:off x="3766500" y="1497075"/>
              <a:ext cx="417225" cy="181325"/>
            </a:xfrm>
            <a:custGeom>
              <a:avLst/>
              <a:gdLst/>
              <a:ahLst/>
              <a:cxnLst/>
              <a:rect l="l" t="t" r="r" b="b"/>
              <a:pathLst>
                <a:path w="16689" h="7253" extrusionOk="0">
                  <a:moveTo>
                    <a:pt x="13992" y="1"/>
                  </a:moveTo>
                  <a:lnTo>
                    <a:pt x="13534" y="28"/>
                  </a:lnTo>
                  <a:lnTo>
                    <a:pt x="13076" y="55"/>
                  </a:lnTo>
                  <a:lnTo>
                    <a:pt x="12617" y="136"/>
                  </a:lnTo>
                  <a:lnTo>
                    <a:pt x="12159" y="270"/>
                  </a:lnTo>
                  <a:lnTo>
                    <a:pt x="11647" y="405"/>
                  </a:lnTo>
                  <a:lnTo>
                    <a:pt x="11108" y="594"/>
                  </a:lnTo>
                  <a:lnTo>
                    <a:pt x="9948" y="1052"/>
                  </a:lnTo>
                  <a:lnTo>
                    <a:pt x="8708" y="1538"/>
                  </a:lnTo>
                  <a:lnTo>
                    <a:pt x="7441" y="2077"/>
                  </a:lnTo>
                  <a:lnTo>
                    <a:pt x="6120" y="2589"/>
                  </a:lnTo>
                  <a:lnTo>
                    <a:pt x="5446" y="2832"/>
                  </a:lnTo>
                  <a:lnTo>
                    <a:pt x="4799" y="3047"/>
                  </a:lnTo>
                  <a:lnTo>
                    <a:pt x="4152" y="3236"/>
                  </a:lnTo>
                  <a:lnTo>
                    <a:pt x="3505" y="3398"/>
                  </a:lnTo>
                  <a:lnTo>
                    <a:pt x="3397" y="3748"/>
                  </a:lnTo>
                  <a:lnTo>
                    <a:pt x="3263" y="4072"/>
                  </a:lnTo>
                  <a:lnTo>
                    <a:pt x="2912" y="4449"/>
                  </a:lnTo>
                  <a:lnTo>
                    <a:pt x="2562" y="4826"/>
                  </a:lnTo>
                  <a:lnTo>
                    <a:pt x="2157" y="5204"/>
                  </a:lnTo>
                  <a:lnTo>
                    <a:pt x="1753" y="5527"/>
                  </a:lnTo>
                  <a:lnTo>
                    <a:pt x="1349" y="5851"/>
                  </a:lnTo>
                  <a:lnTo>
                    <a:pt x="917" y="6147"/>
                  </a:lnTo>
                  <a:lnTo>
                    <a:pt x="459" y="6417"/>
                  </a:lnTo>
                  <a:lnTo>
                    <a:pt x="1" y="6687"/>
                  </a:lnTo>
                  <a:lnTo>
                    <a:pt x="405" y="6848"/>
                  </a:lnTo>
                  <a:lnTo>
                    <a:pt x="836" y="6983"/>
                  </a:lnTo>
                  <a:lnTo>
                    <a:pt x="1295" y="7091"/>
                  </a:lnTo>
                  <a:lnTo>
                    <a:pt x="1753" y="7172"/>
                  </a:lnTo>
                  <a:lnTo>
                    <a:pt x="2238" y="7226"/>
                  </a:lnTo>
                  <a:lnTo>
                    <a:pt x="2723" y="7253"/>
                  </a:lnTo>
                  <a:lnTo>
                    <a:pt x="3694" y="7253"/>
                  </a:lnTo>
                  <a:lnTo>
                    <a:pt x="4206" y="7199"/>
                  </a:lnTo>
                  <a:lnTo>
                    <a:pt x="4691" y="7145"/>
                  </a:lnTo>
                  <a:lnTo>
                    <a:pt x="5204" y="7064"/>
                  </a:lnTo>
                  <a:lnTo>
                    <a:pt x="5689" y="6983"/>
                  </a:lnTo>
                  <a:lnTo>
                    <a:pt x="6201" y="6875"/>
                  </a:lnTo>
                  <a:lnTo>
                    <a:pt x="6686" y="6741"/>
                  </a:lnTo>
                  <a:lnTo>
                    <a:pt x="7172" y="6606"/>
                  </a:lnTo>
                  <a:lnTo>
                    <a:pt x="7657" y="6444"/>
                  </a:lnTo>
                  <a:lnTo>
                    <a:pt x="9787" y="5662"/>
                  </a:lnTo>
                  <a:lnTo>
                    <a:pt x="10811" y="5339"/>
                  </a:lnTo>
                  <a:lnTo>
                    <a:pt x="11296" y="5204"/>
                  </a:lnTo>
                  <a:lnTo>
                    <a:pt x="11782" y="5096"/>
                  </a:lnTo>
                  <a:lnTo>
                    <a:pt x="12267" y="4988"/>
                  </a:lnTo>
                  <a:lnTo>
                    <a:pt x="12752" y="4907"/>
                  </a:lnTo>
                  <a:lnTo>
                    <a:pt x="13237" y="4880"/>
                  </a:lnTo>
                  <a:lnTo>
                    <a:pt x="13696" y="4853"/>
                  </a:lnTo>
                  <a:lnTo>
                    <a:pt x="14181" y="4880"/>
                  </a:lnTo>
                  <a:lnTo>
                    <a:pt x="14666" y="4934"/>
                  </a:lnTo>
                  <a:lnTo>
                    <a:pt x="15151" y="5042"/>
                  </a:lnTo>
                  <a:lnTo>
                    <a:pt x="15664" y="5177"/>
                  </a:lnTo>
                  <a:lnTo>
                    <a:pt x="15879" y="4584"/>
                  </a:lnTo>
                  <a:lnTo>
                    <a:pt x="16068" y="3991"/>
                  </a:lnTo>
                  <a:lnTo>
                    <a:pt x="16230" y="3371"/>
                  </a:lnTo>
                  <a:lnTo>
                    <a:pt x="16365" y="2778"/>
                  </a:lnTo>
                  <a:lnTo>
                    <a:pt x="16472" y="2185"/>
                  </a:lnTo>
                  <a:lnTo>
                    <a:pt x="16580" y="1564"/>
                  </a:lnTo>
                  <a:lnTo>
                    <a:pt x="16661" y="971"/>
                  </a:lnTo>
                  <a:lnTo>
                    <a:pt x="16688" y="351"/>
                  </a:lnTo>
                  <a:lnTo>
                    <a:pt x="16257" y="243"/>
                  </a:lnTo>
                  <a:lnTo>
                    <a:pt x="15798" y="136"/>
                  </a:lnTo>
                  <a:lnTo>
                    <a:pt x="15367" y="82"/>
                  </a:lnTo>
                  <a:lnTo>
                    <a:pt x="14909" y="28"/>
                  </a:lnTo>
                  <a:lnTo>
                    <a:pt x="144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6"/>
            <p:cNvSpPr/>
            <p:nvPr/>
          </p:nvSpPr>
          <p:spPr>
            <a:xfrm>
              <a:off x="3301475" y="1788900"/>
              <a:ext cx="583000" cy="173250"/>
            </a:xfrm>
            <a:custGeom>
              <a:avLst/>
              <a:gdLst/>
              <a:ahLst/>
              <a:cxnLst/>
              <a:rect l="l" t="t" r="r" b="b"/>
              <a:pathLst>
                <a:path w="23320" h="6930" extrusionOk="0">
                  <a:moveTo>
                    <a:pt x="8384" y="1"/>
                  </a:moveTo>
                  <a:lnTo>
                    <a:pt x="7710" y="55"/>
                  </a:lnTo>
                  <a:lnTo>
                    <a:pt x="7063" y="136"/>
                  </a:lnTo>
                  <a:lnTo>
                    <a:pt x="6389" y="271"/>
                  </a:lnTo>
                  <a:lnTo>
                    <a:pt x="5742" y="459"/>
                  </a:lnTo>
                  <a:lnTo>
                    <a:pt x="5068" y="675"/>
                  </a:lnTo>
                  <a:lnTo>
                    <a:pt x="4421" y="945"/>
                  </a:lnTo>
                  <a:lnTo>
                    <a:pt x="3747" y="1295"/>
                  </a:lnTo>
                  <a:lnTo>
                    <a:pt x="3127" y="1645"/>
                  </a:lnTo>
                  <a:lnTo>
                    <a:pt x="2480" y="2077"/>
                  </a:lnTo>
                  <a:lnTo>
                    <a:pt x="1240" y="2939"/>
                  </a:lnTo>
                  <a:lnTo>
                    <a:pt x="0" y="3802"/>
                  </a:lnTo>
                  <a:lnTo>
                    <a:pt x="863" y="4287"/>
                  </a:lnTo>
                  <a:lnTo>
                    <a:pt x="1726" y="4719"/>
                  </a:lnTo>
                  <a:lnTo>
                    <a:pt x="2615" y="5150"/>
                  </a:lnTo>
                  <a:lnTo>
                    <a:pt x="3532" y="5528"/>
                  </a:lnTo>
                  <a:lnTo>
                    <a:pt x="4502" y="5069"/>
                  </a:lnTo>
                  <a:lnTo>
                    <a:pt x="5446" y="4692"/>
                  </a:lnTo>
                  <a:lnTo>
                    <a:pt x="5904" y="4530"/>
                  </a:lnTo>
                  <a:lnTo>
                    <a:pt x="6362" y="4395"/>
                  </a:lnTo>
                  <a:lnTo>
                    <a:pt x="6821" y="4260"/>
                  </a:lnTo>
                  <a:lnTo>
                    <a:pt x="7279" y="4180"/>
                  </a:lnTo>
                  <a:lnTo>
                    <a:pt x="7737" y="4099"/>
                  </a:lnTo>
                  <a:lnTo>
                    <a:pt x="8223" y="4045"/>
                  </a:lnTo>
                  <a:lnTo>
                    <a:pt x="8708" y="4045"/>
                  </a:lnTo>
                  <a:lnTo>
                    <a:pt x="9193" y="4072"/>
                  </a:lnTo>
                  <a:lnTo>
                    <a:pt x="9705" y="4099"/>
                  </a:lnTo>
                  <a:lnTo>
                    <a:pt x="10218" y="4180"/>
                  </a:lnTo>
                  <a:lnTo>
                    <a:pt x="10757" y="4314"/>
                  </a:lnTo>
                  <a:lnTo>
                    <a:pt x="11323" y="4476"/>
                  </a:lnTo>
                  <a:lnTo>
                    <a:pt x="11997" y="4692"/>
                  </a:lnTo>
                  <a:lnTo>
                    <a:pt x="12644" y="4961"/>
                  </a:lnTo>
                  <a:lnTo>
                    <a:pt x="13291" y="5258"/>
                  </a:lnTo>
                  <a:lnTo>
                    <a:pt x="13911" y="5554"/>
                  </a:lnTo>
                  <a:lnTo>
                    <a:pt x="14531" y="5878"/>
                  </a:lnTo>
                  <a:lnTo>
                    <a:pt x="15151" y="6228"/>
                  </a:lnTo>
                  <a:lnTo>
                    <a:pt x="16364" y="6929"/>
                  </a:lnTo>
                  <a:lnTo>
                    <a:pt x="16418" y="6929"/>
                  </a:lnTo>
                  <a:lnTo>
                    <a:pt x="17308" y="6768"/>
                  </a:lnTo>
                  <a:lnTo>
                    <a:pt x="18170" y="6579"/>
                  </a:lnTo>
                  <a:lnTo>
                    <a:pt x="19060" y="6363"/>
                  </a:lnTo>
                  <a:lnTo>
                    <a:pt x="19923" y="6094"/>
                  </a:lnTo>
                  <a:lnTo>
                    <a:pt x="20785" y="5797"/>
                  </a:lnTo>
                  <a:lnTo>
                    <a:pt x="21648" y="5474"/>
                  </a:lnTo>
                  <a:lnTo>
                    <a:pt x="22484" y="5123"/>
                  </a:lnTo>
                  <a:lnTo>
                    <a:pt x="23319" y="4746"/>
                  </a:lnTo>
                  <a:lnTo>
                    <a:pt x="22807" y="4584"/>
                  </a:lnTo>
                  <a:lnTo>
                    <a:pt x="22322" y="4422"/>
                  </a:lnTo>
                  <a:lnTo>
                    <a:pt x="21351" y="4045"/>
                  </a:lnTo>
                  <a:lnTo>
                    <a:pt x="20381" y="3613"/>
                  </a:lnTo>
                  <a:lnTo>
                    <a:pt x="19410" y="3182"/>
                  </a:lnTo>
                  <a:lnTo>
                    <a:pt x="17496" y="2266"/>
                  </a:lnTo>
                  <a:lnTo>
                    <a:pt x="16553" y="1834"/>
                  </a:lnTo>
                  <a:lnTo>
                    <a:pt x="15609" y="1457"/>
                  </a:lnTo>
                  <a:lnTo>
                    <a:pt x="14962" y="1214"/>
                  </a:lnTo>
                  <a:lnTo>
                    <a:pt x="14315" y="971"/>
                  </a:lnTo>
                  <a:lnTo>
                    <a:pt x="13668" y="783"/>
                  </a:lnTo>
                  <a:lnTo>
                    <a:pt x="13021" y="594"/>
                  </a:lnTo>
                  <a:lnTo>
                    <a:pt x="12374" y="432"/>
                  </a:lnTo>
                  <a:lnTo>
                    <a:pt x="11700" y="271"/>
                  </a:lnTo>
                  <a:lnTo>
                    <a:pt x="11053" y="163"/>
                  </a:lnTo>
                  <a:lnTo>
                    <a:pt x="10379" y="82"/>
                  </a:lnTo>
                  <a:lnTo>
                    <a:pt x="9732" y="28"/>
                  </a:lnTo>
                  <a:lnTo>
                    <a:pt x="90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3" name="Google Shape;403;p6"/>
          <p:cNvGrpSpPr/>
          <p:nvPr/>
        </p:nvGrpSpPr>
        <p:grpSpPr>
          <a:xfrm rot="10800000" flipH="1">
            <a:off x="6988003" y="1723"/>
            <a:ext cx="3851452" cy="1263131"/>
            <a:chOff x="238125" y="548775"/>
            <a:chExt cx="2842400" cy="932200"/>
          </a:xfrm>
        </p:grpSpPr>
        <p:sp>
          <p:nvSpPr>
            <p:cNvPr id="404" name="Google Shape;404;p6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6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6" name="Google Shape;406;p6"/>
          <p:cNvSpPr/>
          <p:nvPr/>
        </p:nvSpPr>
        <p:spPr>
          <a:xfrm rot="8100000">
            <a:off x="-435372" y="3358394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4" name="Google Shape;56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5" name="Google Shape;565;p9"/>
          <p:cNvSpPr txBox="1">
            <a:spLocks noGrp="1"/>
          </p:cNvSpPr>
          <p:nvPr>
            <p:ph type="title"/>
          </p:nvPr>
        </p:nvSpPr>
        <p:spPr>
          <a:xfrm>
            <a:off x="3083100" y="1949212"/>
            <a:ext cx="2977800" cy="5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5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66" name="Google Shape;566;p9"/>
          <p:cNvSpPr txBox="1">
            <a:spLocks noGrp="1"/>
          </p:cNvSpPr>
          <p:nvPr>
            <p:ph type="subTitle" idx="1"/>
          </p:nvPr>
        </p:nvSpPr>
        <p:spPr>
          <a:xfrm>
            <a:off x="2148900" y="2673188"/>
            <a:ext cx="4846200" cy="5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567" name="Google Shape;567;p9"/>
          <p:cNvGrpSpPr/>
          <p:nvPr/>
        </p:nvGrpSpPr>
        <p:grpSpPr>
          <a:xfrm rot="10800000" flipH="1">
            <a:off x="-19051" y="-9536"/>
            <a:ext cx="3851452" cy="1263131"/>
            <a:chOff x="238125" y="548775"/>
            <a:chExt cx="2842400" cy="932200"/>
          </a:xfrm>
        </p:grpSpPr>
        <p:sp>
          <p:nvSpPr>
            <p:cNvPr id="568" name="Google Shape;568;p9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0" name="Google Shape;570;p9"/>
          <p:cNvGrpSpPr/>
          <p:nvPr/>
        </p:nvGrpSpPr>
        <p:grpSpPr>
          <a:xfrm flipH="1">
            <a:off x="5292549" y="3880364"/>
            <a:ext cx="3851452" cy="1263131"/>
            <a:chOff x="238125" y="548775"/>
            <a:chExt cx="2842400" cy="932200"/>
          </a:xfrm>
        </p:grpSpPr>
        <p:sp>
          <p:nvSpPr>
            <p:cNvPr id="571" name="Google Shape;571;p9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3" name="Google Shape;573;p9"/>
          <p:cNvGrpSpPr/>
          <p:nvPr/>
        </p:nvGrpSpPr>
        <p:grpSpPr>
          <a:xfrm>
            <a:off x="3711025" y="3870800"/>
            <a:ext cx="1721950" cy="1631825"/>
            <a:chOff x="3711025" y="4328000"/>
            <a:chExt cx="1721950" cy="1631825"/>
          </a:xfrm>
        </p:grpSpPr>
        <p:sp>
          <p:nvSpPr>
            <p:cNvPr id="574" name="Google Shape;574;p9"/>
            <p:cNvSpPr/>
            <p:nvPr/>
          </p:nvSpPr>
          <p:spPr>
            <a:xfrm>
              <a:off x="4465375" y="5787500"/>
              <a:ext cx="213225" cy="172325"/>
            </a:xfrm>
            <a:custGeom>
              <a:avLst/>
              <a:gdLst/>
              <a:ahLst/>
              <a:cxnLst/>
              <a:rect l="l" t="t" r="r" b="b"/>
              <a:pathLst>
                <a:path w="8529" h="6893" extrusionOk="0">
                  <a:moveTo>
                    <a:pt x="4256" y="0"/>
                  </a:moveTo>
                  <a:lnTo>
                    <a:pt x="3816" y="18"/>
                  </a:lnTo>
                  <a:lnTo>
                    <a:pt x="3394" y="70"/>
                  </a:lnTo>
                  <a:lnTo>
                    <a:pt x="2990" y="158"/>
                  </a:lnTo>
                  <a:lnTo>
                    <a:pt x="2603" y="281"/>
                  </a:lnTo>
                  <a:lnTo>
                    <a:pt x="2234" y="422"/>
                  </a:lnTo>
                  <a:lnTo>
                    <a:pt x="1882" y="598"/>
                  </a:lnTo>
                  <a:lnTo>
                    <a:pt x="1548" y="791"/>
                  </a:lnTo>
                  <a:lnTo>
                    <a:pt x="1249" y="1020"/>
                  </a:lnTo>
                  <a:lnTo>
                    <a:pt x="968" y="1266"/>
                  </a:lnTo>
                  <a:lnTo>
                    <a:pt x="721" y="1530"/>
                  </a:lnTo>
                  <a:lnTo>
                    <a:pt x="510" y="1811"/>
                  </a:lnTo>
                  <a:lnTo>
                    <a:pt x="335" y="2110"/>
                  </a:lnTo>
                  <a:lnTo>
                    <a:pt x="194" y="2427"/>
                  </a:lnTo>
                  <a:lnTo>
                    <a:pt x="88" y="2761"/>
                  </a:lnTo>
                  <a:lnTo>
                    <a:pt x="53" y="2919"/>
                  </a:lnTo>
                  <a:lnTo>
                    <a:pt x="18" y="3095"/>
                  </a:lnTo>
                  <a:lnTo>
                    <a:pt x="0" y="3271"/>
                  </a:lnTo>
                  <a:lnTo>
                    <a:pt x="0" y="3447"/>
                  </a:lnTo>
                  <a:lnTo>
                    <a:pt x="0" y="3622"/>
                  </a:lnTo>
                  <a:lnTo>
                    <a:pt x="18" y="3798"/>
                  </a:lnTo>
                  <a:lnTo>
                    <a:pt x="53" y="3974"/>
                  </a:lnTo>
                  <a:lnTo>
                    <a:pt x="88" y="4150"/>
                  </a:lnTo>
                  <a:lnTo>
                    <a:pt x="194" y="4466"/>
                  </a:lnTo>
                  <a:lnTo>
                    <a:pt x="335" y="4783"/>
                  </a:lnTo>
                  <a:lnTo>
                    <a:pt x="510" y="5082"/>
                  </a:lnTo>
                  <a:lnTo>
                    <a:pt x="721" y="5381"/>
                  </a:lnTo>
                  <a:lnTo>
                    <a:pt x="968" y="5645"/>
                  </a:lnTo>
                  <a:lnTo>
                    <a:pt x="1249" y="5891"/>
                  </a:lnTo>
                  <a:lnTo>
                    <a:pt x="1548" y="6102"/>
                  </a:lnTo>
                  <a:lnTo>
                    <a:pt x="1882" y="6295"/>
                  </a:lnTo>
                  <a:lnTo>
                    <a:pt x="2234" y="6471"/>
                  </a:lnTo>
                  <a:lnTo>
                    <a:pt x="2603" y="6629"/>
                  </a:lnTo>
                  <a:lnTo>
                    <a:pt x="2990" y="6735"/>
                  </a:lnTo>
                  <a:lnTo>
                    <a:pt x="3394" y="6823"/>
                  </a:lnTo>
                  <a:lnTo>
                    <a:pt x="3816" y="6875"/>
                  </a:lnTo>
                  <a:lnTo>
                    <a:pt x="4256" y="6893"/>
                  </a:lnTo>
                  <a:lnTo>
                    <a:pt x="4695" y="6875"/>
                  </a:lnTo>
                  <a:lnTo>
                    <a:pt x="5117" y="6823"/>
                  </a:lnTo>
                  <a:lnTo>
                    <a:pt x="5522" y="6735"/>
                  </a:lnTo>
                  <a:lnTo>
                    <a:pt x="5926" y="6629"/>
                  </a:lnTo>
                  <a:lnTo>
                    <a:pt x="6296" y="6471"/>
                  </a:lnTo>
                  <a:lnTo>
                    <a:pt x="6647" y="6295"/>
                  </a:lnTo>
                  <a:lnTo>
                    <a:pt x="6981" y="6102"/>
                  </a:lnTo>
                  <a:lnTo>
                    <a:pt x="7280" y="5891"/>
                  </a:lnTo>
                  <a:lnTo>
                    <a:pt x="7544" y="5645"/>
                  </a:lnTo>
                  <a:lnTo>
                    <a:pt x="7790" y="5381"/>
                  </a:lnTo>
                  <a:lnTo>
                    <a:pt x="8001" y="5082"/>
                  </a:lnTo>
                  <a:lnTo>
                    <a:pt x="8195" y="4783"/>
                  </a:lnTo>
                  <a:lnTo>
                    <a:pt x="8335" y="4466"/>
                  </a:lnTo>
                  <a:lnTo>
                    <a:pt x="8441" y="4150"/>
                  </a:lnTo>
                  <a:lnTo>
                    <a:pt x="8476" y="3974"/>
                  </a:lnTo>
                  <a:lnTo>
                    <a:pt x="8511" y="3798"/>
                  </a:lnTo>
                  <a:lnTo>
                    <a:pt x="8511" y="3622"/>
                  </a:lnTo>
                  <a:lnTo>
                    <a:pt x="8529" y="3447"/>
                  </a:lnTo>
                  <a:lnTo>
                    <a:pt x="8511" y="3271"/>
                  </a:lnTo>
                  <a:lnTo>
                    <a:pt x="8511" y="3095"/>
                  </a:lnTo>
                  <a:lnTo>
                    <a:pt x="8476" y="2919"/>
                  </a:lnTo>
                  <a:lnTo>
                    <a:pt x="8441" y="2761"/>
                  </a:lnTo>
                  <a:lnTo>
                    <a:pt x="8335" y="2427"/>
                  </a:lnTo>
                  <a:lnTo>
                    <a:pt x="8195" y="2110"/>
                  </a:lnTo>
                  <a:lnTo>
                    <a:pt x="8001" y="1811"/>
                  </a:lnTo>
                  <a:lnTo>
                    <a:pt x="7790" y="1530"/>
                  </a:lnTo>
                  <a:lnTo>
                    <a:pt x="7544" y="1266"/>
                  </a:lnTo>
                  <a:lnTo>
                    <a:pt x="7280" y="1020"/>
                  </a:lnTo>
                  <a:lnTo>
                    <a:pt x="6981" y="791"/>
                  </a:lnTo>
                  <a:lnTo>
                    <a:pt x="6647" y="598"/>
                  </a:lnTo>
                  <a:lnTo>
                    <a:pt x="6296" y="422"/>
                  </a:lnTo>
                  <a:lnTo>
                    <a:pt x="5926" y="281"/>
                  </a:lnTo>
                  <a:lnTo>
                    <a:pt x="5522" y="158"/>
                  </a:lnTo>
                  <a:lnTo>
                    <a:pt x="5117" y="70"/>
                  </a:lnTo>
                  <a:lnTo>
                    <a:pt x="4695" y="18"/>
                  </a:lnTo>
                  <a:lnTo>
                    <a:pt x="42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3711025" y="4536375"/>
              <a:ext cx="860750" cy="1389175"/>
            </a:xfrm>
            <a:custGeom>
              <a:avLst/>
              <a:gdLst/>
              <a:ahLst/>
              <a:cxnLst/>
              <a:rect l="l" t="t" r="r" b="b"/>
              <a:pathLst>
                <a:path w="34430" h="55567" extrusionOk="0">
                  <a:moveTo>
                    <a:pt x="0" y="1"/>
                  </a:moveTo>
                  <a:lnTo>
                    <a:pt x="0" y="49113"/>
                  </a:lnTo>
                  <a:lnTo>
                    <a:pt x="34430" y="55566"/>
                  </a:lnTo>
                  <a:lnTo>
                    <a:pt x="34430" y="64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3711025" y="4496825"/>
              <a:ext cx="860750" cy="1389150"/>
            </a:xfrm>
            <a:custGeom>
              <a:avLst/>
              <a:gdLst/>
              <a:ahLst/>
              <a:cxnLst/>
              <a:rect l="l" t="t" r="r" b="b"/>
              <a:pathLst>
                <a:path w="34430" h="55566" extrusionOk="0">
                  <a:moveTo>
                    <a:pt x="0" y="0"/>
                  </a:moveTo>
                  <a:lnTo>
                    <a:pt x="0" y="49095"/>
                  </a:lnTo>
                  <a:lnTo>
                    <a:pt x="34430" y="55566"/>
                  </a:lnTo>
                  <a:lnTo>
                    <a:pt x="34430" y="6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4571750" y="4536375"/>
              <a:ext cx="861225" cy="1389175"/>
            </a:xfrm>
            <a:custGeom>
              <a:avLst/>
              <a:gdLst/>
              <a:ahLst/>
              <a:cxnLst/>
              <a:rect l="l" t="t" r="r" b="b"/>
              <a:pathLst>
                <a:path w="34449" h="55567" extrusionOk="0">
                  <a:moveTo>
                    <a:pt x="34448" y="1"/>
                  </a:moveTo>
                  <a:lnTo>
                    <a:pt x="1" y="6472"/>
                  </a:lnTo>
                  <a:lnTo>
                    <a:pt x="1" y="55566"/>
                  </a:lnTo>
                  <a:lnTo>
                    <a:pt x="34448" y="49113"/>
                  </a:lnTo>
                  <a:lnTo>
                    <a:pt x="3444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4571750" y="4496825"/>
              <a:ext cx="861225" cy="1389150"/>
            </a:xfrm>
            <a:custGeom>
              <a:avLst/>
              <a:gdLst/>
              <a:ahLst/>
              <a:cxnLst/>
              <a:rect l="l" t="t" r="r" b="b"/>
              <a:pathLst>
                <a:path w="34449" h="55566" extrusionOk="0">
                  <a:moveTo>
                    <a:pt x="34448" y="0"/>
                  </a:moveTo>
                  <a:lnTo>
                    <a:pt x="1" y="6453"/>
                  </a:lnTo>
                  <a:lnTo>
                    <a:pt x="1" y="55566"/>
                  </a:lnTo>
                  <a:lnTo>
                    <a:pt x="34448" y="49095"/>
                  </a:lnTo>
                  <a:lnTo>
                    <a:pt x="3444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3763325" y="4473525"/>
              <a:ext cx="808450" cy="1373325"/>
            </a:xfrm>
            <a:custGeom>
              <a:avLst/>
              <a:gdLst/>
              <a:ahLst/>
              <a:cxnLst/>
              <a:rect l="l" t="t" r="r" b="b"/>
              <a:pathLst>
                <a:path w="32338" h="54933" extrusionOk="0">
                  <a:moveTo>
                    <a:pt x="1" y="0"/>
                  </a:moveTo>
                  <a:lnTo>
                    <a:pt x="1" y="48691"/>
                  </a:lnTo>
                  <a:lnTo>
                    <a:pt x="1021" y="48603"/>
                  </a:lnTo>
                  <a:lnTo>
                    <a:pt x="2040" y="48532"/>
                  </a:lnTo>
                  <a:lnTo>
                    <a:pt x="3025" y="48480"/>
                  </a:lnTo>
                  <a:lnTo>
                    <a:pt x="4010" y="48444"/>
                  </a:lnTo>
                  <a:lnTo>
                    <a:pt x="4977" y="48427"/>
                  </a:lnTo>
                  <a:lnTo>
                    <a:pt x="5909" y="48409"/>
                  </a:lnTo>
                  <a:lnTo>
                    <a:pt x="7755" y="48409"/>
                  </a:lnTo>
                  <a:lnTo>
                    <a:pt x="8634" y="48444"/>
                  </a:lnTo>
                  <a:lnTo>
                    <a:pt x="9514" y="48480"/>
                  </a:lnTo>
                  <a:lnTo>
                    <a:pt x="10375" y="48515"/>
                  </a:lnTo>
                  <a:lnTo>
                    <a:pt x="11202" y="48567"/>
                  </a:lnTo>
                  <a:lnTo>
                    <a:pt x="12028" y="48638"/>
                  </a:lnTo>
                  <a:lnTo>
                    <a:pt x="12837" y="48708"/>
                  </a:lnTo>
                  <a:lnTo>
                    <a:pt x="14402" y="48866"/>
                  </a:lnTo>
                  <a:lnTo>
                    <a:pt x="15897" y="49077"/>
                  </a:lnTo>
                  <a:lnTo>
                    <a:pt x="17321" y="49306"/>
                  </a:lnTo>
                  <a:lnTo>
                    <a:pt x="18675" y="49570"/>
                  </a:lnTo>
                  <a:lnTo>
                    <a:pt x="19959" y="49833"/>
                  </a:lnTo>
                  <a:lnTo>
                    <a:pt x="21189" y="50132"/>
                  </a:lnTo>
                  <a:lnTo>
                    <a:pt x="22350" y="50449"/>
                  </a:lnTo>
                  <a:lnTo>
                    <a:pt x="23440" y="50783"/>
                  </a:lnTo>
                  <a:lnTo>
                    <a:pt x="24478" y="51117"/>
                  </a:lnTo>
                  <a:lnTo>
                    <a:pt x="25445" y="51451"/>
                  </a:lnTo>
                  <a:lnTo>
                    <a:pt x="26342" y="51785"/>
                  </a:lnTo>
                  <a:lnTo>
                    <a:pt x="27186" y="52137"/>
                  </a:lnTo>
                  <a:lnTo>
                    <a:pt x="27942" y="52471"/>
                  </a:lnTo>
                  <a:lnTo>
                    <a:pt x="28663" y="52788"/>
                  </a:lnTo>
                  <a:lnTo>
                    <a:pt x="29296" y="53104"/>
                  </a:lnTo>
                  <a:lnTo>
                    <a:pt x="29876" y="53403"/>
                  </a:lnTo>
                  <a:lnTo>
                    <a:pt x="30404" y="53702"/>
                  </a:lnTo>
                  <a:lnTo>
                    <a:pt x="30861" y="53966"/>
                  </a:lnTo>
                  <a:lnTo>
                    <a:pt x="31265" y="54194"/>
                  </a:lnTo>
                  <a:lnTo>
                    <a:pt x="31863" y="54581"/>
                  </a:lnTo>
                  <a:lnTo>
                    <a:pt x="32232" y="54845"/>
                  </a:lnTo>
                  <a:lnTo>
                    <a:pt x="32338" y="54933"/>
                  </a:lnTo>
                  <a:lnTo>
                    <a:pt x="32338" y="9232"/>
                  </a:lnTo>
                  <a:lnTo>
                    <a:pt x="31793" y="8792"/>
                  </a:lnTo>
                  <a:lnTo>
                    <a:pt x="31230" y="8370"/>
                  </a:lnTo>
                  <a:lnTo>
                    <a:pt x="30650" y="7948"/>
                  </a:lnTo>
                  <a:lnTo>
                    <a:pt x="30069" y="7544"/>
                  </a:lnTo>
                  <a:lnTo>
                    <a:pt x="29472" y="7157"/>
                  </a:lnTo>
                  <a:lnTo>
                    <a:pt x="28856" y="6788"/>
                  </a:lnTo>
                  <a:lnTo>
                    <a:pt x="28241" y="6418"/>
                  </a:lnTo>
                  <a:lnTo>
                    <a:pt x="27625" y="6084"/>
                  </a:lnTo>
                  <a:lnTo>
                    <a:pt x="26992" y="5750"/>
                  </a:lnTo>
                  <a:lnTo>
                    <a:pt x="26342" y="5416"/>
                  </a:lnTo>
                  <a:lnTo>
                    <a:pt x="25691" y="5117"/>
                  </a:lnTo>
                  <a:lnTo>
                    <a:pt x="25040" y="4818"/>
                  </a:lnTo>
                  <a:lnTo>
                    <a:pt x="24390" y="4519"/>
                  </a:lnTo>
                  <a:lnTo>
                    <a:pt x="23722" y="4255"/>
                  </a:lnTo>
                  <a:lnTo>
                    <a:pt x="23053" y="3992"/>
                  </a:lnTo>
                  <a:lnTo>
                    <a:pt x="22385" y="3728"/>
                  </a:lnTo>
                  <a:lnTo>
                    <a:pt x="21717" y="3499"/>
                  </a:lnTo>
                  <a:lnTo>
                    <a:pt x="21049" y="3253"/>
                  </a:lnTo>
                  <a:lnTo>
                    <a:pt x="19695" y="2831"/>
                  </a:lnTo>
                  <a:lnTo>
                    <a:pt x="18341" y="2444"/>
                  </a:lnTo>
                  <a:lnTo>
                    <a:pt x="17004" y="2093"/>
                  </a:lnTo>
                  <a:lnTo>
                    <a:pt x="15668" y="1776"/>
                  </a:lnTo>
                  <a:lnTo>
                    <a:pt x="14367" y="1477"/>
                  </a:lnTo>
                  <a:lnTo>
                    <a:pt x="13083" y="1231"/>
                  </a:lnTo>
                  <a:lnTo>
                    <a:pt x="11817" y="1002"/>
                  </a:lnTo>
                  <a:lnTo>
                    <a:pt x="10586" y="809"/>
                  </a:lnTo>
                  <a:lnTo>
                    <a:pt x="9408" y="651"/>
                  </a:lnTo>
                  <a:lnTo>
                    <a:pt x="8265" y="510"/>
                  </a:lnTo>
                  <a:lnTo>
                    <a:pt x="7175" y="387"/>
                  </a:lnTo>
                  <a:lnTo>
                    <a:pt x="6138" y="281"/>
                  </a:lnTo>
                  <a:lnTo>
                    <a:pt x="5153" y="211"/>
                  </a:lnTo>
                  <a:lnTo>
                    <a:pt x="4256" y="141"/>
                  </a:lnTo>
                  <a:lnTo>
                    <a:pt x="3412" y="88"/>
                  </a:lnTo>
                  <a:lnTo>
                    <a:pt x="1988" y="35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9"/>
            <p:cNvSpPr/>
            <p:nvPr/>
          </p:nvSpPr>
          <p:spPr>
            <a:xfrm>
              <a:off x="3797625" y="4396575"/>
              <a:ext cx="774150" cy="1450275"/>
            </a:xfrm>
            <a:custGeom>
              <a:avLst/>
              <a:gdLst/>
              <a:ahLst/>
              <a:cxnLst/>
              <a:rect l="l" t="t" r="r" b="b"/>
              <a:pathLst>
                <a:path w="30966" h="58011" extrusionOk="0">
                  <a:moveTo>
                    <a:pt x="0" y="1"/>
                  </a:moveTo>
                  <a:lnTo>
                    <a:pt x="0" y="48691"/>
                  </a:lnTo>
                  <a:lnTo>
                    <a:pt x="1090" y="48656"/>
                  </a:lnTo>
                  <a:lnTo>
                    <a:pt x="3218" y="48656"/>
                  </a:lnTo>
                  <a:lnTo>
                    <a:pt x="4238" y="48674"/>
                  </a:lnTo>
                  <a:lnTo>
                    <a:pt x="5240" y="48691"/>
                  </a:lnTo>
                  <a:lnTo>
                    <a:pt x="6225" y="48744"/>
                  </a:lnTo>
                  <a:lnTo>
                    <a:pt x="7175" y="48797"/>
                  </a:lnTo>
                  <a:lnTo>
                    <a:pt x="8124" y="48867"/>
                  </a:lnTo>
                  <a:lnTo>
                    <a:pt x="9021" y="48955"/>
                  </a:lnTo>
                  <a:lnTo>
                    <a:pt x="9918" y="49043"/>
                  </a:lnTo>
                  <a:lnTo>
                    <a:pt x="10779" y="49148"/>
                  </a:lnTo>
                  <a:lnTo>
                    <a:pt x="11641" y="49272"/>
                  </a:lnTo>
                  <a:lnTo>
                    <a:pt x="12450" y="49395"/>
                  </a:lnTo>
                  <a:lnTo>
                    <a:pt x="13259" y="49518"/>
                  </a:lnTo>
                  <a:lnTo>
                    <a:pt x="14050" y="49676"/>
                  </a:lnTo>
                  <a:lnTo>
                    <a:pt x="14806" y="49817"/>
                  </a:lnTo>
                  <a:lnTo>
                    <a:pt x="15545" y="49993"/>
                  </a:lnTo>
                  <a:lnTo>
                    <a:pt x="16265" y="50151"/>
                  </a:lnTo>
                  <a:lnTo>
                    <a:pt x="16969" y="50327"/>
                  </a:lnTo>
                  <a:lnTo>
                    <a:pt x="17655" y="50520"/>
                  </a:lnTo>
                  <a:lnTo>
                    <a:pt x="18323" y="50696"/>
                  </a:lnTo>
                  <a:lnTo>
                    <a:pt x="18956" y="50889"/>
                  </a:lnTo>
                  <a:lnTo>
                    <a:pt x="19571" y="51100"/>
                  </a:lnTo>
                  <a:lnTo>
                    <a:pt x="20187" y="51311"/>
                  </a:lnTo>
                  <a:lnTo>
                    <a:pt x="21330" y="51733"/>
                  </a:lnTo>
                  <a:lnTo>
                    <a:pt x="22402" y="52155"/>
                  </a:lnTo>
                  <a:lnTo>
                    <a:pt x="23405" y="52613"/>
                  </a:lnTo>
                  <a:lnTo>
                    <a:pt x="24354" y="53070"/>
                  </a:lnTo>
                  <a:lnTo>
                    <a:pt x="25216" y="53527"/>
                  </a:lnTo>
                  <a:lnTo>
                    <a:pt x="26007" y="53967"/>
                  </a:lnTo>
                  <a:lnTo>
                    <a:pt x="26728" y="54424"/>
                  </a:lnTo>
                  <a:lnTo>
                    <a:pt x="27396" y="54863"/>
                  </a:lnTo>
                  <a:lnTo>
                    <a:pt x="28012" y="55285"/>
                  </a:lnTo>
                  <a:lnTo>
                    <a:pt x="28539" y="55690"/>
                  </a:lnTo>
                  <a:lnTo>
                    <a:pt x="29032" y="56077"/>
                  </a:lnTo>
                  <a:lnTo>
                    <a:pt x="29454" y="56446"/>
                  </a:lnTo>
                  <a:lnTo>
                    <a:pt x="29823" y="56780"/>
                  </a:lnTo>
                  <a:lnTo>
                    <a:pt x="30139" y="57079"/>
                  </a:lnTo>
                  <a:lnTo>
                    <a:pt x="30403" y="57360"/>
                  </a:lnTo>
                  <a:lnTo>
                    <a:pt x="30614" y="57571"/>
                  </a:lnTo>
                  <a:lnTo>
                    <a:pt x="30878" y="57905"/>
                  </a:lnTo>
                  <a:lnTo>
                    <a:pt x="30966" y="58011"/>
                  </a:lnTo>
                  <a:lnTo>
                    <a:pt x="30966" y="12310"/>
                  </a:lnTo>
                  <a:lnTo>
                    <a:pt x="30509" y="11782"/>
                  </a:lnTo>
                  <a:lnTo>
                    <a:pt x="30016" y="11255"/>
                  </a:lnTo>
                  <a:lnTo>
                    <a:pt x="29524" y="10745"/>
                  </a:lnTo>
                  <a:lnTo>
                    <a:pt x="29014" y="10252"/>
                  </a:lnTo>
                  <a:lnTo>
                    <a:pt x="28486" y="9778"/>
                  </a:lnTo>
                  <a:lnTo>
                    <a:pt x="27941" y="9320"/>
                  </a:lnTo>
                  <a:lnTo>
                    <a:pt x="27396" y="8881"/>
                  </a:lnTo>
                  <a:lnTo>
                    <a:pt x="26834" y="8441"/>
                  </a:lnTo>
                  <a:lnTo>
                    <a:pt x="26253" y="8019"/>
                  </a:lnTo>
                  <a:lnTo>
                    <a:pt x="25673" y="7615"/>
                  </a:lnTo>
                  <a:lnTo>
                    <a:pt x="25093" y="7228"/>
                  </a:lnTo>
                  <a:lnTo>
                    <a:pt x="24477" y="6859"/>
                  </a:lnTo>
                  <a:lnTo>
                    <a:pt x="23879" y="6489"/>
                  </a:lnTo>
                  <a:lnTo>
                    <a:pt x="23264" y="6138"/>
                  </a:lnTo>
                  <a:lnTo>
                    <a:pt x="22631" y="5804"/>
                  </a:lnTo>
                  <a:lnTo>
                    <a:pt x="22015" y="5470"/>
                  </a:lnTo>
                  <a:lnTo>
                    <a:pt x="21382" y="5171"/>
                  </a:lnTo>
                  <a:lnTo>
                    <a:pt x="20749" y="4872"/>
                  </a:lnTo>
                  <a:lnTo>
                    <a:pt x="20099" y="4573"/>
                  </a:lnTo>
                  <a:lnTo>
                    <a:pt x="19466" y="4291"/>
                  </a:lnTo>
                  <a:lnTo>
                    <a:pt x="18815" y="4028"/>
                  </a:lnTo>
                  <a:lnTo>
                    <a:pt x="18165" y="3781"/>
                  </a:lnTo>
                  <a:lnTo>
                    <a:pt x="16881" y="3307"/>
                  </a:lnTo>
                  <a:lnTo>
                    <a:pt x="15597" y="2867"/>
                  </a:lnTo>
                  <a:lnTo>
                    <a:pt x="14314" y="2463"/>
                  </a:lnTo>
                  <a:lnTo>
                    <a:pt x="13065" y="2111"/>
                  </a:lnTo>
                  <a:lnTo>
                    <a:pt x="11817" y="1794"/>
                  </a:lnTo>
                  <a:lnTo>
                    <a:pt x="10621" y="1513"/>
                  </a:lnTo>
                  <a:lnTo>
                    <a:pt x="9443" y="1249"/>
                  </a:lnTo>
                  <a:lnTo>
                    <a:pt x="8317" y="1021"/>
                  </a:lnTo>
                  <a:lnTo>
                    <a:pt x="7227" y="827"/>
                  </a:lnTo>
                  <a:lnTo>
                    <a:pt x="6190" y="669"/>
                  </a:lnTo>
                  <a:lnTo>
                    <a:pt x="5223" y="511"/>
                  </a:lnTo>
                  <a:lnTo>
                    <a:pt x="4308" y="388"/>
                  </a:lnTo>
                  <a:lnTo>
                    <a:pt x="3464" y="300"/>
                  </a:lnTo>
                  <a:lnTo>
                    <a:pt x="2022" y="142"/>
                  </a:lnTo>
                  <a:lnTo>
                    <a:pt x="932" y="54"/>
                  </a:lnTo>
                  <a:lnTo>
                    <a:pt x="246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9"/>
            <p:cNvSpPr/>
            <p:nvPr/>
          </p:nvSpPr>
          <p:spPr>
            <a:xfrm>
              <a:off x="3842025" y="4328000"/>
              <a:ext cx="729750" cy="1518850"/>
            </a:xfrm>
            <a:custGeom>
              <a:avLst/>
              <a:gdLst/>
              <a:ahLst/>
              <a:cxnLst/>
              <a:rect l="l" t="t" r="r" b="b"/>
              <a:pathLst>
                <a:path w="29190" h="60754" extrusionOk="0">
                  <a:moveTo>
                    <a:pt x="0" y="1"/>
                  </a:moveTo>
                  <a:lnTo>
                    <a:pt x="0" y="48691"/>
                  </a:lnTo>
                  <a:lnTo>
                    <a:pt x="1020" y="48674"/>
                  </a:lnTo>
                  <a:lnTo>
                    <a:pt x="2022" y="48656"/>
                  </a:lnTo>
                  <a:lnTo>
                    <a:pt x="3007" y="48674"/>
                  </a:lnTo>
                  <a:lnTo>
                    <a:pt x="3974" y="48709"/>
                  </a:lnTo>
                  <a:lnTo>
                    <a:pt x="4924" y="48744"/>
                  </a:lnTo>
                  <a:lnTo>
                    <a:pt x="5838" y="48814"/>
                  </a:lnTo>
                  <a:lnTo>
                    <a:pt x="6735" y="48902"/>
                  </a:lnTo>
                  <a:lnTo>
                    <a:pt x="7614" y="48990"/>
                  </a:lnTo>
                  <a:lnTo>
                    <a:pt x="8476" y="49096"/>
                  </a:lnTo>
                  <a:lnTo>
                    <a:pt x="9320" y="49236"/>
                  </a:lnTo>
                  <a:lnTo>
                    <a:pt x="10129" y="49359"/>
                  </a:lnTo>
                  <a:lnTo>
                    <a:pt x="10920" y="49518"/>
                  </a:lnTo>
                  <a:lnTo>
                    <a:pt x="11711" y="49693"/>
                  </a:lnTo>
                  <a:lnTo>
                    <a:pt x="12467" y="49869"/>
                  </a:lnTo>
                  <a:lnTo>
                    <a:pt x="13206" y="50045"/>
                  </a:lnTo>
                  <a:lnTo>
                    <a:pt x="13909" y="50256"/>
                  </a:lnTo>
                  <a:lnTo>
                    <a:pt x="14613" y="50467"/>
                  </a:lnTo>
                  <a:lnTo>
                    <a:pt x="15298" y="50678"/>
                  </a:lnTo>
                  <a:lnTo>
                    <a:pt x="15949" y="50907"/>
                  </a:lnTo>
                  <a:lnTo>
                    <a:pt x="16600" y="51153"/>
                  </a:lnTo>
                  <a:lnTo>
                    <a:pt x="17215" y="51399"/>
                  </a:lnTo>
                  <a:lnTo>
                    <a:pt x="17830" y="51645"/>
                  </a:lnTo>
                  <a:lnTo>
                    <a:pt x="18411" y="51909"/>
                  </a:lnTo>
                  <a:lnTo>
                    <a:pt x="18973" y="52173"/>
                  </a:lnTo>
                  <a:lnTo>
                    <a:pt x="19536" y="52437"/>
                  </a:lnTo>
                  <a:lnTo>
                    <a:pt x="20064" y="52718"/>
                  </a:lnTo>
                  <a:lnTo>
                    <a:pt x="20591" y="52999"/>
                  </a:lnTo>
                  <a:lnTo>
                    <a:pt x="21084" y="53281"/>
                  </a:lnTo>
                  <a:lnTo>
                    <a:pt x="21558" y="53562"/>
                  </a:lnTo>
                  <a:lnTo>
                    <a:pt x="22033" y="53861"/>
                  </a:lnTo>
                  <a:lnTo>
                    <a:pt x="22912" y="54441"/>
                  </a:lnTo>
                  <a:lnTo>
                    <a:pt x="23739" y="55021"/>
                  </a:lnTo>
                  <a:lnTo>
                    <a:pt x="24477" y="55602"/>
                  </a:lnTo>
                  <a:lnTo>
                    <a:pt x="25181" y="56182"/>
                  </a:lnTo>
                  <a:lnTo>
                    <a:pt x="25814" y="56727"/>
                  </a:lnTo>
                  <a:lnTo>
                    <a:pt x="26376" y="57272"/>
                  </a:lnTo>
                  <a:lnTo>
                    <a:pt x="26886" y="57800"/>
                  </a:lnTo>
                  <a:lnTo>
                    <a:pt x="27343" y="58292"/>
                  </a:lnTo>
                  <a:lnTo>
                    <a:pt x="27748" y="58767"/>
                  </a:lnTo>
                  <a:lnTo>
                    <a:pt x="28100" y="59189"/>
                  </a:lnTo>
                  <a:lnTo>
                    <a:pt x="28399" y="59576"/>
                  </a:lnTo>
                  <a:lnTo>
                    <a:pt x="28645" y="59910"/>
                  </a:lnTo>
                  <a:lnTo>
                    <a:pt x="28856" y="60209"/>
                  </a:lnTo>
                  <a:lnTo>
                    <a:pt x="29119" y="60613"/>
                  </a:lnTo>
                  <a:lnTo>
                    <a:pt x="29190" y="60754"/>
                  </a:lnTo>
                  <a:lnTo>
                    <a:pt x="29190" y="15053"/>
                  </a:lnTo>
                  <a:lnTo>
                    <a:pt x="28803" y="14455"/>
                  </a:lnTo>
                  <a:lnTo>
                    <a:pt x="28381" y="13857"/>
                  </a:lnTo>
                  <a:lnTo>
                    <a:pt x="27941" y="13294"/>
                  </a:lnTo>
                  <a:lnTo>
                    <a:pt x="27484" y="12732"/>
                  </a:lnTo>
                  <a:lnTo>
                    <a:pt x="27027" y="12187"/>
                  </a:lnTo>
                  <a:lnTo>
                    <a:pt x="26552" y="11659"/>
                  </a:lnTo>
                  <a:lnTo>
                    <a:pt x="26060" y="11149"/>
                  </a:lnTo>
                  <a:lnTo>
                    <a:pt x="25550" y="10657"/>
                  </a:lnTo>
                  <a:lnTo>
                    <a:pt x="25022" y="10182"/>
                  </a:lnTo>
                  <a:lnTo>
                    <a:pt x="24495" y="9707"/>
                  </a:lnTo>
                  <a:lnTo>
                    <a:pt x="23950" y="9250"/>
                  </a:lnTo>
                  <a:lnTo>
                    <a:pt x="23405" y="8810"/>
                  </a:lnTo>
                  <a:lnTo>
                    <a:pt x="22842" y="8388"/>
                  </a:lnTo>
                  <a:lnTo>
                    <a:pt x="22279" y="7984"/>
                  </a:lnTo>
                  <a:lnTo>
                    <a:pt x="21699" y="7579"/>
                  </a:lnTo>
                  <a:lnTo>
                    <a:pt x="21119" y="7193"/>
                  </a:lnTo>
                  <a:lnTo>
                    <a:pt x="20521" y="6823"/>
                  </a:lnTo>
                  <a:lnTo>
                    <a:pt x="19923" y="6454"/>
                  </a:lnTo>
                  <a:lnTo>
                    <a:pt x="19325" y="6102"/>
                  </a:lnTo>
                  <a:lnTo>
                    <a:pt x="18727" y="5768"/>
                  </a:lnTo>
                  <a:lnTo>
                    <a:pt x="18112" y="5452"/>
                  </a:lnTo>
                  <a:lnTo>
                    <a:pt x="17514" y="5135"/>
                  </a:lnTo>
                  <a:lnTo>
                    <a:pt x="16899" y="4836"/>
                  </a:lnTo>
                  <a:lnTo>
                    <a:pt x="16283" y="4555"/>
                  </a:lnTo>
                  <a:lnTo>
                    <a:pt x="15070" y="4010"/>
                  </a:lnTo>
                  <a:lnTo>
                    <a:pt x="13856" y="3500"/>
                  </a:lnTo>
                  <a:lnTo>
                    <a:pt x="12643" y="3043"/>
                  </a:lnTo>
                  <a:lnTo>
                    <a:pt x="11465" y="2638"/>
                  </a:lnTo>
                  <a:lnTo>
                    <a:pt x="10304" y="2252"/>
                  </a:lnTo>
                  <a:lnTo>
                    <a:pt x="9179" y="1900"/>
                  </a:lnTo>
                  <a:lnTo>
                    <a:pt x="8089" y="1601"/>
                  </a:lnTo>
                  <a:lnTo>
                    <a:pt x="7034" y="1320"/>
                  </a:lnTo>
                  <a:lnTo>
                    <a:pt x="6032" y="1073"/>
                  </a:lnTo>
                  <a:lnTo>
                    <a:pt x="5082" y="862"/>
                  </a:lnTo>
                  <a:lnTo>
                    <a:pt x="4203" y="687"/>
                  </a:lnTo>
                  <a:lnTo>
                    <a:pt x="3376" y="528"/>
                  </a:lnTo>
                  <a:lnTo>
                    <a:pt x="1970" y="282"/>
                  </a:lnTo>
                  <a:lnTo>
                    <a:pt x="897" y="124"/>
                  </a:lnTo>
                  <a:lnTo>
                    <a:pt x="229" y="3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9"/>
            <p:cNvSpPr/>
            <p:nvPr/>
          </p:nvSpPr>
          <p:spPr>
            <a:xfrm>
              <a:off x="4571750" y="4473075"/>
              <a:ext cx="808900" cy="1373350"/>
            </a:xfrm>
            <a:custGeom>
              <a:avLst/>
              <a:gdLst/>
              <a:ahLst/>
              <a:cxnLst/>
              <a:rect l="l" t="t" r="r" b="b"/>
              <a:pathLst>
                <a:path w="32356" h="54934" extrusionOk="0">
                  <a:moveTo>
                    <a:pt x="31441" y="1"/>
                  </a:moveTo>
                  <a:lnTo>
                    <a:pt x="30369" y="36"/>
                  </a:lnTo>
                  <a:lnTo>
                    <a:pt x="28927" y="88"/>
                  </a:lnTo>
                  <a:lnTo>
                    <a:pt x="28100" y="141"/>
                  </a:lnTo>
                  <a:lnTo>
                    <a:pt x="27186" y="212"/>
                  </a:lnTo>
                  <a:lnTo>
                    <a:pt x="26219" y="299"/>
                  </a:lnTo>
                  <a:lnTo>
                    <a:pt x="25181" y="387"/>
                  </a:lnTo>
                  <a:lnTo>
                    <a:pt x="24091" y="510"/>
                  </a:lnTo>
                  <a:lnTo>
                    <a:pt x="22948" y="651"/>
                  </a:lnTo>
                  <a:lnTo>
                    <a:pt x="21752" y="827"/>
                  </a:lnTo>
                  <a:lnTo>
                    <a:pt x="20539" y="1020"/>
                  </a:lnTo>
                  <a:lnTo>
                    <a:pt x="19273" y="1231"/>
                  </a:lnTo>
                  <a:lnTo>
                    <a:pt x="17989" y="1495"/>
                  </a:lnTo>
                  <a:lnTo>
                    <a:pt x="16671" y="1776"/>
                  </a:lnTo>
                  <a:lnTo>
                    <a:pt x="15334" y="2093"/>
                  </a:lnTo>
                  <a:lnTo>
                    <a:pt x="13998" y="2445"/>
                  </a:lnTo>
                  <a:lnTo>
                    <a:pt x="12661" y="2832"/>
                  </a:lnTo>
                  <a:lnTo>
                    <a:pt x="11307" y="3271"/>
                  </a:lnTo>
                  <a:lnTo>
                    <a:pt x="10622" y="3500"/>
                  </a:lnTo>
                  <a:lnTo>
                    <a:pt x="9953" y="3746"/>
                  </a:lnTo>
                  <a:lnTo>
                    <a:pt x="9285" y="3992"/>
                  </a:lnTo>
                  <a:lnTo>
                    <a:pt x="8617" y="4256"/>
                  </a:lnTo>
                  <a:lnTo>
                    <a:pt x="7966" y="4537"/>
                  </a:lnTo>
                  <a:lnTo>
                    <a:pt x="7298" y="4819"/>
                  </a:lnTo>
                  <a:lnTo>
                    <a:pt x="6648" y="5117"/>
                  </a:lnTo>
                  <a:lnTo>
                    <a:pt x="5997" y="5434"/>
                  </a:lnTo>
                  <a:lnTo>
                    <a:pt x="5364" y="5751"/>
                  </a:lnTo>
                  <a:lnTo>
                    <a:pt x="4731" y="6085"/>
                  </a:lnTo>
                  <a:lnTo>
                    <a:pt x="4098" y="6436"/>
                  </a:lnTo>
                  <a:lnTo>
                    <a:pt x="3482" y="6788"/>
                  </a:lnTo>
                  <a:lnTo>
                    <a:pt x="2885" y="7175"/>
                  </a:lnTo>
                  <a:lnTo>
                    <a:pt x="2287" y="7562"/>
                  </a:lnTo>
                  <a:lnTo>
                    <a:pt x="1689" y="7949"/>
                  </a:lnTo>
                  <a:lnTo>
                    <a:pt x="1126" y="8371"/>
                  </a:lnTo>
                  <a:lnTo>
                    <a:pt x="563" y="8793"/>
                  </a:lnTo>
                  <a:lnTo>
                    <a:pt x="1" y="9250"/>
                  </a:lnTo>
                  <a:lnTo>
                    <a:pt x="1" y="54933"/>
                  </a:lnTo>
                  <a:lnTo>
                    <a:pt x="124" y="54845"/>
                  </a:lnTo>
                  <a:lnTo>
                    <a:pt x="493" y="54599"/>
                  </a:lnTo>
                  <a:lnTo>
                    <a:pt x="1091" y="54212"/>
                  </a:lnTo>
                  <a:lnTo>
                    <a:pt x="1495" y="53966"/>
                  </a:lnTo>
                  <a:lnTo>
                    <a:pt x="1953" y="53702"/>
                  </a:lnTo>
                  <a:lnTo>
                    <a:pt x="2463" y="53421"/>
                  </a:lnTo>
                  <a:lnTo>
                    <a:pt x="3043" y="53122"/>
                  </a:lnTo>
                  <a:lnTo>
                    <a:pt x="3693" y="52806"/>
                  </a:lnTo>
                  <a:lnTo>
                    <a:pt x="4397" y="52472"/>
                  </a:lnTo>
                  <a:lnTo>
                    <a:pt x="5171" y="52137"/>
                  </a:lnTo>
                  <a:lnTo>
                    <a:pt x="6015" y="51803"/>
                  </a:lnTo>
                  <a:lnTo>
                    <a:pt x="6911" y="51452"/>
                  </a:lnTo>
                  <a:lnTo>
                    <a:pt x="7878" y="51118"/>
                  </a:lnTo>
                  <a:lnTo>
                    <a:pt x="8898" y="50783"/>
                  </a:lnTo>
                  <a:lnTo>
                    <a:pt x="9989" y="50467"/>
                  </a:lnTo>
                  <a:lnTo>
                    <a:pt x="11149" y="50150"/>
                  </a:lnTo>
                  <a:lnTo>
                    <a:pt x="12380" y="49851"/>
                  </a:lnTo>
                  <a:lnTo>
                    <a:pt x="13681" y="49570"/>
                  </a:lnTo>
                  <a:lnTo>
                    <a:pt x="15035" y="49306"/>
                  </a:lnTo>
                  <a:lnTo>
                    <a:pt x="16460" y="49078"/>
                  </a:lnTo>
                  <a:lnTo>
                    <a:pt x="17954" y="48884"/>
                  </a:lnTo>
                  <a:lnTo>
                    <a:pt x="19519" y="48709"/>
                  </a:lnTo>
                  <a:lnTo>
                    <a:pt x="20310" y="48638"/>
                  </a:lnTo>
                  <a:lnTo>
                    <a:pt x="21137" y="48568"/>
                  </a:lnTo>
                  <a:lnTo>
                    <a:pt x="21981" y="48515"/>
                  </a:lnTo>
                  <a:lnTo>
                    <a:pt x="22843" y="48480"/>
                  </a:lnTo>
                  <a:lnTo>
                    <a:pt x="23704" y="48445"/>
                  </a:lnTo>
                  <a:lnTo>
                    <a:pt x="24601" y="48427"/>
                  </a:lnTo>
                  <a:lnTo>
                    <a:pt x="25515" y="48410"/>
                  </a:lnTo>
                  <a:lnTo>
                    <a:pt x="26430" y="48410"/>
                  </a:lnTo>
                  <a:lnTo>
                    <a:pt x="27379" y="48427"/>
                  </a:lnTo>
                  <a:lnTo>
                    <a:pt x="28346" y="48462"/>
                  </a:lnTo>
                  <a:lnTo>
                    <a:pt x="29313" y="48498"/>
                  </a:lnTo>
                  <a:lnTo>
                    <a:pt x="30316" y="48550"/>
                  </a:lnTo>
                  <a:lnTo>
                    <a:pt x="31318" y="48603"/>
                  </a:lnTo>
                  <a:lnTo>
                    <a:pt x="32356" y="48691"/>
                  </a:lnTo>
                  <a:lnTo>
                    <a:pt x="323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4571750" y="4396575"/>
              <a:ext cx="774175" cy="1449850"/>
            </a:xfrm>
            <a:custGeom>
              <a:avLst/>
              <a:gdLst/>
              <a:ahLst/>
              <a:cxnLst/>
              <a:rect l="l" t="t" r="r" b="b"/>
              <a:pathLst>
                <a:path w="30967" h="57994" extrusionOk="0">
                  <a:moveTo>
                    <a:pt x="30738" y="1"/>
                  </a:moveTo>
                  <a:lnTo>
                    <a:pt x="30052" y="54"/>
                  </a:lnTo>
                  <a:lnTo>
                    <a:pt x="28962" y="142"/>
                  </a:lnTo>
                  <a:lnTo>
                    <a:pt x="27502" y="282"/>
                  </a:lnTo>
                  <a:lnTo>
                    <a:pt x="26676" y="388"/>
                  </a:lnTo>
                  <a:lnTo>
                    <a:pt x="25761" y="511"/>
                  </a:lnTo>
                  <a:lnTo>
                    <a:pt x="24777" y="651"/>
                  </a:lnTo>
                  <a:lnTo>
                    <a:pt x="23757" y="827"/>
                  </a:lnTo>
                  <a:lnTo>
                    <a:pt x="22667" y="1021"/>
                  </a:lnTo>
                  <a:lnTo>
                    <a:pt x="21541" y="1232"/>
                  </a:lnTo>
                  <a:lnTo>
                    <a:pt x="20363" y="1496"/>
                  </a:lnTo>
                  <a:lnTo>
                    <a:pt x="19150" y="1777"/>
                  </a:lnTo>
                  <a:lnTo>
                    <a:pt x="17919" y="2111"/>
                  </a:lnTo>
                  <a:lnTo>
                    <a:pt x="16653" y="2463"/>
                  </a:lnTo>
                  <a:lnTo>
                    <a:pt x="15387" y="2849"/>
                  </a:lnTo>
                  <a:lnTo>
                    <a:pt x="14103" y="3289"/>
                  </a:lnTo>
                  <a:lnTo>
                    <a:pt x="12802" y="3764"/>
                  </a:lnTo>
                  <a:lnTo>
                    <a:pt x="12169" y="4028"/>
                  </a:lnTo>
                  <a:lnTo>
                    <a:pt x="11518" y="4291"/>
                  </a:lnTo>
                  <a:lnTo>
                    <a:pt x="10868" y="4573"/>
                  </a:lnTo>
                  <a:lnTo>
                    <a:pt x="10235" y="4854"/>
                  </a:lnTo>
                  <a:lnTo>
                    <a:pt x="9602" y="5153"/>
                  </a:lnTo>
                  <a:lnTo>
                    <a:pt x="8969" y="5470"/>
                  </a:lnTo>
                  <a:lnTo>
                    <a:pt x="8336" y="5786"/>
                  </a:lnTo>
                  <a:lnTo>
                    <a:pt x="7720" y="6120"/>
                  </a:lnTo>
                  <a:lnTo>
                    <a:pt x="7105" y="6472"/>
                  </a:lnTo>
                  <a:lnTo>
                    <a:pt x="6489" y="6841"/>
                  </a:lnTo>
                  <a:lnTo>
                    <a:pt x="5891" y="7210"/>
                  </a:lnTo>
                  <a:lnTo>
                    <a:pt x="5294" y="7615"/>
                  </a:lnTo>
                  <a:lnTo>
                    <a:pt x="4713" y="8019"/>
                  </a:lnTo>
                  <a:lnTo>
                    <a:pt x="4133" y="8424"/>
                  </a:lnTo>
                  <a:lnTo>
                    <a:pt x="3588" y="8863"/>
                  </a:lnTo>
                  <a:lnTo>
                    <a:pt x="3025" y="9303"/>
                  </a:lnTo>
                  <a:lnTo>
                    <a:pt x="2498" y="9778"/>
                  </a:lnTo>
                  <a:lnTo>
                    <a:pt x="1970" y="10252"/>
                  </a:lnTo>
                  <a:lnTo>
                    <a:pt x="1460" y="10745"/>
                  </a:lnTo>
                  <a:lnTo>
                    <a:pt x="950" y="11237"/>
                  </a:lnTo>
                  <a:lnTo>
                    <a:pt x="476" y="11765"/>
                  </a:lnTo>
                  <a:lnTo>
                    <a:pt x="1" y="12310"/>
                  </a:lnTo>
                  <a:lnTo>
                    <a:pt x="1" y="57993"/>
                  </a:lnTo>
                  <a:lnTo>
                    <a:pt x="89" y="57888"/>
                  </a:lnTo>
                  <a:lnTo>
                    <a:pt x="370" y="57571"/>
                  </a:lnTo>
                  <a:lnTo>
                    <a:pt x="581" y="57343"/>
                  </a:lnTo>
                  <a:lnTo>
                    <a:pt x="845" y="57079"/>
                  </a:lnTo>
                  <a:lnTo>
                    <a:pt x="1161" y="56780"/>
                  </a:lnTo>
                  <a:lnTo>
                    <a:pt x="1531" y="56428"/>
                  </a:lnTo>
                  <a:lnTo>
                    <a:pt x="1953" y="56077"/>
                  </a:lnTo>
                  <a:lnTo>
                    <a:pt x="2427" y="55690"/>
                  </a:lnTo>
                  <a:lnTo>
                    <a:pt x="2973" y="55268"/>
                  </a:lnTo>
                  <a:lnTo>
                    <a:pt x="3570" y="54846"/>
                  </a:lnTo>
                  <a:lnTo>
                    <a:pt x="4239" y="54406"/>
                  </a:lnTo>
                  <a:lnTo>
                    <a:pt x="4977" y="53967"/>
                  </a:lnTo>
                  <a:lnTo>
                    <a:pt x="5768" y="53509"/>
                  </a:lnTo>
                  <a:lnTo>
                    <a:pt x="6630" y="53052"/>
                  </a:lnTo>
                  <a:lnTo>
                    <a:pt x="7562" y="52595"/>
                  </a:lnTo>
                  <a:lnTo>
                    <a:pt x="8564" y="52155"/>
                  </a:lnTo>
                  <a:lnTo>
                    <a:pt x="9637" y="51716"/>
                  </a:lnTo>
                  <a:lnTo>
                    <a:pt x="10797" y="51294"/>
                  </a:lnTo>
                  <a:lnTo>
                    <a:pt x="11395" y="51083"/>
                  </a:lnTo>
                  <a:lnTo>
                    <a:pt x="12028" y="50889"/>
                  </a:lnTo>
                  <a:lnTo>
                    <a:pt x="12661" y="50696"/>
                  </a:lnTo>
                  <a:lnTo>
                    <a:pt x="13330" y="50502"/>
                  </a:lnTo>
                  <a:lnTo>
                    <a:pt x="13998" y="50327"/>
                  </a:lnTo>
                  <a:lnTo>
                    <a:pt x="14701" y="50151"/>
                  </a:lnTo>
                  <a:lnTo>
                    <a:pt x="15422" y="49975"/>
                  </a:lnTo>
                  <a:lnTo>
                    <a:pt x="16178" y="49817"/>
                  </a:lnTo>
                  <a:lnTo>
                    <a:pt x="16934" y="49658"/>
                  </a:lnTo>
                  <a:lnTo>
                    <a:pt x="17708" y="49518"/>
                  </a:lnTo>
                  <a:lnTo>
                    <a:pt x="18517" y="49377"/>
                  </a:lnTo>
                  <a:lnTo>
                    <a:pt x="19343" y="49254"/>
                  </a:lnTo>
                  <a:lnTo>
                    <a:pt x="20187" y="49148"/>
                  </a:lnTo>
                  <a:lnTo>
                    <a:pt x="21067" y="49043"/>
                  </a:lnTo>
                  <a:lnTo>
                    <a:pt x="21946" y="48937"/>
                  </a:lnTo>
                  <a:lnTo>
                    <a:pt x="22860" y="48867"/>
                  </a:lnTo>
                  <a:lnTo>
                    <a:pt x="23792" y="48797"/>
                  </a:lnTo>
                  <a:lnTo>
                    <a:pt x="24759" y="48726"/>
                  </a:lnTo>
                  <a:lnTo>
                    <a:pt x="25726" y="48691"/>
                  </a:lnTo>
                  <a:lnTo>
                    <a:pt x="26729" y="48656"/>
                  </a:lnTo>
                  <a:lnTo>
                    <a:pt x="27766" y="48639"/>
                  </a:lnTo>
                  <a:lnTo>
                    <a:pt x="28804" y="48639"/>
                  </a:lnTo>
                  <a:lnTo>
                    <a:pt x="29876" y="48656"/>
                  </a:lnTo>
                  <a:lnTo>
                    <a:pt x="30966" y="48674"/>
                  </a:lnTo>
                  <a:lnTo>
                    <a:pt x="3096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4571750" y="4328000"/>
              <a:ext cx="730200" cy="1518425"/>
            </a:xfrm>
            <a:custGeom>
              <a:avLst/>
              <a:gdLst/>
              <a:ahLst/>
              <a:cxnLst/>
              <a:rect l="l" t="t" r="r" b="b"/>
              <a:pathLst>
                <a:path w="29208" h="60737" extrusionOk="0">
                  <a:moveTo>
                    <a:pt x="29208" y="1"/>
                  </a:moveTo>
                  <a:lnTo>
                    <a:pt x="28979" y="18"/>
                  </a:lnTo>
                  <a:lnTo>
                    <a:pt x="28294" y="106"/>
                  </a:lnTo>
                  <a:lnTo>
                    <a:pt x="27221" y="265"/>
                  </a:lnTo>
                  <a:lnTo>
                    <a:pt x="25814" y="511"/>
                  </a:lnTo>
                  <a:lnTo>
                    <a:pt x="25005" y="669"/>
                  </a:lnTo>
                  <a:lnTo>
                    <a:pt x="24109" y="862"/>
                  </a:lnTo>
                  <a:lnTo>
                    <a:pt x="23177" y="1073"/>
                  </a:lnTo>
                  <a:lnTo>
                    <a:pt x="22174" y="1320"/>
                  </a:lnTo>
                  <a:lnTo>
                    <a:pt x="21119" y="1583"/>
                  </a:lnTo>
                  <a:lnTo>
                    <a:pt x="20029" y="1900"/>
                  </a:lnTo>
                  <a:lnTo>
                    <a:pt x="18904" y="2234"/>
                  </a:lnTo>
                  <a:lnTo>
                    <a:pt x="17743" y="2621"/>
                  </a:lnTo>
                  <a:lnTo>
                    <a:pt x="16547" y="3043"/>
                  </a:lnTo>
                  <a:lnTo>
                    <a:pt x="15352" y="3500"/>
                  </a:lnTo>
                  <a:lnTo>
                    <a:pt x="14138" y="3992"/>
                  </a:lnTo>
                  <a:lnTo>
                    <a:pt x="12908" y="4537"/>
                  </a:lnTo>
                  <a:lnTo>
                    <a:pt x="12310" y="4836"/>
                  </a:lnTo>
                  <a:lnTo>
                    <a:pt x="11694" y="5135"/>
                  </a:lnTo>
                  <a:lnTo>
                    <a:pt x="11079" y="5434"/>
                  </a:lnTo>
                  <a:lnTo>
                    <a:pt x="10481" y="5768"/>
                  </a:lnTo>
                  <a:lnTo>
                    <a:pt x="9865" y="6102"/>
                  </a:lnTo>
                  <a:lnTo>
                    <a:pt x="9268" y="6454"/>
                  </a:lnTo>
                  <a:lnTo>
                    <a:pt x="8687" y="6806"/>
                  </a:lnTo>
                  <a:lnTo>
                    <a:pt x="8089" y="7175"/>
                  </a:lnTo>
                  <a:lnTo>
                    <a:pt x="7509" y="7562"/>
                  </a:lnTo>
                  <a:lnTo>
                    <a:pt x="6929" y="7966"/>
                  </a:lnTo>
                  <a:lnTo>
                    <a:pt x="6366" y="8371"/>
                  </a:lnTo>
                  <a:lnTo>
                    <a:pt x="5804" y="8810"/>
                  </a:lnTo>
                  <a:lnTo>
                    <a:pt x="5241" y="9250"/>
                  </a:lnTo>
                  <a:lnTo>
                    <a:pt x="4713" y="9690"/>
                  </a:lnTo>
                  <a:lnTo>
                    <a:pt x="4168" y="10164"/>
                  </a:lnTo>
                  <a:lnTo>
                    <a:pt x="3658" y="10639"/>
                  </a:lnTo>
                  <a:lnTo>
                    <a:pt x="3148" y="11149"/>
                  </a:lnTo>
                  <a:lnTo>
                    <a:pt x="2656" y="11659"/>
                  </a:lnTo>
                  <a:lnTo>
                    <a:pt x="2181" y="12187"/>
                  </a:lnTo>
                  <a:lnTo>
                    <a:pt x="1706" y="12732"/>
                  </a:lnTo>
                  <a:lnTo>
                    <a:pt x="1267" y="13277"/>
                  </a:lnTo>
                  <a:lnTo>
                    <a:pt x="827" y="13857"/>
                  </a:lnTo>
                  <a:lnTo>
                    <a:pt x="405" y="14437"/>
                  </a:lnTo>
                  <a:lnTo>
                    <a:pt x="1" y="15053"/>
                  </a:lnTo>
                  <a:lnTo>
                    <a:pt x="1" y="60736"/>
                  </a:lnTo>
                  <a:lnTo>
                    <a:pt x="89" y="60596"/>
                  </a:lnTo>
                  <a:lnTo>
                    <a:pt x="352" y="60191"/>
                  </a:lnTo>
                  <a:lnTo>
                    <a:pt x="546" y="59910"/>
                  </a:lnTo>
                  <a:lnTo>
                    <a:pt x="792" y="59558"/>
                  </a:lnTo>
                  <a:lnTo>
                    <a:pt x="1091" y="59171"/>
                  </a:lnTo>
                  <a:lnTo>
                    <a:pt x="1443" y="58749"/>
                  </a:lnTo>
                  <a:lnTo>
                    <a:pt x="1847" y="58292"/>
                  </a:lnTo>
                  <a:lnTo>
                    <a:pt x="2304" y="57800"/>
                  </a:lnTo>
                  <a:lnTo>
                    <a:pt x="2832" y="57272"/>
                  </a:lnTo>
                  <a:lnTo>
                    <a:pt x="3395" y="56727"/>
                  </a:lnTo>
                  <a:lnTo>
                    <a:pt x="4028" y="56164"/>
                  </a:lnTo>
                  <a:lnTo>
                    <a:pt x="4713" y="55584"/>
                  </a:lnTo>
                  <a:lnTo>
                    <a:pt x="5469" y="55004"/>
                  </a:lnTo>
                  <a:lnTo>
                    <a:pt x="6296" y="54424"/>
                  </a:lnTo>
                  <a:lnTo>
                    <a:pt x="7175" y="53843"/>
                  </a:lnTo>
                  <a:lnTo>
                    <a:pt x="7632" y="53562"/>
                  </a:lnTo>
                  <a:lnTo>
                    <a:pt x="8125" y="53263"/>
                  </a:lnTo>
                  <a:lnTo>
                    <a:pt x="8617" y="52982"/>
                  </a:lnTo>
                  <a:lnTo>
                    <a:pt x="9127" y="52700"/>
                  </a:lnTo>
                  <a:lnTo>
                    <a:pt x="9672" y="52437"/>
                  </a:lnTo>
                  <a:lnTo>
                    <a:pt x="10217" y="52155"/>
                  </a:lnTo>
                  <a:lnTo>
                    <a:pt x="10780" y="51891"/>
                  </a:lnTo>
                  <a:lnTo>
                    <a:pt x="11378" y="51645"/>
                  </a:lnTo>
                  <a:lnTo>
                    <a:pt x="11976" y="51382"/>
                  </a:lnTo>
                  <a:lnTo>
                    <a:pt x="12609" y="51135"/>
                  </a:lnTo>
                  <a:lnTo>
                    <a:pt x="13242" y="50907"/>
                  </a:lnTo>
                  <a:lnTo>
                    <a:pt x="13910" y="50678"/>
                  </a:lnTo>
                  <a:lnTo>
                    <a:pt x="14596" y="50450"/>
                  </a:lnTo>
                  <a:lnTo>
                    <a:pt x="15281" y="50239"/>
                  </a:lnTo>
                  <a:lnTo>
                    <a:pt x="16002" y="50045"/>
                  </a:lnTo>
                  <a:lnTo>
                    <a:pt x="16741" y="49852"/>
                  </a:lnTo>
                  <a:lnTo>
                    <a:pt x="17497" y="49676"/>
                  </a:lnTo>
                  <a:lnTo>
                    <a:pt x="18271" y="49518"/>
                  </a:lnTo>
                  <a:lnTo>
                    <a:pt x="19080" y="49359"/>
                  </a:lnTo>
                  <a:lnTo>
                    <a:pt x="19888" y="49219"/>
                  </a:lnTo>
                  <a:lnTo>
                    <a:pt x="20732" y="49096"/>
                  </a:lnTo>
                  <a:lnTo>
                    <a:pt x="21576" y="48973"/>
                  </a:lnTo>
                  <a:lnTo>
                    <a:pt x="22456" y="48885"/>
                  </a:lnTo>
                  <a:lnTo>
                    <a:pt x="23370" y="48797"/>
                  </a:lnTo>
                  <a:lnTo>
                    <a:pt x="24284" y="48744"/>
                  </a:lnTo>
                  <a:lnTo>
                    <a:pt x="25216" y="48691"/>
                  </a:lnTo>
                  <a:lnTo>
                    <a:pt x="26184" y="48656"/>
                  </a:lnTo>
                  <a:lnTo>
                    <a:pt x="28171" y="48656"/>
                  </a:lnTo>
                  <a:lnTo>
                    <a:pt x="29208" y="48674"/>
                  </a:lnTo>
                  <a:lnTo>
                    <a:pt x="292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3918950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0" y="1"/>
                  </a:moveTo>
                  <a:lnTo>
                    <a:pt x="0" y="18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513" y="264"/>
                  </a:lnTo>
                  <a:lnTo>
                    <a:pt x="2568" y="440"/>
                  </a:lnTo>
                  <a:lnTo>
                    <a:pt x="3834" y="686"/>
                  </a:lnTo>
                  <a:lnTo>
                    <a:pt x="4537" y="845"/>
                  </a:lnTo>
                  <a:lnTo>
                    <a:pt x="5276" y="1021"/>
                  </a:lnTo>
                  <a:lnTo>
                    <a:pt x="6067" y="1214"/>
                  </a:lnTo>
                  <a:lnTo>
                    <a:pt x="6876" y="1425"/>
                  </a:lnTo>
                  <a:lnTo>
                    <a:pt x="7720" y="1671"/>
                  </a:lnTo>
                  <a:lnTo>
                    <a:pt x="8599" y="1935"/>
                  </a:lnTo>
                  <a:lnTo>
                    <a:pt x="9496" y="2234"/>
                  </a:lnTo>
                  <a:lnTo>
                    <a:pt x="10393" y="2550"/>
                  </a:lnTo>
                  <a:lnTo>
                    <a:pt x="11325" y="2902"/>
                  </a:lnTo>
                  <a:lnTo>
                    <a:pt x="12257" y="3289"/>
                  </a:lnTo>
                  <a:lnTo>
                    <a:pt x="13188" y="3693"/>
                  </a:lnTo>
                  <a:lnTo>
                    <a:pt x="14138" y="4151"/>
                  </a:lnTo>
                  <a:lnTo>
                    <a:pt x="15070" y="4625"/>
                  </a:lnTo>
                  <a:lnTo>
                    <a:pt x="16002" y="5135"/>
                  </a:lnTo>
                  <a:lnTo>
                    <a:pt x="16916" y="5680"/>
                  </a:lnTo>
                  <a:lnTo>
                    <a:pt x="17813" y="6261"/>
                  </a:lnTo>
                  <a:lnTo>
                    <a:pt x="18253" y="6577"/>
                  </a:lnTo>
                  <a:lnTo>
                    <a:pt x="18692" y="6894"/>
                  </a:lnTo>
                  <a:lnTo>
                    <a:pt x="19132" y="7210"/>
                  </a:lnTo>
                  <a:lnTo>
                    <a:pt x="19554" y="7544"/>
                  </a:lnTo>
                  <a:lnTo>
                    <a:pt x="19976" y="7896"/>
                  </a:lnTo>
                  <a:lnTo>
                    <a:pt x="20380" y="8248"/>
                  </a:lnTo>
                  <a:lnTo>
                    <a:pt x="20785" y="8617"/>
                  </a:lnTo>
                  <a:lnTo>
                    <a:pt x="21172" y="8986"/>
                  </a:lnTo>
                  <a:lnTo>
                    <a:pt x="21559" y="9373"/>
                  </a:lnTo>
                  <a:lnTo>
                    <a:pt x="21945" y="9777"/>
                  </a:lnTo>
                  <a:lnTo>
                    <a:pt x="22297" y="10182"/>
                  </a:lnTo>
                  <a:lnTo>
                    <a:pt x="22666" y="10604"/>
                  </a:lnTo>
                  <a:lnTo>
                    <a:pt x="23000" y="11044"/>
                  </a:lnTo>
                  <a:lnTo>
                    <a:pt x="23335" y="11483"/>
                  </a:lnTo>
                  <a:lnTo>
                    <a:pt x="23651" y="11940"/>
                  </a:lnTo>
                  <a:lnTo>
                    <a:pt x="23968" y="12398"/>
                  </a:lnTo>
                  <a:lnTo>
                    <a:pt x="23985" y="12415"/>
                  </a:lnTo>
                  <a:lnTo>
                    <a:pt x="24003" y="12415"/>
                  </a:lnTo>
                  <a:lnTo>
                    <a:pt x="24020" y="12380"/>
                  </a:lnTo>
                  <a:lnTo>
                    <a:pt x="24020" y="12362"/>
                  </a:lnTo>
                  <a:lnTo>
                    <a:pt x="23686" y="11870"/>
                  </a:lnTo>
                  <a:lnTo>
                    <a:pt x="23352" y="11378"/>
                  </a:lnTo>
                  <a:lnTo>
                    <a:pt x="22983" y="10903"/>
                  </a:lnTo>
                  <a:lnTo>
                    <a:pt x="22614" y="10446"/>
                  </a:lnTo>
                  <a:lnTo>
                    <a:pt x="22244" y="10006"/>
                  </a:lnTo>
                  <a:lnTo>
                    <a:pt x="21840" y="9566"/>
                  </a:lnTo>
                  <a:lnTo>
                    <a:pt x="21435" y="9144"/>
                  </a:lnTo>
                  <a:lnTo>
                    <a:pt x="21013" y="8740"/>
                  </a:lnTo>
                  <a:lnTo>
                    <a:pt x="20591" y="8353"/>
                  </a:lnTo>
                  <a:lnTo>
                    <a:pt x="20152" y="7966"/>
                  </a:lnTo>
                  <a:lnTo>
                    <a:pt x="19712" y="7579"/>
                  </a:lnTo>
                  <a:lnTo>
                    <a:pt x="19255" y="7228"/>
                  </a:lnTo>
                  <a:lnTo>
                    <a:pt x="18798" y="6876"/>
                  </a:lnTo>
                  <a:lnTo>
                    <a:pt x="18323" y="6542"/>
                  </a:lnTo>
                  <a:lnTo>
                    <a:pt x="17848" y="6208"/>
                  </a:lnTo>
                  <a:lnTo>
                    <a:pt x="17374" y="5891"/>
                  </a:lnTo>
                  <a:lnTo>
                    <a:pt x="16899" y="5592"/>
                  </a:lnTo>
                  <a:lnTo>
                    <a:pt x="16406" y="5294"/>
                  </a:lnTo>
                  <a:lnTo>
                    <a:pt x="15422" y="4731"/>
                  </a:lnTo>
                  <a:lnTo>
                    <a:pt x="14419" y="4203"/>
                  </a:lnTo>
                  <a:lnTo>
                    <a:pt x="13417" y="3729"/>
                  </a:lnTo>
                  <a:lnTo>
                    <a:pt x="12415" y="3271"/>
                  </a:lnTo>
                  <a:lnTo>
                    <a:pt x="11412" y="2867"/>
                  </a:lnTo>
                  <a:lnTo>
                    <a:pt x="10428" y="2498"/>
                  </a:lnTo>
                  <a:lnTo>
                    <a:pt x="9443" y="2146"/>
                  </a:lnTo>
                  <a:lnTo>
                    <a:pt x="8494" y="1829"/>
                  </a:lnTo>
                  <a:lnTo>
                    <a:pt x="7579" y="1548"/>
                  </a:lnTo>
                  <a:lnTo>
                    <a:pt x="6682" y="1302"/>
                  </a:lnTo>
                  <a:lnTo>
                    <a:pt x="5803" y="1073"/>
                  </a:lnTo>
                  <a:lnTo>
                    <a:pt x="4994" y="880"/>
                  </a:lnTo>
                  <a:lnTo>
                    <a:pt x="4221" y="704"/>
                  </a:lnTo>
                  <a:lnTo>
                    <a:pt x="3482" y="546"/>
                  </a:lnTo>
                  <a:lnTo>
                    <a:pt x="2814" y="423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3921150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0" y="1"/>
                  </a:moveTo>
                  <a:lnTo>
                    <a:pt x="0" y="18"/>
                  </a:lnTo>
                  <a:lnTo>
                    <a:pt x="0" y="54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2"/>
                  </a:lnTo>
                  <a:lnTo>
                    <a:pt x="1513" y="265"/>
                  </a:lnTo>
                  <a:lnTo>
                    <a:pt x="2550" y="423"/>
                  </a:lnTo>
                  <a:lnTo>
                    <a:pt x="3816" y="669"/>
                  </a:lnTo>
                  <a:lnTo>
                    <a:pt x="4502" y="810"/>
                  </a:lnTo>
                  <a:lnTo>
                    <a:pt x="5258" y="986"/>
                  </a:lnTo>
                  <a:lnTo>
                    <a:pt x="6032" y="1179"/>
                  </a:lnTo>
                  <a:lnTo>
                    <a:pt x="6841" y="1390"/>
                  </a:lnTo>
                  <a:lnTo>
                    <a:pt x="7685" y="1619"/>
                  </a:lnTo>
                  <a:lnTo>
                    <a:pt x="8564" y="1882"/>
                  </a:lnTo>
                  <a:lnTo>
                    <a:pt x="9443" y="2181"/>
                  </a:lnTo>
                  <a:lnTo>
                    <a:pt x="10357" y="2480"/>
                  </a:lnTo>
                  <a:lnTo>
                    <a:pt x="11272" y="2832"/>
                  </a:lnTo>
                  <a:lnTo>
                    <a:pt x="12204" y="3201"/>
                  </a:lnTo>
                  <a:lnTo>
                    <a:pt x="13136" y="3588"/>
                  </a:lnTo>
                  <a:lnTo>
                    <a:pt x="14068" y="4028"/>
                  </a:lnTo>
                  <a:lnTo>
                    <a:pt x="15000" y="4485"/>
                  </a:lnTo>
                  <a:lnTo>
                    <a:pt x="15932" y="4995"/>
                  </a:lnTo>
                  <a:lnTo>
                    <a:pt x="16846" y="5522"/>
                  </a:lnTo>
                  <a:lnTo>
                    <a:pt x="17743" y="6085"/>
                  </a:lnTo>
                  <a:lnTo>
                    <a:pt x="18182" y="6384"/>
                  </a:lnTo>
                  <a:lnTo>
                    <a:pt x="18622" y="6683"/>
                  </a:lnTo>
                  <a:lnTo>
                    <a:pt x="19044" y="6999"/>
                  </a:lnTo>
                  <a:lnTo>
                    <a:pt x="19466" y="7333"/>
                  </a:lnTo>
                  <a:lnTo>
                    <a:pt x="19888" y="7668"/>
                  </a:lnTo>
                  <a:lnTo>
                    <a:pt x="20292" y="8002"/>
                  </a:lnTo>
                  <a:lnTo>
                    <a:pt x="20697" y="8371"/>
                  </a:lnTo>
                  <a:lnTo>
                    <a:pt x="21101" y="8723"/>
                  </a:lnTo>
                  <a:lnTo>
                    <a:pt x="21471" y="9109"/>
                  </a:lnTo>
                  <a:lnTo>
                    <a:pt x="21857" y="9496"/>
                  </a:lnTo>
                  <a:lnTo>
                    <a:pt x="22209" y="9883"/>
                  </a:lnTo>
                  <a:lnTo>
                    <a:pt x="22578" y="10288"/>
                  </a:lnTo>
                  <a:lnTo>
                    <a:pt x="22912" y="10710"/>
                  </a:lnTo>
                  <a:lnTo>
                    <a:pt x="23247" y="11132"/>
                  </a:lnTo>
                  <a:lnTo>
                    <a:pt x="23563" y="11571"/>
                  </a:lnTo>
                  <a:lnTo>
                    <a:pt x="23880" y="12028"/>
                  </a:lnTo>
                  <a:lnTo>
                    <a:pt x="23897" y="12046"/>
                  </a:lnTo>
                  <a:lnTo>
                    <a:pt x="23915" y="12028"/>
                  </a:lnTo>
                  <a:lnTo>
                    <a:pt x="23932" y="12011"/>
                  </a:lnTo>
                  <a:lnTo>
                    <a:pt x="23932" y="11993"/>
                  </a:lnTo>
                  <a:lnTo>
                    <a:pt x="23598" y="11501"/>
                  </a:lnTo>
                  <a:lnTo>
                    <a:pt x="23264" y="11026"/>
                  </a:lnTo>
                  <a:lnTo>
                    <a:pt x="22895" y="10586"/>
                  </a:lnTo>
                  <a:lnTo>
                    <a:pt x="22526" y="10129"/>
                  </a:lnTo>
                  <a:lnTo>
                    <a:pt x="22156" y="9707"/>
                  </a:lnTo>
                  <a:lnTo>
                    <a:pt x="21752" y="9285"/>
                  </a:lnTo>
                  <a:lnTo>
                    <a:pt x="21347" y="8881"/>
                  </a:lnTo>
                  <a:lnTo>
                    <a:pt x="20925" y="8476"/>
                  </a:lnTo>
                  <a:lnTo>
                    <a:pt x="20503" y="8090"/>
                  </a:lnTo>
                  <a:lnTo>
                    <a:pt x="20064" y="7720"/>
                  </a:lnTo>
                  <a:lnTo>
                    <a:pt x="19624" y="7369"/>
                  </a:lnTo>
                  <a:lnTo>
                    <a:pt x="19185" y="7017"/>
                  </a:lnTo>
                  <a:lnTo>
                    <a:pt x="18710" y="6665"/>
                  </a:lnTo>
                  <a:lnTo>
                    <a:pt x="18253" y="6349"/>
                  </a:lnTo>
                  <a:lnTo>
                    <a:pt x="17778" y="6032"/>
                  </a:lnTo>
                  <a:lnTo>
                    <a:pt x="17303" y="5716"/>
                  </a:lnTo>
                  <a:lnTo>
                    <a:pt x="16811" y="5417"/>
                  </a:lnTo>
                  <a:lnTo>
                    <a:pt x="16336" y="5135"/>
                  </a:lnTo>
                  <a:lnTo>
                    <a:pt x="15351" y="4590"/>
                  </a:lnTo>
                  <a:lnTo>
                    <a:pt x="14349" y="4080"/>
                  </a:lnTo>
                  <a:lnTo>
                    <a:pt x="13347" y="3623"/>
                  </a:lnTo>
                  <a:lnTo>
                    <a:pt x="12362" y="3184"/>
                  </a:lnTo>
                  <a:lnTo>
                    <a:pt x="11360" y="2779"/>
                  </a:lnTo>
                  <a:lnTo>
                    <a:pt x="10375" y="2427"/>
                  </a:lnTo>
                  <a:lnTo>
                    <a:pt x="9408" y="2093"/>
                  </a:lnTo>
                  <a:lnTo>
                    <a:pt x="8458" y="1777"/>
                  </a:lnTo>
                  <a:lnTo>
                    <a:pt x="7544" y="1513"/>
                  </a:lnTo>
                  <a:lnTo>
                    <a:pt x="6647" y="1267"/>
                  </a:lnTo>
                  <a:lnTo>
                    <a:pt x="5786" y="1038"/>
                  </a:lnTo>
                  <a:lnTo>
                    <a:pt x="4959" y="845"/>
                  </a:lnTo>
                  <a:lnTo>
                    <a:pt x="4185" y="687"/>
                  </a:lnTo>
                  <a:lnTo>
                    <a:pt x="3464" y="528"/>
                  </a:lnTo>
                  <a:lnTo>
                    <a:pt x="2796" y="405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3923350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71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512" y="264"/>
                  </a:lnTo>
                  <a:lnTo>
                    <a:pt x="2550" y="440"/>
                  </a:lnTo>
                  <a:lnTo>
                    <a:pt x="3798" y="669"/>
                  </a:lnTo>
                  <a:lnTo>
                    <a:pt x="4484" y="809"/>
                  </a:lnTo>
                  <a:lnTo>
                    <a:pt x="5223" y="985"/>
                  </a:lnTo>
                  <a:lnTo>
                    <a:pt x="5996" y="1161"/>
                  </a:lnTo>
                  <a:lnTo>
                    <a:pt x="6805" y="1372"/>
                  </a:lnTo>
                  <a:lnTo>
                    <a:pt x="7649" y="1601"/>
                  </a:lnTo>
                  <a:lnTo>
                    <a:pt x="8511" y="1847"/>
                  </a:lnTo>
                  <a:lnTo>
                    <a:pt x="9408" y="2128"/>
                  </a:lnTo>
                  <a:lnTo>
                    <a:pt x="10305" y="2427"/>
                  </a:lnTo>
                  <a:lnTo>
                    <a:pt x="11219" y="2761"/>
                  </a:lnTo>
                  <a:lnTo>
                    <a:pt x="12151" y="3113"/>
                  </a:lnTo>
                  <a:lnTo>
                    <a:pt x="13083" y="3500"/>
                  </a:lnTo>
                  <a:lnTo>
                    <a:pt x="14015" y="3922"/>
                  </a:lnTo>
                  <a:lnTo>
                    <a:pt x="14947" y="4379"/>
                  </a:lnTo>
                  <a:lnTo>
                    <a:pt x="15861" y="4854"/>
                  </a:lnTo>
                  <a:lnTo>
                    <a:pt x="16775" y="5364"/>
                  </a:lnTo>
                  <a:lnTo>
                    <a:pt x="17672" y="5926"/>
                  </a:lnTo>
                  <a:lnTo>
                    <a:pt x="18112" y="6208"/>
                  </a:lnTo>
                  <a:lnTo>
                    <a:pt x="18534" y="6506"/>
                  </a:lnTo>
                  <a:lnTo>
                    <a:pt x="18973" y="6805"/>
                  </a:lnTo>
                  <a:lnTo>
                    <a:pt x="19396" y="7122"/>
                  </a:lnTo>
                  <a:lnTo>
                    <a:pt x="19818" y="7456"/>
                  </a:lnTo>
                  <a:lnTo>
                    <a:pt x="20222" y="7790"/>
                  </a:lnTo>
                  <a:lnTo>
                    <a:pt x="20626" y="8124"/>
                  </a:lnTo>
                  <a:lnTo>
                    <a:pt x="21013" y="8476"/>
                  </a:lnTo>
                  <a:lnTo>
                    <a:pt x="21400" y="8845"/>
                  </a:lnTo>
                  <a:lnTo>
                    <a:pt x="21769" y="9214"/>
                  </a:lnTo>
                  <a:lnTo>
                    <a:pt x="22139" y="9601"/>
                  </a:lnTo>
                  <a:lnTo>
                    <a:pt x="22490" y="9988"/>
                  </a:lnTo>
                  <a:lnTo>
                    <a:pt x="22824" y="10393"/>
                  </a:lnTo>
                  <a:lnTo>
                    <a:pt x="23159" y="10815"/>
                  </a:lnTo>
                  <a:lnTo>
                    <a:pt x="23475" y="11237"/>
                  </a:lnTo>
                  <a:lnTo>
                    <a:pt x="23792" y="11676"/>
                  </a:lnTo>
                  <a:lnTo>
                    <a:pt x="23827" y="11676"/>
                  </a:lnTo>
                  <a:lnTo>
                    <a:pt x="23844" y="11659"/>
                  </a:lnTo>
                  <a:lnTo>
                    <a:pt x="23844" y="11623"/>
                  </a:lnTo>
                  <a:lnTo>
                    <a:pt x="23510" y="11166"/>
                  </a:lnTo>
                  <a:lnTo>
                    <a:pt x="23176" y="10709"/>
                  </a:lnTo>
                  <a:lnTo>
                    <a:pt x="22807" y="10269"/>
                  </a:lnTo>
                  <a:lnTo>
                    <a:pt x="22438" y="9830"/>
                  </a:lnTo>
                  <a:lnTo>
                    <a:pt x="22068" y="9425"/>
                  </a:lnTo>
                  <a:lnTo>
                    <a:pt x="21664" y="9021"/>
                  </a:lnTo>
                  <a:lnTo>
                    <a:pt x="21259" y="8617"/>
                  </a:lnTo>
                  <a:lnTo>
                    <a:pt x="20855" y="8230"/>
                  </a:lnTo>
                  <a:lnTo>
                    <a:pt x="20433" y="7860"/>
                  </a:lnTo>
                  <a:lnTo>
                    <a:pt x="19993" y="7509"/>
                  </a:lnTo>
                  <a:lnTo>
                    <a:pt x="19554" y="7157"/>
                  </a:lnTo>
                  <a:lnTo>
                    <a:pt x="19097" y="6823"/>
                  </a:lnTo>
                  <a:lnTo>
                    <a:pt x="18639" y="6489"/>
                  </a:lnTo>
                  <a:lnTo>
                    <a:pt x="18182" y="6172"/>
                  </a:lnTo>
                  <a:lnTo>
                    <a:pt x="17707" y="5856"/>
                  </a:lnTo>
                  <a:lnTo>
                    <a:pt x="17233" y="5557"/>
                  </a:lnTo>
                  <a:lnTo>
                    <a:pt x="16740" y="5276"/>
                  </a:lnTo>
                  <a:lnTo>
                    <a:pt x="16266" y="4994"/>
                  </a:lnTo>
                  <a:lnTo>
                    <a:pt x="15281" y="4467"/>
                  </a:lnTo>
                  <a:lnTo>
                    <a:pt x="14296" y="3974"/>
                  </a:lnTo>
                  <a:lnTo>
                    <a:pt x="13294" y="3517"/>
                  </a:lnTo>
                  <a:lnTo>
                    <a:pt x="12292" y="3113"/>
                  </a:lnTo>
                  <a:lnTo>
                    <a:pt x="11307" y="2726"/>
                  </a:lnTo>
                  <a:lnTo>
                    <a:pt x="10322" y="2357"/>
                  </a:lnTo>
                  <a:lnTo>
                    <a:pt x="9373" y="2040"/>
                  </a:lnTo>
                  <a:lnTo>
                    <a:pt x="8423" y="1741"/>
                  </a:lnTo>
                  <a:lnTo>
                    <a:pt x="7509" y="1477"/>
                  </a:lnTo>
                  <a:lnTo>
                    <a:pt x="6612" y="1249"/>
                  </a:lnTo>
                  <a:lnTo>
                    <a:pt x="5750" y="1020"/>
                  </a:lnTo>
                  <a:lnTo>
                    <a:pt x="4941" y="844"/>
                  </a:lnTo>
                  <a:lnTo>
                    <a:pt x="4168" y="669"/>
                  </a:lnTo>
                  <a:lnTo>
                    <a:pt x="2796" y="405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9"/>
            <p:cNvSpPr/>
            <p:nvPr/>
          </p:nvSpPr>
          <p:spPr>
            <a:xfrm>
              <a:off x="3925550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495" y="264"/>
                  </a:lnTo>
                  <a:lnTo>
                    <a:pt x="2532" y="422"/>
                  </a:lnTo>
                  <a:lnTo>
                    <a:pt x="3781" y="651"/>
                  </a:lnTo>
                  <a:lnTo>
                    <a:pt x="4467" y="792"/>
                  </a:lnTo>
                  <a:lnTo>
                    <a:pt x="5205" y="950"/>
                  </a:lnTo>
                  <a:lnTo>
                    <a:pt x="5979" y="1126"/>
                  </a:lnTo>
                  <a:lnTo>
                    <a:pt x="6788" y="1337"/>
                  </a:lnTo>
                  <a:lnTo>
                    <a:pt x="7614" y="1548"/>
                  </a:lnTo>
                  <a:lnTo>
                    <a:pt x="8476" y="1794"/>
                  </a:lnTo>
                  <a:lnTo>
                    <a:pt x="9355" y="2058"/>
                  </a:lnTo>
                  <a:lnTo>
                    <a:pt x="10252" y="2357"/>
                  </a:lnTo>
                  <a:lnTo>
                    <a:pt x="11166" y="2673"/>
                  </a:lnTo>
                  <a:lnTo>
                    <a:pt x="12098" y="3025"/>
                  </a:lnTo>
                  <a:lnTo>
                    <a:pt x="13012" y="3394"/>
                  </a:lnTo>
                  <a:lnTo>
                    <a:pt x="13944" y="3816"/>
                  </a:lnTo>
                  <a:lnTo>
                    <a:pt x="14876" y="4238"/>
                  </a:lnTo>
                  <a:lnTo>
                    <a:pt x="15791" y="4713"/>
                  </a:lnTo>
                  <a:lnTo>
                    <a:pt x="16705" y="5205"/>
                  </a:lnTo>
                  <a:lnTo>
                    <a:pt x="17584" y="5733"/>
                  </a:lnTo>
                  <a:lnTo>
                    <a:pt x="18463" y="6296"/>
                  </a:lnTo>
                  <a:lnTo>
                    <a:pt x="18885" y="6595"/>
                  </a:lnTo>
                  <a:lnTo>
                    <a:pt x="19308" y="6893"/>
                  </a:lnTo>
                  <a:lnTo>
                    <a:pt x="19730" y="7210"/>
                  </a:lnTo>
                  <a:lnTo>
                    <a:pt x="20134" y="7544"/>
                  </a:lnTo>
                  <a:lnTo>
                    <a:pt x="20538" y="7878"/>
                  </a:lnTo>
                  <a:lnTo>
                    <a:pt x="20925" y="8212"/>
                  </a:lnTo>
                  <a:lnTo>
                    <a:pt x="21312" y="8564"/>
                  </a:lnTo>
                  <a:lnTo>
                    <a:pt x="21681" y="8916"/>
                  </a:lnTo>
                  <a:lnTo>
                    <a:pt x="22051" y="9285"/>
                  </a:lnTo>
                  <a:lnTo>
                    <a:pt x="22402" y="9672"/>
                  </a:lnTo>
                  <a:lnTo>
                    <a:pt x="22736" y="10059"/>
                  </a:lnTo>
                  <a:lnTo>
                    <a:pt x="23071" y="10463"/>
                  </a:lnTo>
                  <a:lnTo>
                    <a:pt x="23387" y="10867"/>
                  </a:lnTo>
                  <a:lnTo>
                    <a:pt x="23704" y="11289"/>
                  </a:lnTo>
                  <a:lnTo>
                    <a:pt x="23721" y="11307"/>
                  </a:lnTo>
                  <a:lnTo>
                    <a:pt x="23739" y="11307"/>
                  </a:lnTo>
                  <a:lnTo>
                    <a:pt x="23756" y="11272"/>
                  </a:lnTo>
                  <a:lnTo>
                    <a:pt x="23756" y="11254"/>
                  </a:lnTo>
                  <a:lnTo>
                    <a:pt x="23422" y="10797"/>
                  </a:lnTo>
                  <a:lnTo>
                    <a:pt x="23088" y="10358"/>
                  </a:lnTo>
                  <a:lnTo>
                    <a:pt x="22719" y="9936"/>
                  </a:lnTo>
                  <a:lnTo>
                    <a:pt x="22350" y="9531"/>
                  </a:lnTo>
                  <a:lnTo>
                    <a:pt x="21980" y="9127"/>
                  </a:lnTo>
                  <a:lnTo>
                    <a:pt x="21576" y="8722"/>
                  </a:lnTo>
                  <a:lnTo>
                    <a:pt x="21171" y="8353"/>
                  </a:lnTo>
                  <a:lnTo>
                    <a:pt x="20767" y="7984"/>
                  </a:lnTo>
                  <a:lnTo>
                    <a:pt x="20345" y="7614"/>
                  </a:lnTo>
                  <a:lnTo>
                    <a:pt x="19905" y="7263"/>
                  </a:lnTo>
                  <a:lnTo>
                    <a:pt x="19466" y="6929"/>
                  </a:lnTo>
                  <a:lnTo>
                    <a:pt x="19009" y="6595"/>
                  </a:lnTo>
                  <a:lnTo>
                    <a:pt x="18569" y="6278"/>
                  </a:lnTo>
                  <a:lnTo>
                    <a:pt x="18094" y="5979"/>
                  </a:lnTo>
                  <a:lnTo>
                    <a:pt x="17619" y="5680"/>
                  </a:lnTo>
                  <a:lnTo>
                    <a:pt x="17145" y="5381"/>
                  </a:lnTo>
                  <a:lnTo>
                    <a:pt x="16195" y="4836"/>
                  </a:lnTo>
                  <a:lnTo>
                    <a:pt x="15210" y="4326"/>
                  </a:lnTo>
                  <a:lnTo>
                    <a:pt x="14226" y="3851"/>
                  </a:lnTo>
                  <a:lnTo>
                    <a:pt x="13241" y="3412"/>
                  </a:lnTo>
                  <a:lnTo>
                    <a:pt x="12239" y="3007"/>
                  </a:lnTo>
                  <a:lnTo>
                    <a:pt x="11254" y="2638"/>
                  </a:lnTo>
                  <a:lnTo>
                    <a:pt x="10287" y="2286"/>
                  </a:lnTo>
                  <a:lnTo>
                    <a:pt x="9320" y="1987"/>
                  </a:lnTo>
                  <a:lnTo>
                    <a:pt x="8388" y="1689"/>
                  </a:lnTo>
                  <a:lnTo>
                    <a:pt x="7473" y="1442"/>
                  </a:lnTo>
                  <a:lnTo>
                    <a:pt x="6577" y="1196"/>
                  </a:lnTo>
                  <a:lnTo>
                    <a:pt x="5733" y="1003"/>
                  </a:lnTo>
                  <a:lnTo>
                    <a:pt x="4924" y="809"/>
                  </a:lnTo>
                  <a:lnTo>
                    <a:pt x="4150" y="651"/>
                  </a:lnTo>
                  <a:lnTo>
                    <a:pt x="2778" y="387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9"/>
            <p:cNvSpPr/>
            <p:nvPr/>
          </p:nvSpPr>
          <p:spPr>
            <a:xfrm>
              <a:off x="3927750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35" y="1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63" y="634"/>
                  </a:lnTo>
                  <a:lnTo>
                    <a:pt x="5170" y="915"/>
                  </a:lnTo>
                  <a:lnTo>
                    <a:pt x="5944" y="1091"/>
                  </a:lnTo>
                  <a:lnTo>
                    <a:pt x="6752" y="1284"/>
                  </a:lnTo>
                  <a:lnTo>
                    <a:pt x="7579" y="1513"/>
                  </a:lnTo>
                  <a:lnTo>
                    <a:pt x="8440" y="1741"/>
                  </a:lnTo>
                  <a:lnTo>
                    <a:pt x="9320" y="2005"/>
                  </a:lnTo>
                  <a:lnTo>
                    <a:pt x="10216" y="2287"/>
                  </a:lnTo>
                  <a:lnTo>
                    <a:pt x="11113" y="2603"/>
                  </a:lnTo>
                  <a:lnTo>
                    <a:pt x="12045" y="2937"/>
                  </a:lnTo>
                  <a:lnTo>
                    <a:pt x="12960" y="3289"/>
                  </a:lnTo>
                  <a:lnTo>
                    <a:pt x="13892" y="3693"/>
                  </a:lnTo>
                  <a:lnTo>
                    <a:pt x="14806" y="4115"/>
                  </a:lnTo>
                  <a:lnTo>
                    <a:pt x="15720" y="4555"/>
                  </a:lnTo>
                  <a:lnTo>
                    <a:pt x="16635" y="5047"/>
                  </a:lnTo>
                  <a:lnTo>
                    <a:pt x="17514" y="5557"/>
                  </a:lnTo>
                  <a:lnTo>
                    <a:pt x="18393" y="6102"/>
                  </a:lnTo>
                  <a:lnTo>
                    <a:pt x="18815" y="6384"/>
                  </a:lnTo>
                  <a:lnTo>
                    <a:pt x="19237" y="6683"/>
                  </a:lnTo>
                  <a:lnTo>
                    <a:pt x="19642" y="6981"/>
                  </a:lnTo>
                  <a:lnTo>
                    <a:pt x="20046" y="7298"/>
                  </a:lnTo>
                  <a:lnTo>
                    <a:pt x="20450" y="7615"/>
                  </a:lnTo>
                  <a:lnTo>
                    <a:pt x="20837" y="7949"/>
                  </a:lnTo>
                  <a:lnTo>
                    <a:pt x="21224" y="8283"/>
                  </a:lnTo>
                  <a:lnTo>
                    <a:pt x="21593" y="8634"/>
                  </a:lnTo>
                  <a:lnTo>
                    <a:pt x="21963" y="8986"/>
                  </a:lnTo>
                  <a:lnTo>
                    <a:pt x="22314" y="9355"/>
                  </a:lnTo>
                  <a:lnTo>
                    <a:pt x="22648" y="9725"/>
                  </a:lnTo>
                  <a:lnTo>
                    <a:pt x="22983" y="10111"/>
                  </a:lnTo>
                  <a:lnTo>
                    <a:pt x="23299" y="10516"/>
                  </a:lnTo>
                  <a:lnTo>
                    <a:pt x="23616" y="10920"/>
                  </a:lnTo>
                  <a:lnTo>
                    <a:pt x="23633" y="10938"/>
                  </a:lnTo>
                  <a:lnTo>
                    <a:pt x="23651" y="10938"/>
                  </a:lnTo>
                  <a:lnTo>
                    <a:pt x="23668" y="10903"/>
                  </a:lnTo>
                  <a:lnTo>
                    <a:pt x="23668" y="10885"/>
                  </a:lnTo>
                  <a:lnTo>
                    <a:pt x="23334" y="10446"/>
                  </a:lnTo>
                  <a:lnTo>
                    <a:pt x="23000" y="10024"/>
                  </a:lnTo>
                  <a:lnTo>
                    <a:pt x="22631" y="9602"/>
                  </a:lnTo>
                  <a:lnTo>
                    <a:pt x="22262" y="9215"/>
                  </a:lnTo>
                  <a:lnTo>
                    <a:pt x="21892" y="8810"/>
                  </a:lnTo>
                  <a:lnTo>
                    <a:pt x="21505" y="8441"/>
                  </a:lnTo>
                  <a:lnTo>
                    <a:pt x="21101" y="8072"/>
                  </a:lnTo>
                  <a:lnTo>
                    <a:pt x="20679" y="7720"/>
                  </a:lnTo>
                  <a:lnTo>
                    <a:pt x="20257" y="7368"/>
                  </a:lnTo>
                  <a:lnTo>
                    <a:pt x="19817" y="7034"/>
                  </a:lnTo>
                  <a:lnTo>
                    <a:pt x="19378" y="6700"/>
                  </a:lnTo>
                  <a:lnTo>
                    <a:pt x="18938" y="6384"/>
                  </a:lnTo>
                  <a:lnTo>
                    <a:pt x="18481" y="6085"/>
                  </a:lnTo>
                  <a:lnTo>
                    <a:pt x="18024" y="5786"/>
                  </a:lnTo>
                  <a:lnTo>
                    <a:pt x="17549" y="5487"/>
                  </a:lnTo>
                  <a:lnTo>
                    <a:pt x="17074" y="5223"/>
                  </a:lnTo>
                  <a:lnTo>
                    <a:pt x="16125" y="4678"/>
                  </a:lnTo>
                  <a:lnTo>
                    <a:pt x="15140" y="4186"/>
                  </a:lnTo>
                  <a:lnTo>
                    <a:pt x="14155" y="3728"/>
                  </a:lnTo>
                  <a:lnTo>
                    <a:pt x="13171" y="3306"/>
                  </a:lnTo>
                  <a:lnTo>
                    <a:pt x="12186" y="2920"/>
                  </a:lnTo>
                  <a:lnTo>
                    <a:pt x="11201" y="2550"/>
                  </a:lnTo>
                  <a:lnTo>
                    <a:pt x="10234" y="2216"/>
                  </a:lnTo>
                  <a:lnTo>
                    <a:pt x="9285" y="1917"/>
                  </a:lnTo>
                  <a:lnTo>
                    <a:pt x="8335" y="1636"/>
                  </a:lnTo>
                  <a:lnTo>
                    <a:pt x="7438" y="1390"/>
                  </a:lnTo>
                  <a:lnTo>
                    <a:pt x="6541" y="1161"/>
                  </a:lnTo>
                  <a:lnTo>
                    <a:pt x="5697" y="968"/>
                  </a:lnTo>
                  <a:lnTo>
                    <a:pt x="4888" y="792"/>
                  </a:lnTo>
                  <a:lnTo>
                    <a:pt x="4132" y="634"/>
                  </a:lnTo>
                  <a:lnTo>
                    <a:pt x="2761" y="387"/>
                  </a:lnTo>
                  <a:lnTo>
                    <a:pt x="1635" y="194"/>
                  </a:lnTo>
                  <a:lnTo>
                    <a:pt x="774" y="89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3929950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0" y="1"/>
                  </a:move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45" y="616"/>
                  </a:lnTo>
                  <a:lnTo>
                    <a:pt x="5152" y="897"/>
                  </a:lnTo>
                  <a:lnTo>
                    <a:pt x="5926" y="1056"/>
                  </a:lnTo>
                  <a:lnTo>
                    <a:pt x="6717" y="1249"/>
                  </a:lnTo>
                  <a:lnTo>
                    <a:pt x="7544" y="1460"/>
                  </a:lnTo>
                  <a:lnTo>
                    <a:pt x="8405" y="1689"/>
                  </a:lnTo>
                  <a:lnTo>
                    <a:pt x="9267" y="1935"/>
                  </a:lnTo>
                  <a:lnTo>
                    <a:pt x="10164" y="2216"/>
                  </a:lnTo>
                  <a:lnTo>
                    <a:pt x="11060" y="2515"/>
                  </a:lnTo>
                  <a:lnTo>
                    <a:pt x="11975" y="2849"/>
                  </a:lnTo>
                  <a:lnTo>
                    <a:pt x="12907" y="3183"/>
                  </a:lnTo>
                  <a:lnTo>
                    <a:pt x="13821" y="3570"/>
                  </a:lnTo>
                  <a:lnTo>
                    <a:pt x="14735" y="3975"/>
                  </a:lnTo>
                  <a:lnTo>
                    <a:pt x="15650" y="4414"/>
                  </a:lnTo>
                  <a:lnTo>
                    <a:pt x="16547" y="4872"/>
                  </a:lnTo>
                  <a:lnTo>
                    <a:pt x="17443" y="5364"/>
                  </a:lnTo>
                  <a:lnTo>
                    <a:pt x="18305" y="5891"/>
                  </a:lnTo>
                  <a:lnTo>
                    <a:pt x="19149" y="6454"/>
                  </a:lnTo>
                  <a:lnTo>
                    <a:pt x="19571" y="6753"/>
                  </a:lnTo>
                  <a:lnTo>
                    <a:pt x="19976" y="7052"/>
                  </a:lnTo>
                  <a:lnTo>
                    <a:pt x="20362" y="7368"/>
                  </a:lnTo>
                  <a:lnTo>
                    <a:pt x="20767" y="7685"/>
                  </a:lnTo>
                  <a:lnTo>
                    <a:pt x="21136" y="8001"/>
                  </a:lnTo>
                  <a:lnTo>
                    <a:pt x="21505" y="8336"/>
                  </a:lnTo>
                  <a:lnTo>
                    <a:pt x="21875" y="8687"/>
                  </a:lnTo>
                  <a:lnTo>
                    <a:pt x="22226" y="9039"/>
                  </a:lnTo>
                  <a:lnTo>
                    <a:pt x="22560" y="9408"/>
                  </a:lnTo>
                  <a:lnTo>
                    <a:pt x="22895" y="9777"/>
                  </a:lnTo>
                  <a:lnTo>
                    <a:pt x="23211" y="10164"/>
                  </a:lnTo>
                  <a:lnTo>
                    <a:pt x="23528" y="10551"/>
                  </a:lnTo>
                  <a:lnTo>
                    <a:pt x="23545" y="10569"/>
                  </a:lnTo>
                  <a:lnTo>
                    <a:pt x="23563" y="10551"/>
                  </a:lnTo>
                  <a:lnTo>
                    <a:pt x="23580" y="10534"/>
                  </a:lnTo>
                  <a:lnTo>
                    <a:pt x="23580" y="10498"/>
                  </a:lnTo>
                  <a:lnTo>
                    <a:pt x="23246" y="10094"/>
                  </a:lnTo>
                  <a:lnTo>
                    <a:pt x="22912" y="9672"/>
                  </a:lnTo>
                  <a:lnTo>
                    <a:pt x="22543" y="9285"/>
                  </a:lnTo>
                  <a:lnTo>
                    <a:pt x="22174" y="8898"/>
                  </a:lnTo>
                  <a:lnTo>
                    <a:pt x="21804" y="8511"/>
                  </a:lnTo>
                  <a:lnTo>
                    <a:pt x="21417" y="8160"/>
                  </a:lnTo>
                  <a:lnTo>
                    <a:pt x="21013" y="7790"/>
                  </a:lnTo>
                  <a:lnTo>
                    <a:pt x="20591" y="7456"/>
                  </a:lnTo>
                  <a:lnTo>
                    <a:pt x="20169" y="7122"/>
                  </a:lnTo>
                  <a:lnTo>
                    <a:pt x="19747" y="6788"/>
                  </a:lnTo>
                  <a:lnTo>
                    <a:pt x="19307" y="6472"/>
                  </a:lnTo>
                  <a:lnTo>
                    <a:pt x="18850" y="6173"/>
                  </a:lnTo>
                  <a:lnTo>
                    <a:pt x="18411" y="5874"/>
                  </a:lnTo>
                  <a:lnTo>
                    <a:pt x="17936" y="5592"/>
                  </a:lnTo>
                  <a:lnTo>
                    <a:pt x="17479" y="5311"/>
                  </a:lnTo>
                  <a:lnTo>
                    <a:pt x="17004" y="5047"/>
                  </a:lnTo>
                  <a:lnTo>
                    <a:pt x="16054" y="4537"/>
                  </a:lnTo>
                  <a:lnTo>
                    <a:pt x="15070" y="4063"/>
                  </a:lnTo>
                  <a:lnTo>
                    <a:pt x="14102" y="3605"/>
                  </a:lnTo>
                  <a:lnTo>
                    <a:pt x="13118" y="3201"/>
                  </a:lnTo>
                  <a:lnTo>
                    <a:pt x="12133" y="2814"/>
                  </a:lnTo>
                  <a:lnTo>
                    <a:pt x="11148" y="2462"/>
                  </a:lnTo>
                  <a:lnTo>
                    <a:pt x="10181" y="2146"/>
                  </a:lnTo>
                  <a:lnTo>
                    <a:pt x="9232" y="1847"/>
                  </a:lnTo>
                  <a:lnTo>
                    <a:pt x="8300" y="1583"/>
                  </a:lnTo>
                  <a:lnTo>
                    <a:pt x="7403" y="1355"/>
                  </a:lnTo>
                  <a:lnTo>
                    <a:pt x="6524" y="1126"/>
                  </a:lnTo>
                  <a:lnTo>
                    <a:pt x="5680" y="933"/>
                  </a:lnTo>
                  <a:lnTo>
                    <a:pt x="4871" y="757"/>
                  </a:lnTo>
                  <a:lnTo>
                    <a:pt x="4115" y="616"/>
                  </a:lnTo>
                  <a:lnTo>
                    <a:pt x="2743" y="370"/>
                  </a:lnTo>
                  <a:lnTo>
                    <a:pt x="1618" y="194"/>
                  </a:lnTo>
                  <a:lnTo>
                    <a:pt x="756" y="71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3932125" y="5394475"/>
              <a:ext cx="411950" cy="116975"/>
            </a:xfrm>
            <a:custGeom>
              <a:avLst/>
              <a:gdLst/>
              <a:ahLst/>
              <a:cxnLst/>
              <a:rect l="l" t="t" r="r" b="b"/>
              <a:pathLst>
                <a:path w="16478" h="4679" extrusionOk="0">
                  <a:moveTo>
                    <a:pt x="1" y="1"/>
                  </a:moveTo>
                  <a:lnTo>
                    <a:pt x="1" y="36"/>
                  </a:lnTo>
                  <a:lnTo>
                    <a:pt x="1" y="54"/>
                  </a:lnTo>
                  <a:lnTo>
                    <a:pt x="36" y="71"/>
                  </a:lnTo>
                  <a:lnTo>
                    <a:pt x="124" y="71"/>
                  </a:lnTo>
                  <a:lnTo>
                    <a:pt x="827" y="159"/>
                  </a:lnTo>
                  <a:lnTo>
                    <a:pt x="2111" y="335"/>
                  </a:lnTo>
                  <a:lnTo>
                    <a:pt x="2955" y="458"/>
                  </a:lnTo>
                  <a:lnTo>
                    <a:pt x="3887" y="616"/>
                  </a:lnTo>
                  <a:lnTo>
                    <a:pt x="4924" y="827"/>
                  </a:lnTo>
                  <a:lnTo>
                    <a:pt x="6032" y="1056"/>
                  </a:lnTo>
                  <a:lnTo>
                    <a:pt x="7228" y="1337"/>
                  </a:lnTo>
                  <a:lnTo>
                    <a:pt x="8459" y="1671"/>
                  </a:lnTo>
                  <a:lnTo>
                    <a:pt x="9760" y="2041"/>
                  </a:lnTo>
                  <a:lnTo>
                    <a:pt x="11079" y="2445"/>
                  </a:lnTo>
                  <a:lnTo>
                    <a:pt x="11747" y="2674"/>
                  </a:lnTo>
                  <a:lnTo>
                    <a:pt x="12415" y="2920"/>
                  </a:lnTo>
                  <a:lnTo>
                    <a:pt x="13084" y="3184"/>
                  </a:lnTo>
                  <a:lnTo>
                    <a:pt x="13769" y="3447"/>
                  </a:lnTo>
                  <a:lnTo>
                    <a:pt x="14437" y="3729"/>
                  </a:lnTo>
                  <a:lnTo>
                    <a:pt x="15106" y="4028"/>
                  </a:lnTo>
                  <a:lnTo>
                    <a:pt x="15774" y="4344"/>
                  </a:lnTo>
                  <a:lnTo>
                    <a:pt x="16424" y="4678"/>
                  </a:lnTo>
                  <a:lnTo>
                    <a:pt x="16460" y="4678"/>
                  </a:lnTo>
                  <a:lnTo>
                    <a:pt x="16477" y="4661"/>
                  </a:lnTo>
                  <a:lnTo>
                    <a:pt x="16477" y="4643"/>
                  </a:lnTo>
                  <a:lnTo>
                    <a:pt x="16460" y="4625"/>
                  </a:lnTo>
                  <a:lnTo>
                    <a:pt x="15756" y="4274"/>
                  </a:lnTo>
                  <a:lnTo>
                    <a:pt x="15035" y="3940"/>
                  </a:lnTo>
                  <a:lnTo>
                    <a:pt x="14332" y="3606"/>
                  </a:lnTo>
                  <a:lnTo>
                    <a:pt x="13611" y="3307"/>
                  </a:lnTo>
                  <a:lnTo>
                    <a:pt x="12890" y="3025"/>
                  </a:lnTo>
                  <a:lnTo>
                    <a:pt x="12169" y="2762"/>
                  </a:lnTo>
                  <a:lnTo>
                    <a:pt x="11448" y="2515"/>
                  </a:lnTo>
                  <a:lnTo>
                    <a:pt x="10745" y="2269"/>
                  </a:lnTo>
                  <a:lnTo>
                    <a:pt x="10041" y="2041"/>
                  </a:lnTo>
                  <a:lnTo>
                    <a:pt x="9338" y="1830"/>
                  </a:lnTo>
                  <a:lnTo>
                    <a:pt x="7984" y="1460"/>
                  </a:lnTo>
                  <a:lnTo>
                    <a:pt x="6683" y="1144"/>
                  </a:lnTo>
                  <a:lnTo>
                    <a:pt x="5452" y="862"/>
                  </a:lnTo>
                  <a:lnTo>
                    <a:pt x="4309" y="634"/>
                  </a:lnTo>
                  <a:lnTo>
                    <a:pt x="3254" y="440"/>
                  </a:lnTo>
                  <a:lnTo>
                    <a:pt x="2340" y="300"/>
                  </a:lnTo>
                  <a:lnTo>
                    <a:pt x="1548" y="177"/>
                  </a:lnTo>
                  <a:lnTo>
                    <a:pt x="441" y="36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4625825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23985" y="1"/>
                  </a:moveTo>
                  <a:lnTo>
                    <a:pt x="23229" y="89"/>
                  </a:lnTo>
                  <a:lnTo>
                    <a:pt x="22368" y="212"/>
                  </a:lnTo>
                  <a:lnTo>
                    <a:pt x="21207" y="423"/>
                  </a:lnTo>
                  <a:lnTo>
                    <a:pt x="20539" y="546"/>
                  </a:lnTo>
                  <a:lnTo>
                    <a:pt x="19800" y="704"/>
                  </a:lnTo>
                  <a:lnTo>
                    <a:pt x="19027" y="880"/>
                  </a:lnTo>
                  <a:lnTo>
                    <a:pt x="18200" y="1073"/>
                  </a:lnTo>
                  <a:lnTo>
                    <a:pt x="17339" y="1302"/>
                  </a:lnTo>
                  <a:lnTo>
                    <a:pt x="16442" y="1548"/>
                  </a:lnTo>
                  <a:lnTo>
                    <a:pt x="15510" y="1829"/>
                  </a:lnTo>
                  <a:lnTo>
                    <a:pt x="14560" y="2146"/>
                  </a:lnTo>
                  <a:lnTo>
                    <a:pt x="13593" y="2498"/>
                  </a:lnTo>
                  <a:lnTo>
                    <a:pt x="12608" y="2867"/>
                  </a:lnTo>
                  <a:lnTo>
                    <a:pt x="11606" y="3271"/>
                  </a:lnTo>
                  <a:lnTo>
                    <a:pt x="10604" y="3729"/>
                  </a:lnTo>
                  <a:lnTo>
                    <a:pt x="9602" y="4203"/>
                  </a:lnTo>
                  <a:lnTo>
                    <a:pt x="8599" y="4731"/>
                  </a:lnTo>
                  <a:lnTo>
                    <a:pt x="7615" y="5294"/>
                  </a:lnTo>
                  <a:lnTo>
                    <a:pt x="7122" y="5592"/>
                  </a:lnTo>
                  <a:lnTo>
                    <a:pt x="6647" y="5891"/>
                  </a:lnTo>
                  <a:lnTo>
                    <a:pt x="6155" y="6208"/>
                  </a:lnTo>
                  <a:lnTo>
                    <a:pt x="5680" y="6542"/>
                  </a:lnTo>
                  <a:lnTo>
                    <a:pt x="5223" y="6876"/>
                  </a:lnTo>
                  <a:lnTo>
                    <a:pt x="4766" y="7228"/>
                  </a:lnTo>
                  <a:lnTo>
                    <a:pt x="4309" y="7579"/>
                  </a:lnTo>
                  <a:lnTo>
                    <a:pt x="3869" y="7966"/>
                  </a:lnTo>
                  <a:lnTo>
                    <a:pt x="3430" y="8353"/>
                  </a:lnTo>
                  <a:lnTo>
                    <a:pt x="2990" y="8740"/>
                  </a:lnTo>
                  <a:lnTo>
                    <a:pt x="2585" y="9144"/>
                  </a:lnTo>
                  <a:lnTo>
                    <a:pt x="2181" y="9566"/>
                  </a:lnTo>
                  <a:lnTo>
                    <a:pt x="1777" y="10006"/>
                  </a:lnTo>
                  <a:lnTo>
                    <a:pt x="1390" y="10446"/>
                  </a:lnTo>
                  <a:lnTo>
                    <a:pt x="1021" y="10903"/>
                  </a:lnTo>
                  <a:lnTo>
                    <a:pt x="669" y="11378"/>
                  </a:lnTo>
                  <a:lnTo>
                    <a:pt x="335" y="11870"/>
                  </a:lnTo>
                  <a:lnTo>
                    <a:pt x="1" y="12362"/>
                  </a:lnTo>
                  <a:lnTo>
                    <a:pt x="1" y="12380"/>
                  </a:lnTo>
                  <a:lnTo>
                    <a:pt x="1" y="12415"/>
                  </a:lnTo>
                  <a:lnTo>
                    <a:pt x="36" y="12415"/>
                  </a:lnTo>
                  <a:lnTo>
                    <a:pt x="53" y="12398"/>
                  </a:lnTo>
                  <a:lnTo>
                    <a:pt x="387" y="11905"/>
                  </a:lnTo>
                  <a:lnTo>
                    <a:pt x="722" y="11413"/>
                  </a:lnTo>
                  <a:lnTo>
                    <a:pt x="1091" y="10956"/>
                  </a:lnTo>
                  <a:lnTo>
                    <a:pt x="1460" y="10498"/>
                  </a:lnTo>
                  <a:lnTo>
                    <a:pt x="1829" y="10059"/>
                  </a:lnTo>
                  <a:lnTo>
                    <a:pt x="2234" y="9619"/>
                  </a:lnTo>
                  <a:lnTo>
                    <a:pt x="2638" y="9197"/>
                  </a:lnTo>
                  <a:lnTo>
                    <a:pt x="3043" y="8793"/>
                  </a:lnTo>
                  <a:lnTo>
                    <a:pt x="3465" y="8406"/>
                  </a:lnTo>
                  <a:lnTo>
                    <a:pt x="3904" y="8019"/>
                  </a:lnTo>
                  <a:lnTo>
                    <a:pt x="4344" y="7650"/>
                  </a:lnTo>
                  <a:lnTo>
                    <a:pt x="4801" y="7281"/>
                  </a:lnTo>
                  <a:lnTo>
                    <a:pt x="5258" y="6929"/>
                  </a:lnTo>
                  <a:lnTo>
                    <a:pt x="5733" y="6595"/>
                  </a:lnTo>
                  <a:lnTo>
                    <a:pt x="6208" y="6261"/>
                  </a:lnTo>
                  <a:lnTo>
                    <a:pt x="6683" y="5944"/>
                  </a:lnTo>
                  <a:lnTo>
                    <a:pt x="7157" y="5645"/>
                  </a:lnTo>
                  <a:lnTo>
                    <a:pt x="7650" y="5346"/>
                  </a:lnTo>
                  <a:lnTo>
                    <a:pt x="8634" y="4784"/>
                  </a:lnTo>
                  <a:lnTo>
                    <a:pt x="9637" y="4274"/>
                  </a:lnTo>
                  <a:lnTo>
                    <a:pt x="10639" y="3781"/>
                  </a:lnTo>
                  <a:lnTo>
                    <a:pt x="11641" y="3342"/>
                  </a:lnTo>
                  <a:lnTo>
                    <a:pt x="12626" y="2937"/>
                  </a:lnTo>
                  <a:lnTo>
                    <a:pt x="13611" y="2550"/>
                  </a:lnTo>
                  <a:lnTo>
                    <a:pt x="14595" y="2216"/>
                  </a:lnTo>
                  <a:lnTo>
                    <a:pt x="15545" y="1900"/>
                  </a:lnTo>
                  <a:lnTo>
                    <a:pt x="16459" y="1618"/>
                  </a:lnTo>
                  <a:lnTo>
                    <a:pt x="17356" y="1372"/>
                  </a:lnTo>
                  <a:lnTo>
                    <a:pt x="18218" y="1144"/>
                  </a:lnTo>
                  <a:lnTo>
                    <a:pt x="19044" y="950"/>
                  </a:lnTo>
                  <a:lnTo>
                    <a:pt x="19818" y="774"/>
                  </a:lnTo>
                  <a:lnTo>
                    <a:pt x="20539" y="616"/>
                  </a:lnTo>
                  <a:lnTo>
                    <a:pt x="21207" y="493"/>
                  </a:lnTo>
                  <a:lnTo>
                    <a:pt x="22368" y="282"/>
                  </a:lnTo>
                  <a:lnTo>
                    <a:pt x="23247" y="159"/>
                  </a:lnTo>
                  <a:lnTo>
                    <a:pt x="23792" y="89"/>
                  </a:lnTo>
                  <a:lnTo>
                    <a:pt x="23985" y="71"/>
                  </a:lnTo>
                  <a:lnTo>
                    <a:pt x="24021" y="53"/>
                  </a:lnTo>
                  <a:lnTo>
                    <a:pt x="24021" y="18"/>
                  </a:lnTo>
                  <a:lnTo>
                    <a:pt x="2400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4625825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23897" y="1"/>
                  </a:moveTo>
                  <a:lnTo>
                    <a:pt x="23159" y="89"/>
                  </a:lnTo>
                  <a:lnTo>
                    <a:pt x="22280" y="212"/>
                  </a:lnTo>
                  <a:lnTo>
                    <a:pt x="21119" y="405"/>
                  </a:lnTo>
                  <a:lnTo>
                    <a:pt x="20451" y="528"/>
                  </a:lnTo>
                  <a:lnTo>
                    <a:pt x="19730" y="687"/>
                  </a:lnTo>
                  <a:lnTo>
                    <a:pt x="18956" y="845"/>
                  </a:lnTo>
                  <a:lnTo>
                    <a:pt x="18147" y="1038"/>
                  </a:lnTo>
                  <a:lnTo>
                    <a:pt x="17286" y="1267"/>
                  </a:lnTo>
                  <a:lnTo>
                    <a:pt x="16389" y="1513"/>
                  </a:lnTo>
                  <a:lnTo>
                    <a:pt x="15475" y="1777"/>
                  </a:lnTo>
                  <a:lnTo>
                    <a:pt x="14525" y="2093"/>
                  </a:lnTo>
                  <a:lnTo>
                    <a:pt x="13558" y="2427"/>
                  </a:lnTo>
                  <a:lnTo>
                    <a:pt x="12573" y="2779"/>
                  </a:lnTo>
                  <a:lnTo>
                    <a:pt x="11571" y="3184"/>
                  </a:lnTo>
                  <a:lnTo>
                    <a:pt x="10569" y="3623"/>
                  </a:lnTo>
                  <a:lnTo>
                    <a:pt x="9584" y="4080"/>
                  </a:lnTo>
                  <a:lnTo>
                    <a:pt x="8582" y="4590"/>
                  </a:lnTo>
                  <a:lnTo>
                    <a:pt x="7597" y="5135"/>
                  </a:lnTo>
                  <a:lnTo>
                    <a:pt x="7105" y="5417"/>
                  </a:lnTo>
                  <a:lnTo>
                    <a:pt x="6630" y="5716"/>
                  </a:lnTo>
                  <a:lnTo>
                    <a:pt x="6155" y="6032"/>
                  </a:lnTo>
                  <a:lnTo>
                    <a:pt x="5680" y="6349"/>
                  </a:lnTo>
                  <a:lnTo>
                    <a:pt x="5206" y="6665"/>
                  </a:lnTo>
                  <a:lnTo>
                    <a:pt x="4748" y="7017"/>
                  </a:lnTo>
                  <a:lnTo>
                    <a:pt x="4291" y="7369"/>
                  </a:lnTo>
                  <a:lnTo>
                    <a:pt x="3852" y="7720"/>
                  </a:lnTo>
                  <a:lnTo>
                    <a:pt x="3412" y="8090"/>
                  </a:lnTo>
                  <a:lnTo>
                    <a:pt x="2990" y="8476"/>
                  </a:lnTo>
                  <a:lnTo>
                    <a:pt x="2585" y="8881"/>
                  </a:lnTo>
                  <a:lnTo>
                    <a:pt x="2181" y="9285"/>
                  </a:lnTo>
                  <a:lnTo>
                    <a:pt x="1777" y="9707"/>
                  </a:lnTo>
                  <a:lnTo>
                    <a:pt x="1390" y="10129"/>
                  </a:lnTo>
                  <a:lnTo>
                    <a:pt x="1021" y="10586"/>
                  </a:lnTo>
                  <a:lnTo>
                    <a:pt x="669" y="11026"/>
                  </a:lnTo>
                  <a:lnTo>
                    <a:pt x="335" y="11501"/>
                  </a:lnTo>
                  <a:lnTo>
                    <a:pt x="1" y="11993"/>
                  </a:lnTo>
                  <a:lnTo>
                    <a:pt x="1" y="12011"/>
                  </a:lnTo>
                  <a:lnTo>
                    <a:pt x="1" y="12028"/>
                  </a:lnTo>
                  <a:lnTo>
                    <a:pt x="36" y="12046"/>
                  </a:lnTo>
                  <a:lnTo>
                    <a:pt x="53" y="12028"/>
                  </a:lnTo>
                  <a:lnTo>
                    <a:pt x="387" y="11536"/>
                  </a:lnTo>
                  <a:lnTo>
                    <a:pt x="722" y="11079"/>
                  </a:lnTo>
                  <a:lnTo>
                    <a:pt x="1073" y="10622"/>
                  </a:lnTo>
                  <a:lnTo>
                    <a:pt x="1443" y="10182"/>
                  </a:lnTo>
                  <a:lnTo>
                    <a:pt x="1829" y="9742"/>
                  </a:lnTo>
                  <a:lnTo>
                    <a:pt x="2216" y="9338"/>
                  </a:lnTo>
                  <a:lnTo>
                    <a:pt x="2621" y="8934"/>
                  </a:lnTo>
                  <a:lnTo>
                    <a:pt x="3043" y="8529"/>
                  </a:lnTo>
                  <a:lnTo>
                    <a:pt x="3465" y="8142"/>
                  </a:lnTo>
                  <a:lnTo>
                    <a:pt x="3904" y="7773"/>
                  </a:lnTo>
                  <a:lnTo>
                    <a:pt x="4344" y="7421"/>
                  </a:lnTo>
                  <a:lnTo>
                    <a:pt x="4801" y="7070"/>
                  </a:lnTo>
                  <a:lnTo>
                    <a:pt x="5258" y="6736"/>
                  </a:lnTo>
                  <a:lnTo>
                    <a:pt x="5715" y="6401"/>
                  </a:lnTo>
                  <a:lnTo>
                    <a:pt x="6190" y="6085"/>
                  </a:lnTo>
                  <a:lnTo>
                    <a:pt x="6665" y="5786"/>
                  </a:lnTo>
                  <a:lnTo>
                    <a:pt x="7140" y="5487"/>
                  </a:lnTo>
                  <a:lnTo>
                    <a:pt x="7632" y="5188"/>
                  </a:lnTo>
                  <a:lnTo>
                    <a:pt x="8617" y="4661"/>
                  </a:lnTo>
                  <a:lnTo>
                    <a:pt x="9602" y="4151"/>
                  </a:lnTo>
                  <a:lnTo>
                    <a:pt x="10604" y="3676"/>
                  </a:lnTo>
                  <a:lnTo>
                    <a:pt x="11606" y="3254"/>
                  </a:lnTo>
                  <a:lnTo>
                    <a:pt x="12591" y="2849"/>
                  </a:lnTo>
                  <a:lnTo>
                    <a:pt x="13576" y="2480"/>
                  </a:lnTo>
                  <a:lnTo>
                    <a:pt x="14543" y="2146"/>
                  </a:lnTo>
                  <a:lnTo>
                    <a:pt x="15492" y="1847"/>
                  </a:lnTo>
                  <a:lnTo>
                    <a:pt x="16407" y="1583"/>
                  </a:lnTo>
                  <a:lnTo>
                    <a:pt x="17303" y="1337"/>
                  </a:lnTo>
                  <a:lnTo>
                    <a:pt x="18165" y="1109"/>
                  </a:lnTo>
                  <a:lnTo>
                    <a:pt x="18974" y="915"/>
                  </a:lnTo>
                  <a:lnTo>
                    <a:pt x="19748" y="739"/>
                  </a:lnTo>
                  <a:lnTo>
                    <a:pt x="20469" y="599"/>
                  </a:lnTo>
                  <a:lnTo>
                    <a:pt x="21137" y="476"/>
                  </a:lnTo>
                  <a:lnTo>
                    <a:pt x="22297" y="282"/>
                  </a:lnTo>
                  <a:lnTo>
                    <a:pt x="23159" y="159"/>
                  </a:lnTo>
                  <a:lnTo>
                    <a:pt x="23704" y="89"/>
                  </a:lnTo>
                  <a:lnTo>
                    <a:pt x="23897" y="71"/>
                  </a:lnTo>
                  <a:lnTo>
                    <a:pt x="23933" y="54"/>
                  </a:lnTo>
                  <a:lnTo>
                    <a:pt x="23933" y="18"/>
                  </a:lnTo>
                  <a:lnTo>
                    <a:pt x="2391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4625825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23809" y="0"/>
                  </a:moveTo>
                  <a:lnTo>
                    <a:pt x="23071" y="88"/>
                  </a:lnTo>
                  <a:lnTo>
                    <a:pt x="22192" y="211"/>
                  </a:lnTo>
                  <a:lnTo>
                    <a:pt x="21049" y="405"/>
                  </a:lnTo>
                  <a:lnTo>
                    <a:pt x="19660" y="669"/>
                  </a:lnTo>
                  <a:lnTo>
                    <a:pt x="18904" y="844"/>
                  </a:lnTo>
                  <a:lnTo>
                    <a:pt x="18077" y="1020"/>
                  </a:lnTo>
                  <a:lnTo>
                    <a:pt x="17233" y="1249"/>
                  </a:lnTo>
                  <a:lnTo>
                    <a:pt x="16336" y="1477"/>
                  </a:lnTo>
                  <a:lnTo>
                    <a:pt x="15422" y="1741"/>
                  </a:lnTo>
                  <a:lnTo>
                    <a:pt x="14472" y="2040"/>
                  </a:lnTo>
                  <a:lnTo>
                    <a:pt x="13505" y="2357"/>
                  </a:lnTo>
                  <a:lnTo>
                    <a:pt x="12538" y="2726"/>
                  </a:lnTo>
                  <a:lnTo>
                    <a:pt x="11536" y="3113"/>
                  </a:lnTo>
                  <a:lnTo>
                    <a:pt x="10551" y="3517"/>
                  </a:lnTo>
                  <a:lnTo>
                    <a:pt x="9549" y="3974"/>
                  </a:lnTo>
                  <a:lnTo>
                    <a:pt x="8564" y="4467"/>
                  </a:lnTo>
                  <a:lnTo>
                    <a:pt x="7579" y="4994"/>
                  </a:lnTo>
                  <a:lnTo>
                    <a:pt x="7087" y="5276"/>
                  </a:lnTo>
                  <a:lnTo>
                    <a:pt x="6612" y="5557"/>
                  </a:lnTo>
                  <a:lnTo>
                    <a:pt x="6137" y="5856"/>
                  </a:lnTo>
                  <a:lnTo>
                    <a:pt x="5663" y="6172"/>
                  </a:lnTo>
                  <a:lnTo>
                    <a:pt x="5206" y="6489"/>
                  </a:lnTo>
                  <a:lnTo>
                    <a:pt x="4748" y="6823"/>
                  </a:lnTo>
                  <a:lnTo>
                    <a:pt x="4291" y="7157"/>
                  </a:lnTo>
                  <a:lnTo>
                    <a:pt x="3852" y="7509"/>
                  </a:lnTo>
                  <a:lnTo>
                    <a:pt x="3412" y="7860"/>
                  </a:lnTo>
                  <a:lnTo>
                    <a:pt x="2990" y="8230"/>
                  </a:lnTo>
                  <a:lnTo>
                    <a:pt x="2568" y="8617"/>
                  </a:lnTo>
                  <a:lnTo>
                    <a:pt x="2163" y="9021"/>
                  </a:lnTo>
                  <a:lnTo>
                    <a:pt x="1777" y="9425"/>
                  </a:lnTo>
                  <a:lnTo>
                    <a:pt x="1390" y="9830"/>
                  </a:lnTo>
                  <a:lnTo>
                    <a:pt x="1021" y="10269"/>
                  </a:lnTo>
                  <a:lnTo>
                    <a:pt x="669" y="10709"/>
                  </a:lnTo>
                  <a:lnTo>
                    <a:pt x="335" y="11166"/>
                  </a:lnTo>
                  <a:lnTo>
                    <a:pt x="1" y="11623"/>
                  </a:lnTo>
                  <a:lnTo>
                    <a:pt x="1" y="11659"/>
                  </a:lnTo>
                  <a:lnTo>
                    <a:pt x="1" y="11676"/>
                  </a:lnTo>
                  <a:lnTo>
                    <a:pt x="53" y="11676"/>
                  </a:lnTo>
                  <a:lnTo>
                    <a:pt x="387" y="11201"/>
                  </a:lnTo>
                  <a:lnTo>
                    <a:pt x="722" y="10744"/>
                  </a:lnTo>
                  <a:lnTo>
                    <a:pt x="1073" y="10305"/>
                  </a:lnTo>
                  <a:lnTo>
                    <a:pt x="1443" y="9883"/>
                  </a:lnTo>
                  <a:lnTo>
                    <a:pt x="1829" y="9461"/>
                  </a:lnTo>
                  <a:lnTo>
                    <a:pt x="2216" y="9056"/>
                  </a:lnTo>
                  <a:lnTo>
                    <a:pt x="2621" y="8669"/>
                  </a:lnTo>
                  <a:lnTo>
                    <a:pt x="3043" y="8282"/>
                  </a:lnTo>
                  <a:lnTo>
                    <a:pt x="3465" y="7913"/>
                  </a:lnTo>
                  <a:lnTo>
                    <a:pt x="3887" y="7562"/>
                  </a:lnTo>
                  <a:lnTo>
                    <a:pt x="4344" y="7210"/>
                  </a:lnTo>
                  <a:lnTo>
                    <a:pt x="4784" y="6876"/>
                  </a:lnTo>
                  <a:lnTo>
                    <a:pt x="5241" y="6542"/>
                  </a:lnTo>
                  <a:lnTo>
                    <a:pt x="5698" y="6225"/>
                  </a:lnTo>
                  <a:lnTo>
                    <a:pt x="6173" y="5926"/>
                  </a:lnTo>
                  <a:lnTo>
                    <a:pt x="6647" y="5627"/>
                  </a:lnTo>
                  <a:lnTo>
                    <a:pt x="7122" y="5328"/>
                  </a:lnTo>
                  <a:lnTo>
                    <a:pt x="7615" y="5065"/>
                  </a:lnTo>
                  <a:lnTo>
                    <a:pt x="8599" y="4537"/>
                  </a:lnTo>
                  <a:lnTo>
                    <a:pt x="9584" y="4045"/>
                  </a:lnTo>
                  <a:lnTo>
                    <a:pt x="10569" y="3588"/>
                  </a:lnTo>
                  <a:lnTo>
                    <a:pt x="11571" y="3166"/>
                  </a:lnTo>
                  <a:lnTo>
                    <a:pt x="12556" y="2779"/>
                  </a:lnTo>
                  <a:lnTo>
                    <a:pt x="13540" y="2427"/>
                  </a:lnTo>
                  <a:lnTo>
                    <a:pt x="14490" y="2110"/>
                  </a:lnTo>
                  <a:lnTo>
                    <a:pt x="15439" y="1812"/>
                  </a:lnTo>
                  <a:lnTo>
                    <a:pt x="16354" y="1548"/>
                  </a:lnTo>
                  <a:lnTo>
                    <a:pt x="17251" y="1302"/>
                  </a:lnTo>
                  <a:lnTo>
                    <a:pt x="18095" y="1091"/>
                  </a:lnTo>
                  <a:lnTo>
                    <a:pt x="18921" y="915"/>
                  </a:lnTo>
                  <a:lnTo>
                    <a:pt x="19677" y="739"/>
                  </a:lnTo>
                  <a:lnTo>
                    <a:pt x="21066" y="475"/>
                  </a:lnTo>
                  <a:lnTo>
                    <a:pt x="22209" y="282"/>
                  </a:lnTo>
                  <a:lnTo>
                    <a:pt x="23071" y="159"/>
                  </a:lnTo>
                  <a:lnTo>
                    <a:pt x="23616" y="88"/>
                  </a:lnTo>
                  <a:lnTo>
                    <a:pt x="23809" y="71"/>
                  </a:lnTo>
                  <a:lnTo>
                    <a:pt x="23845" y="71"/>
                  </a:lnTo>
                  <a:lnTo>
                    <a:pt x="23845" y="36"/>
                  </a:lnTo>
                  <a:lnTo>
                    <a:pt x="23827" y="18"/>
                  </a:lnTo>
                  <a:lnTo>
                    <a:pt x="23809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4625825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23722" y="0"/>
                  </a:moveTo>
                  <a:lnTo>
                    <a:pt x="22983" y="88"/>
                  </a:lnTo>
                  <a:lnTo>
                    <a:pt x="22121" y="211"/>
                  </a:lnTo>
                  <a:lnTo>
                    <a:pt x="20978" y="387"/>
                  </a:lnTo>
                  <a:lnTo>
                    <a:pt x="19607" y="651"/>
                  </a:lnTo>
                  <a:lnTo>
                    <a:pt x="18833" y="809"/>
                  </a:lnTo>
                  <a:lnTo>
                    <a:pt x="18024" y="1003"/>
                  </a:lnTo>
                  <a:lnTo>
                    <a:pt x="17180" y="1196"/>
                  </a:lnTo>
                  <a:lnTo>
                    <a:pt x="16284" y="1442"/>
                  </a:lnTo>
                  <a:lnTo>
                    <a:pt x="15369" y="1689"/>
                  </a:lnTo>
                  <a:lnTo>
                    <a:pt x="14437" y="1987"/>
                  </a:lnTo>
                  <a:lnTo>
                    <a:pt x="13470" y="2286"/>
                  </a:lnTo>
                  <a:lnTo>
                    <a:pt x="12503" y="2638"/>
                  </a:lnTo>
                  <a:lnTo>
                    <a:pt x="11518" y="3007"/>
                  </a:lnTo>
                  <a:lnTo>
                    <a:pt x="10516" y="3412"/>
                  </a:lnTo>
                  <a:lnTo>
                    <a:pt x="9531" y="3851"/>
                  </a:lnTo>
                  <a:lnTo>
                    <a:pt x="8547" y="4326"/>
                  </a:lnTo>
                  <a:lnTo>
                    <a:pt x="7562" y="4836"/>
                  </a:lnTo>
                  <a:lnTo>
                    <a:pt x="6595" y="5381"/>
                  </a:lnTo>
                  <a:lnTo>
                    <a:pt x="6120" y="5680"/>
                  </a:lnTo>
                  <a:lnTo>
                    <a:pt x="5663" y="5979"/>
                  </a:lnTo>
                  <a:lnTo>
                    <a:pt x="5188" y="6278"/>
                  </a:lnTo>
                  <a:lnTo>
                    <a:pt x="4731" y="6595"/>
                  </a:lnTo>
                  <a:lnTo>
                    <a:pt x="4291" y="6929"/>
                  </a:lnTo>
                  <a:lnTo>
                    <a:pt x="3852" y="7263"/>
                  </a:lnTo>
                  <a:lnTo>
                    <a:pt x="3412" y="7614"/>
                  </a:lnTo>
                  <a:lnTo>
                    <a:pt x="2990" y="7984"/>
                  </a:lnTo>
                  <a:lnTo>
                    <a:pt x="2568" y="8353"/>
                  </a:lnTo>
                  <a:lnTo>
                    <a:pt x="2163" y="8722"/>
                  </a:lnTo>
                  <a:lnTo>
                    <a:pt x="1777" y="9127"/>
                  </a:lnTo>
                  <a:lnTo>
                    <a:pt x="1390" y="9531"/>
                  </a:lnTo>
                  <a:lnTo>
                    <a:pt x="1021" y="9936"/>
                  </a:lnTo>
                  <a:lnTo>
                    <a:pt x="669" y="10358"/>
                  </a:lnTo>
                  <a:lnTo>
                    <a:pt x="335" y="10797"/>
                  </a:lnTo>
                  <a:lnTo>
                    <a:pt x="1" y="11254"/>
                  </a:lnTo>
                  <a:lnTo>
                    <a:pt x="1" y="11272"/>
                  </a:lnTo>
                  <a:lnTo>
                    <a:pt x="1" y="11307"/>
                  </a:lnTo>
                  <a:lnTo>
                    <a:pt x="36" y="11307"/>
                  </a:lnTo>
                  <a:lnTo>
                    <a:pt x="53" y="11289"/>
                  </a:lnTo>
                  <a:lnTo>
                    <a:pt x="387" y="10850"/>
                  </a:lnTo>
                  <a:lnTo>
                    <a:pt x="722" y="10410"/>
                  </a:lnTo>
                  <a:lnTo>
                    <a:pt x="1073" y="9988"/>
                  </a:lnTo>
                  <a:lnTo>
                    <a:pt x="1443" y="9566"/>
                  </a:lnTo>
                  <a:lnTo>
                    <a:pt x="1829" y="9162"/>
                  </a:lnTo>
                  <a:lnTo>
                    <a:pt x="2216" y="8775"/>
                  </a:lnTo>
                  <a:lnTo>
                    <a:pt x="2621" y="8406"/>
                  </a:lnTo>
                  <a:lnTo>
                    <a:pt x="3025" y="8036"/>
                  </a:lnTo>
                  <a:lnTo>
                    <a:pt x="3465" y="7667"/>
                  </a:lnTo>
                  <a:lnTo>
                    <a:pt x="3887" y="7315"/>
                  </a:lnTo>
                  <a:lnTo>
                    <a:pt x="4326" y="6981"/>
                  </a:lnTo>
                  <a:lnTo>
                    <a:pt x="4784" y="6665"/>
                  </a:lnTo>
                  <a:lnTo>
                    <a:pt x="5223" y="6348"/>
                  </a:lnTo>
                  <a:lnTo>
                    <a:pt x="5698" y="6032"/>
                  </a:lnTo>
                  <a:lnTo>
                    <a:pt x="6155" y="5733"/>
                  </a:lnTo>
                  <a:lnTo>
                    <a:pt x="6630" y="5452"/>
                  </a:lnTo>
                  <a:lnTo>
                    <a:pt x="7597" y="4906"/>
                  </a:lnTo>
                  <a:lnTo>
                    <a:pt x="8564" y="4397"/>
                  </a:lnTo>
                  <a:lnTo>
                    <a:pt x="9549" y="3922"/>
                  </a:lnTo>
                  <a:lnTo>
                    <a:pt x="10551" y="3482"/>
                  </a:lnTo>
                  <a:lnTo>
                    <a:pt x="11536" y="3078"/>
                  </a:lnTo>
                  <a:lnTo>
                    <a:pt x="12521" y="2708"/>
                  </a:lnTo>
                  <a:lnTo>
                    <a:pt x="13488" y="2357"/>
                  </a:lnTo>
                  <a:lnTo>
                    <a:pt x="14455" y="2040"/>
                  </a:lnTo>
                  <a:lnTo>
                    <a:pt x="15387" y="1759"/>
                  </a:lnTo>
                  <a:lnTo>
                    <a:pt x="16301" y="1513"/>
                  </a:lnTo>
                  <a:lnTo>
                    <a:pt x="17198" y="1267"/>
                  </a:lnTo>
                  <a:lnTo>
                    <a:pt x="18042" y="1073"/>
                  </a:lnTo>
                  <a:lnTo>
                    <a:pt x="18851" y="880"/>
                  </a:lnTo>
                  <a:lnTo>
                    <a:pt x="19607" y="721"/>
                  </a:lnTo>
                  <a:lnTo>
                    <a:pt x="20996" y="458"/>
                  </a:lnTo>
                  <a:lnTo>
                    <a:pt x="22121" y="282"/>
                  </a:lnTo>
                  <a:lnTo>
                    <a:pt x="22983" y="159"/>
                  </a:lnTo>
                  <a:lnTo>
                    <a:pt x="23528" y="88"/>
                  </a:lnTo>
                  <a:lnTo>
                    <a:pt x="23722" y="71"/>
                  </a:lnTo>
                  <a:lnTo>
                    <a:pt x="23757" y="53"/>
                  </a:lnTo>
                  <a:lnTo>
                    <a:pt x="23757" y="36"/>
                  </a:lnTo>
                  <a:lnTo>
                    <a:pt x="23739" y="18"/>
                  </a:lnTo>
                  <a:lnTo>
                    <a:pt x="23722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9"/>
            <p:cNvSpPr/>
            <p:nvPr/>
          </p:nvSpPr>
          <p:spPr>
            <a:xfrm>
              <a:off x="4625825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23634" y="1"/>
                  </a:moveTo>
                  <a:lnTo>
                    <a:pt x="22895" y="89"/>
                  </a:lnTo>
                  <a:lnTo>
                    <a:pt x="22034" y="194"/>
                  </a:lnTo>
                  <a:lnTo>
                    <a:pt x="20908" y="387"/>
                  </a:lnTo>
                  <a:lnTo>
                    <a:pt x="19537" y="634"/>
                  </a:lnTo>
                  <a:lnTo>
                    <a:pt x="18763" y="792"/>
                  </a:lnTo>
                  <a:lnTo>
                    <a:pt x="17954" y="968"/>
                  </a:lnTo>
                  <a:lnTo>
                    <a:pt x="17110" y="1161"/>
                  </a:lnTo>
                  <a:lnTo>
                    <a:pt x="16231" y="1390"/>
                  </a:lnTo>
                  <a:lnTo>
                    <a:pt x="15316" y="1636"/>
                  </a:lnTo>
                  <a:lnTo>
                    <a:pt x="14384" y="1917"/>
                  </a:lnTo>
                  <a:lnTo>
                    <a:pt x="13435" y="2216"/>
                  </a:lnTo>
                  <a:lnTo>
                    <a:pt x="12468" y="2550"/>
                  </a:lnTo>
                  <a:lnTo>
                    <a:pt x="11483" y="2920"/>
                  </a:lnTo>
                  <a:lnTo>
                    <a:pt x="10498" y="3306"/>
                  </a:lnTo>
                  <a:lnTo>
                    <a:pt x="9496" y="3728"/>
                  </a:lnTo>
                  <a:lnTo>
                    <a:pt x="8511" y="4186"/>
                  </a:lnTo>
                  <a:lnTo>
                    <a:pt x="7544" y="4678"/>
                  </a:lnTo>
                  <a:lnTo>
                    <a:pt x="6577" y="5223"/>
                  </a:lnTo>
                  <a:lnTo>
                    <a:pt x="6120" y="5487"/>
                  </a:lnTo>
                  <a:lnTo>
                    <a:pt x="5645" y="5786"/>
                  </a:lnTo>
                  <a:lnTo>
                    <a:pt x="5188" y="6085"/>
                  </a:lnTo>
                  <a:lnTo>
                    <a:pt x="4731" y="6384"/>
                  </a:lnTo>
                  <a:lnTo>
                    <a:pt x="4274" y="6700"/>
                  </a:lnTo>
                  <a:lnTo>
                    <a:pt x="3834" y="7034"/>
                  </a:lnTo>
                  <a:lnTo>
                    <a:pt x="3412" y="7368"/>
                  </a:lnTo>
                  <a:lnTo>
                    <a:pt x="2990" y="7720"/>
                  </a:lnTo>
                  <a:lnTo>
                    <a:pt x="2568" y="8072"/>
                  </a:lnTo>
                  <a:lnTo>
                    <a:pt x="2163" y="8441"/>
                  </a:lnTo>
                  <a:lnTo>
                    <a:pt x="1777" y="8810"/>
                  </a:lnTo>
                  <a:lnTo>
                    <a:pt x="1390" y="9215"/>
                  </a:lnTo>
                  <a:lnTo>
                    <a:pt x="1021" y="9602"/>
                  </a:lnTo>
                  <a:lnTo>
                    <a:pt x="669" y="10024"/>
                  </a:lnTo>
                  <a:lnTo>
                    <a:pt x="335" y="10446"/>
                  </a:lnTo>
                  <a:lnTo>
                    <a:pt x="1" y="10885"/>
                  </a:lnTo>
                  <a:lnTo>
                    <a:pt x="1" y="10903"/>
                  </a:lnTo>
                  <a:lnTo>
                    <a:pt x="1" y="10938"/>
                  </a:lnTo>
                  <a:lnTo>
                    <a:pt x="36" y="10938"/>
                  </a:lnTo>
                  <a:lnTo>
                    <a:pt x="53" y="10920"/>
                  </a:lnTo>
                  <a:lnTo>
                    <a:pt x="387" y="10481"/>
                  </a:lnTo>
                  <a:lnTo>
                    <a:pt x="722" y="10059"/>
                  </a:lnTo>
                  <a:lnTo>
                    <a:pt x="1073" y="9654"/>
                  </a:lnTo>
                  <a:lnTo>
                    <a:pt x="1443" y="9250"/>
                  </a:lnTo>
                  <a:lnTo>
                    <a:pt x="1829" y="8863"/>
                  </a:lnTo>
                  <a:lnTo>
                    <a:pt x="2216" y="8494"/>
                  </a:lnTo>
                  <a:lnTo>
                    <a:pt x="2621" y="8124"/>
                  </a:lnTo>
                  <a:lnTo>
                    <a:pt x="3025" y="7773"/>
                  </a:lnTo>
                  <a:lnTo>
                    <a:pt x="3447" y="7421"/>
                  </a:lnTo>
                  <a:lnTo>
                    <a:pt x="3887" y="7087"/>
                  </a:lnTo>
                  <a:lnTo>
                    <a:pt x="4326" y="6753"/>
                  </a:lnTo>
                  <a:lnTo>
                    <a:pt x="4766" y="6436"/>
                  </a:lnTo>
                  <a:lnTo>
                    <a:pt x="5223" y="6137"/>
                  </a:lnTo>
                  <a:lnTo>
                    <a:pt x="5680" y="5839"/>
                  </a:lnTo>
                  <a:lnTo>
                    <a:pt x="6155" y="5557"/>
                  </a:lnTo>
                  <a:lnTo>
                    <a:pt x="6612" y="5276"/>
                  </a:lnTo>
                  <a:lnTo>
                    <a:pt x="7579" y="4748"/>
                  </a:lnTo>
                  <a:lnTo>
                    <a:pt x="8547" y="4256"/>
                  </a:lnTo>
                  <a:lnTo>
                    <a:pt x="9531" y="3799"/>
                  </a:lnTo>
                  <a:lnTo>
                    <a:pt x="10516" y="3377"/>
                  </a:lnTo>
                  <a:lnTo>
                    <a:pt x="11501" y="2972"/>
                  </a:lnTo>
                  <a:lnTo>
                    <a:pt x="12485" y="2621"/>
                  </a:lnTo>
                  <a:lnTo>
                    <a:pt x="13452" y="2287"/>
                  </a:lnTo>
                  <a:lnTo>
                    <a:pt x="14402" y="1988"/>
                  </a:lnTo>
                  <a:lnTo>
                    <a:pt x="15334" y="1706"/>
                  </a:lnTo>
                  <a:lnTo>
                    <a:pt x="16248" y="1460"/>
                  </a:lnTo>
                  <a:lnTo>
                    <a:pt x="17128" y="1231"/>
                  </a:lnTo>
                  <a:lnTo>
                    <a:pt x="17972" y="1038"/>
                  </a:lnTo>
                  <a:lnTo>
                    <a:pt x="18780" y="862"/>
                  </a:lnTo>
                  <a:lnTo>
                    <a:pt x="19537" y="704"/>
                  </a:lnTo>
                  <a:lnTo>
                    <a:pt x="20908" y="458"/>
                  </a:lnTo>
                  <a:lnTo>
                    <a:pt x="22051" y="264"/>
                  </a:lnTo>
                  <a:lnTo>
                    <a:pt x="22913" y="159"/>
                  </a:lnTo>
                  <a:lnTo>
                    <a:pt x="23440" y="89"/>
                  </a:lnTo>
                  <a:lnTo>
                    <a:pt x="23634" y="71"/>
                  </a:lnTo>
                  <a:lnTo>
                    <a:pt x="23669" y="53"/>
                  </a:lnTo>
                  <a:lnTo>
                    <a:pt x="23669" y="36"/>
                  </a:lnTo>
                  <a:lnTo>
                    <a:pt x="23651" y="18"/>
                  </a:lnTo>
                  <a:lnTo>
                    <a:pt x="23634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9"/>
            <p:cNvSpPr/>
            <p:nvPr/>
          </p:nvSpPr>
          <p:spPr>
            <a:xfrm>
              <a:off x="4625825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23546" y="1"/>
                  </a:moveTo>
                  <a:lnTo>
                    <a:pt x="22807" y="71"/>
                  </a:lnTo>
                  <a:lnTo>
                    <a:pt x="21963" y="194"/>
                  </a:lnTo>
                  <a:lnTo>
                    <a:pt x="20820" y="370"/>
                  </a:lnTo>
                  <a:lnTo>
                    <a:pt x="19466" y="616"/>
                  </a:lnTo>
                  <a:lnTo>
                    <a:pt x="18710" y="757"/>
                  </a:lnTo>
                  <a:lnTo>
                    <a:pt x="17901" y="933"/>
                  </a:lnTo>
                  <a:lnTo>
                    <a:pt x="17057" y="1126"/>
                  </a:lnTo>
                  <a:lnTo>
                    <a:pt x="16178" y="1355"/>
                  </a:lnTo>
                  <a:lnTo>
                    <a:pt x="15281" y="1583"/>
                  </a:lnTo>
                  <a:lnTo>
                    <a:pt x="14349" y="1847"/>
                  </a:lnTo>
                  <a:lnTo>
                    <a:pt x="13400" y="2146"/>
                  </a:lnTo>
                  <a:lnTo>
                    <a:pt x="12433" y="2462"/>
                  </a:lnTo>
                  <a:lnTo>
                    <a:pt x="11448" y="2814"/>
                  </a:lnTo>
                  <a:lnTo>
                    <a:pt x="10463" y="3201"/>
                  </a:lnTo>
                  <a:lnTo>
                    <a:pt x="9478" y="3605"/>
                  </a:lnTo>
                  <a:lnTo>
                    <a:pt x="8494" y="4063"/>
                  </a:lnTo>
                  <a:lnTo>
                    <a:pt x="7527" y="4537"/>
                  </a:lnTo>
                  <a:lnTo>
                    <a:pt x="6577" y="5047"/>
                  </a:lnTo>
                  <a:lnTo>
                    <a:pt x="6102" y="5311"/>
                  </a:lnTo>
                  <a:lnTo>
                    <a:pt x="5628" y="5592"/>
                  </a:lnTo>
                  <a:lnTo>
                    <a:pt x="5170" y="5874"/>
                  </a:lnTo>
                  <a:lnTo>
                    <a:pt x="4713" y="6173"/>
                  </a:lnTo>
                  <a:lnTo>
                    <a:pt x="4274" y="6472"/>
                  </a:lnTo>
                  <a:lnTo>
                    <a:pt x="3834" y="6788"/>
                  </a:lnTo>
                  <a:lnTo>
                    <a:pt x="3394" y="7122"/>
                  </a:lnTo>
                  <a:lnTo>
                    <a:pt x="2972" y="7456"/>
                  </a:lnTo>
                  <a:lnTo>
                    <a:pt x="2568" y="7790"/>
                  </a:lnTo>
                  <a:lnTo>
                    <a:pt x="2163" y="8160"/>
                  </a:lnTo>
                  <a:lnTo>
                    <a:pt x="1777" y="8511"/>
                  </a:lnTo>
                  <a:lnTo>
                    <a:pt x="1390" y="8898"/>
                  </a:lnTo>
                  <a:lnTo>
                    <a:pt x="1021" y="9285"/>
                  </a:lnTo>
                  <a:lnTo>
                    <a:pt x="669" y="9672"/>
                  </a:lnTo>
                  <a:lnTo>
                    <a:pt x="335" y="10094"/>
                  </a:lnTo>
                  <a:lnTo>
                    <a:pt x="1" y="10498"/>
                  </a:lnTo>
                  <a:lnTo>
                    <a:pt x="1" y="10534"/>
                  </a:lnTo>
                  <a:lnTo>
                    <a:pt x="1" y="10551"/>
                  </a:lnTo>
                  <a:lnTo>
                    <a:pt x="36" y="10569"/>
                  </a:lnTo>
                  <a:lnTo>
                    <a:pt x="53" y="10551"/>
                  </a:lnTo>
                  <a:lnTo>
                    <a:pt x="387" y="10129"/>
                  </a:lnTo>
                  <a:lnTo>
                    <a:pt x="722" y="9725"/>
                  </a:lnTo>
                  <a:lnTo>
                    <a:pt x="1073" y="9320"/>
                  </a:lnTo>
                  <a:lnTo>
                    <a:pt x="1443" y="8951"/>
                  </a:lnTo>
                  <a:lnTo>
                    <a:pt x="1829" y="8564"/>
                  </a:lnTo>
                  <a:lnTo>
                    <a:pt x="2216" y="8212"/>
                  </a:lnTo>
                  <a:lnTo>
                    <a:pt x="2621" y="7843"/>
                  </a:lnTo>
                  <a:lnTo>
                    <a:pt x="3025" y="7509"/>
                  </a:lnTo>
                  <a:lnTo>
                    <a:pt x="3447" y="7175"/>
                  </a:lnTo>
                  <a:lnTo>
                    <a:pt x="3869" y="6841"/>
                  </a:lnTo>
                  <a:lnTo>
                    <a:pt x="4309" y="6542"/>
                  </a:lnTo>
                  <a:lnTo>
                    <a:pt x="4766" y="6225"/>
                  </a:lnTo>
                  <a:lnTo>
                    <a:pt x="5206" y="5927"/>
                  </a:lnTo>
                  <a:lnTo>
                    <a:pt x="5663" y="5645"/>
                  </a:lnTo>
                  <a:lnTo>
                    <a:pt x="6137" y="5364"/>
                  </a:lnTo>
                  <a:lnTo>
                    <a:pt x="6612" y="5100"/>
                  </a:lnTo>
                  <a:lnTo>
                    <a:pt x="7562" y="4590"/>
                  </a:lnTo>
                  <a:lnTo>
                    <a:pt x="8529" y="4115"/>
                  </a:lnTo>
                  <a:lnTo>
                    <a:pt x="9514" y="3676"/>
                  </a:lnTo>
                  <a:lnTo>
                    <a:pt x="10481" y="3271"/>
                  </a:lnTo>
                  <a:lnTo>
                    <a:pt x="11465" y="2885"/>
                  </a:lnTo>
                  <a:lnTo>
                    <a:pt x="12450" y="2533"/>
                  </a:lnTo>
                  <a:lnTo>
                    <a:pt x="13417" y="2216"/>
                  </a:lnTo>
                  <a:lnTo>
                    <a:pt x="14367" y="1917"/>
                  </a:lnTo>
                  <a:lnTo>
                    <a:pt x="15299" y="1654"/>
                  </a:lnTo>
                  <a:lnTo>
                    <a:pt x="16196" y="1407"/>
                  </a:lnTo>
                  <a:lnTo>
                    <a:pt x="17075" y="1196"/>
                  </a:lnTo>
                  <a:lnTo>
                    <a:pt x="17919" y="1003"/>
                  </a:lnTo>
                  <a:lnTo>
                    <a:pt x="18710" y="827"/>
                  </a:lnTo>
                  <a:lnTo>
                    <a:pt x="19484" y="686"/>
                  </a:lnTo>
                  <a:lnTo>
                    <a:pt x="20838" y="440"/>
                  </a:lnTo>
                  <a:lnTo>
                    <a:pt x="21963" y="264"/>
                  </a:lnTo>
                  <a:lnTo>
                    <a:pt x="22825" y="141"/>
                  </a:lnTo>
                  <a:lnTo>
                    <a:pt x="23352" y="89"/>
                  </a:lnTo>
                  <a:lnTo>
                    <a:pt x="23546" y="71"/>
                  </a:lnTo>
                  <a:lnTo>
                    <a:pt x="23581" y="53"/>
                  </a:lnTo>
                  <a:lnTo>
                    <a:pt x="23581" y="36"/>
                  </a:lnTo>
                  <a:lnTo>
                    <a:pt x="2356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4625825" y="5469650"/>
              <a:ext cx="267750" cy="179400"/>
            </a:xfrm>
            <a:custGeom>
              <a:avLst/>
              <a:gdLst/>
              <a:ahLst/>
              <a:cxnLst/>
              <a:rect l="l" t="t" r="r" b="b"/>
              <a:pathLst>
                <a:path w="10710" h="7176" extrusionOk="0">
                  <a:moveTo>
                    <a:pt x="10657" y="1"/>
                  </a:moveTo>
                  <a:lnTo>
                    <a:pt x="9900" y="300"/>
                  </a:lnTo>
                  <a:lnTo>
                    <a:pt x="9162" y="599"/>
                  </a:lnTo>
                  <a:lnTo>
                    <a:pt x="8423" y="933"/>
                  </a:lnTo>
                  <a:lnTo>
                    <a:pt x="7667" y="1284"/>
                  </a:lnTo>
                  <a:lnTo>
                    <a:pt x="6946" y="1654"/>
                  </a:lnTo>
                  <a:lnTo>
                    <a:pt x="6225" y="2040"/>
                  </a:lnTo>
                  <a:lnTo>
                    <a:pt x="5504" y="2462"/>
                  </a:lnTo>
                  <a:lnTo>
                    <a:pt x="4819" y="2885"/>
                  </a:lnTo>
                  <a:lnTo>
                    <a:pt x="4133" y="3342"/>
                  </a:lnTo>
                  <a:lnTo>
                    <a:pt x="3465" y="3799"/>
                  </a:lnTo>
                  <a:lnTo>
                    <a:pt x="2832" y="4309"/>
                  </a:lnTo>
                  <a:lnTo>
                    <a:pt x="2216" y="4819"/>
                  </a:lnTo>
                  <a:lnTo>
                    <a:pt x="1618" y="5364"/>
                  </a:lnTo>
                  <a:lnTo>
                    <a:pt x="1038" y="5927"/>
                  </a:lnTo>
                  <a:lnTo>
                    <a:pt x="511" y="6507"/>
                  </a:lnTo>
                  <a:lnTo>
                    <a:pt x="1" y="7122"/>
                  </a:lnTo>
                  <a:lnTo>
                    <a:pt x="1" y="7157"/>
                  </a:lnTo>
                  <a:lnTo>
                    <a:pt x="1" y="7175"/>
                  </a:lnTo>
                  <a:lnTo>
                    <a:pt x="53" y="7175"/>
                  </a:lnTo>
                  <a:lnTo>
                    <a:pt x="563" y="6560"/>
                  </a:lnTo>
                  <a:lnTo>
                    <a:pt x="1091" y="5979"/>
                  </a:lnTo>
                  <a:lnTo>
                    <a:pt x="1671" y="5417"/>
                  </a:lnTo>
                  <a:lnTo>
                    <a:pt x="2251" y="4872"/>
                  </a:lnTo>
                  <a:lnTo>
                    <a:pt x="2867" y="4362"/>
                  </a:lnTo>
                  <a:lnTo>
                    <a:pt x="3517" y="3869"/>
                  </a:lnTo>
                  <a:lnTo>
                    <a:pt x="4168" y="3394"/>
                  </a:lnTo>
                  <a:lnTo>
                    <a:pt x="4854" y="2937"/>
                  </a:lnTo>
                  <a:lnTo>
                    <a:pt x="5540" y="2515"/>
                  </a:lnTo>
                  <a:lnTo>
                    <a:pt x="6261" y="2111"/>
                  </a:lnTo>
                  <a:lnTo>
                    <a:pt x="6982" y="1724"/>
                  </a:lnTo>
                  <a:lnTo>
                    <a:pt x="7702" y="1355"/>
                  </a:lnTo>
                  <a:lnTo>
                    <a:pt x="8441" y="1003"/>
                  </a:lnTo>
                  <a:lnTo>
                    <a:pt x="9197" y="669"/>
                  </a:lnTo>
                  <a:lnTo>
                    <a:pt x="9936" y="352"/>
                  </a:lnTo>
                  <a:lnTo>
                    <a:pt x="10692" y="71"/>
                  </a:lnTo>
                  <a:lnTo>
                    <a:pt x="10709" y="53"/>
                  </a:lnTo>
                  <a:lnTo>
                    <a:pt x="10709" y="18"/>
                  </a:lnTo>
                  <a:lnTo>
                    <a:pt x="10692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9"/>
          <p:cNvGrpSpPr/>
          <p:nvPr/>
        </p:nvGrpSpPr>
        <p:grpSpPr>
          <a:xfrm rot="583086">
            <a:off x="8308200" y="1368293"/>
            <a:ext cx="529791" cy="714265"/>
            <a:chOff x="3000200" y="318325"/>
            <a:chExt cx="1296075" cy="1746950"/>
          </a:xfrm>
        </p:grpSpPr>
        <p:sp>
          <p:nvSpPr>
            <p:cNvPr id="600" name="Google Shape;600;p9"/>
            <p:cNvSpPr/>
            <p:nvPr/>
          </p:nvSpPr>
          <p:spPr>
            <a:xfrm>
              <a:off x="3000200" y="318325"/>
              <a:ext cx="1296075" cy="1746950"/>
            </a:xfrm>
            <a:custGeom>
              <a:avLst/>
              <a:gdLst/>
              <a:ahLst/>
              <a:cxnLst/>
              <a:rect l="l" t="t" r="r" b="b"/>
              <a:pathLst>
                <a:path w="51843" h="69878" extrusionOk="0">
                  <a:moveTo>
                    <a:pt x="24937" y="0"/>
                  </a:moveTo>
                  <a:lnTo>
                    <a:pt x="23859" y="27"/>
                  </a:lnTo>
                  <a:lnTo>
                    <a:pt x="22754" y="81"/>
                  </a:lnTo>
                  <a:lnTo>
                    <a:pt x="21649" y="162"/>
                  </a:lnTo>
                  <a:lnTo>
                    <a:pt x="20489" y="270"/>
                  </a:lnTo>
                  <a:lnTo>
                    <a:pt x="19330" y="378"/>
                  </a:lnTo>
                  <a:lnTo>
                    <a:pt x="18360" y="404"/>
                  </a:lnTo>
                  <a:lnTo>
                    <a:pt x="17362" y="458"/>
                  </a:lnTo>
                  <a:lnTo>
                    <a:pt x="16338" y="539"/>
                  </a:lnTo>
                  <a:lnTo>
                    <a:pt x="15259" y="647"/>
                  </a:lnTo>
                  <a:lnTo>
                    <a:pt x="14154" y="782"/>
                  </a:lnTo>
                  <a:lnTo>
                    <a:pt x="13022" y="944"/>
                  </a:lnTo>
                  <a:lnTo>
                    <a:pt x="11809" y="1105"/>
                  </a:lnTo>
                  <a:lnTo>
                    <a:pt x="10569" y="1321"/>
                  </a:lnTo>
                  <a:lnTo>
                    <a:pt x="9598" y="1456"/>
                  </a:lnTo>
                  <a:lnTo>
                    <a:pt x="8574" y="1618"/>
                  </a:lnTo>
                  <a:lnTo>
                    <a:pt x="7441" y="1833"/>
                  </a:lnTo>
                  <a:lnTo>
                    <a:pt x="6821" y="1968"/>
                  </a:lnTo>
                  <a:lnTo>
                    <a:pt x="6228" y="2130"/>
                  </a:lnTo>
                  <a:lnTo>
                    <a:pt x="5608" y="2319"/>
                  </a:lnTo>
                  <a:lnTo>
                    <a:pt x="5015" y="2561"/>
                  </a:lnTo>
                  <a:lnTo>
                    <a:pt x="4395" y="2831"/>
                  </a:lnTo>
                  <a:lnTo>
                    <a:pt x="3802" y="3127"/>
                  </a:lnTo>
                  <a:lnTo>
                    <a:pt x="3236" y="3505"/>
                  </a:lnTo>
                  <a:lnTo>
                    <a:pt x="2697" y="3909"/>
                  </a:lnTo>
                  <a:lnTo>
                    <a:pt x="2427" y="4152"/>
                  </a:lnTo>
                  <a:lnTo>
                    <a:pt x="2157" y="4394"/>
                  </a:lnTo>
                  <a:lnTo>
                    <a:pt x="1915" y="4637"/>
                  </a:lnTo>
                  <a:lnTo>
                    <a:pt x="1672" y="4934"/>
                  </a:lnTo>
                  <a:lnTo>
                    <a:pt x="1457" y="5203"/>
                  </a:lnTo>
                  <a:lnTo>
                    <a:pt x="1241" y="5527"/>
                  </a:lnTo>
                  <a:lnTo>
                    <a:pt x="1052" y="5850"/>
                  </a:lnTo>
                  <a:lnTo>
                    <a:pt x="863" y="6174"/>
                  </a:lnTo>
                  <a:lnTo>
                    <a:pt x="675" y="6524"/>
                  </a:lnTo>
                  <a:lnTo>
                    <a:pt x="540" y="6875"/>
                  </a:lnTo>
                  <a:lnTo>
                    <a:pt x="405" y="7225"/>
                  </a:lnTo>
                  <a:lnTo>
                    <a:pt x="297" y="7575"/>
                  </a:lnTo>
                  <a:lnTo>
                    <a:pt x="189" y="7926"/>
                  </a:lnTo>
                  <a:lnTo>
                    <a:pt x="136" y="8276"/>
                  </a:lnTo>
                  <a:lnTo>
                    <a:pt x="82" y="8627"/>
                  </a:lnTo>
                  <a:lnTo>
                    <a:pt x="28" y="8977"/>
                  </a:lnTo>
                  <a:lnTo>
                    <a:pt x="1" y="9651"/>
                  </a:lnTo>
                  <a:lnTo>
                    <a:pt x="28" y="10325"/>
                  </a:lnTo>
                  <a:lnTo>
                    <a:pt x="82" y="10972"/>
                  </a:lnTo>
                  <a:lnTo>
                    <a:pt x="189" y="11619"/>
                  </a:lnTo>
                  <a:lnTo>
                    <a:pt x="351" y="12239"/>
                  </a:lnTo>
                  <a:lnTo>
                    <a:pt x="540" y="12859"/>
                  </a:lnTo>
                  <a:lnTo>
                    <a:pt x="729" y="13452"/>
                  </a:lnTo>
                  <a:lnTo>
                    <a:pt x="971" y="14046"/>
                  </a:lnTo>
                  <a:lnTo>
                    <a:pt x="1430" y="15124"/>
                  </a:lnTo>
                  <a:lnTo>
                    <a:pt x="1915" y="16094"/>
                  </a:lnTo>
                  <a:lnTo>
                    <a:pt x="2184" y="16688"/>
                  </a:lnTo>
                  <a:lnTo>
                    <a:pt x="2454" y="17281"/>
                  </a:lnTo>
                  <a:lnTo>
                    <a:pt x="2589" y="17550"/>
                  </a:lnTo>
                  <a:lnTo>
                    <a:pt x="2751" y="17847"/>
                  </a:lnTo>
                  <a:lnTo>
                    <a:pt x="2885" y="18116"/>
                  </a:lnTo>
                  <a:lnTo>
                    <a:pt x="3074" y="18359"/>
                  </a:lnTo>
                  <a:lnTo>
                    <a:pt x="3451" y="18844"/>
                  </a:lnTo>
                  <a:lnTo>
                    <a:pt x="3856" y="19249"/>
                  </a:lnTo>
                  <a:lnTo>
                    <a:pt x="4314" y="19626"/>
                  </a:lnTo>
                  <a:lnTo>
                    <a:pt x="4799" y="19976"/>
                  </a:lnTo>
                  <a:lnTo>
                    <a:pt x="5312" y="20246"/>
                  </a:lnTo>
                  <a:lnTo>
                    <a:pt x="5851" y="20489"/>
                  </a:lnTo>
                  <a:lnTo>
                    <a:pt x="6390" y="20677"/>
                  </a:lnTo>
                  <a:lnTo>
                    <a:pt x="6956" y="20812"/>
                  </a:lnTo>
                  <a:lnTo>
                    <a:pt x="7522" y="20920"/>
                  </a:lnTo>
                  <a:lnTo>
                    <a:pt x="8088" y="20974"/>
                  </a:lnTo>
                  <a:lnTo>
                    <a:pt x="8654" y="20974"/>
                  </a:lnTo>
                  <a:lnTo>
                    <a:pt x="9194" y="20947"/>
                  </a:lnTo>
                  <a:lnTo>
                    <a:pt x="9733" y="20866"/>
                  </a:lnTo>
                  <a:lnTo>
                    <a:pt x="10245" y="20731"/>
                  </a:lnTo>
                  <a:lnTo>
                    <a:pt x="12537" y="20084"/>
                  </a:lnTo>
                  <a:lnTo>
                    <a:pt x="14666" y="19545"/>
                  </a:lnTo>
                  <a:lnTo>
                    <a:pt x="15691" y="19303"/>
                  </a:lnTo>
                  <a:lnTo>
                    <a:pt x="16661" y="19087"/>
                  </a:lnTo>
                  <a:lnTo>
                    <a:pt x="17605" y="18898"/>
                  </a:lnTo>
                  <a:lnTo>
                    <a:pt x="18521" y="18736"/>
                  </a:lnTo>
                  <a:lnTo>
                    <a:pt x="19411" y="18602"/>
                  </a:lnTo>
                  <a:lnTo>
                    <a:pt x="20247" y="18494"/>
                  </a:lnTo>
                  <a:lnTo>
                    <a:pt x="21055" y="18413"/>
                  </a:lnTo>
                  <a:lnTo>
                    <a:pt x="21837" y="18359"/>
                  </a:lnTo>
                  <a:lnTo>
                    <a:pt x="22592" y="18305"/>
                  </a:lnTo>
                  <a:lnTo>
                    <a:pt x="23320" y="18305"/>
                  </a:lnTo>
                  <a:lnTo>
                    <a:pt x="23994" y="18332"/>
                  </a:lnTo>
                  <a:lnTo>
                    <a:pt x="24641" y="18359"/>
                  </a:lnTo>
                  <a:lnTo>
                    <a:pt x="25261" y="18440"/>
                  </a:lnTo>
                  <a:lnTo>
                    <a:pt x="25854" y="18548"/>
                  </a:lnTo>
                  <a:lnTo>
                    <a:pt x="26420" y="18656"/>
                  </a:lnTo>
                  <a:lnTo>
                    <a:pt x="26959" y="18790"/>
                  </a:lnTo>
                  <a:lnTo>
                    <a:pt x="27472" y="18979"/>
                  </a:lnTo>
                  <a:lnTo>
                    <a:pt x="27957" y="19168"/>
                  </a:lnTo>
                  <a:lnTo>
                    <a:pt x="28388" y="19383"/>
                  </a:lnTo>
                  <a:lnTo>
                    <a:pt x="28819" y="19653"/>
                  </a:lnTo>
                  <a:lnTo>
                    <a:pt x="29197" y="19923"/>
                  </a:lnTo>
                  <a:lnTo>
                    <a:pt x="29574" y="20219"/>
                  </a:lnTo>
                  <a:lnTo>
                    <a:pt x="29925" y="20543"/>
                  </a:lnTo>
                  <a:lnTo>
                    <a:pt x="30221" y="20893"/>
                  </a:lnTo>
                  <a:lnTo>
                    <a:pt x="30518" y="21271"/>
                  </a:lnTo>
                  <a:lnTo>
                    <a:pt x="30787" y="21675"/>
                  </a:lnTo>
                  <a:lnTo>
                    <a:pt x="31003" y="22106"/>
                  </a:lnTo>
                  <a:lnTo>
                    <a:pt x="31219" y="22565"/>
                  </a:lnTo>
                  <a:lnTo>
                    <a:pt x="31408" y="23050"/>
                  </a:lnTo>
                  <a:lnTo>
                    <a:pt x="31488" y="23400"/>
                  </a:lnTo>
                  <a:lnTo>
                    <a:pt x="31542" y="23670"/>
                  </a:lnTo>
                  <a:lnTo>
                    <a:pt x="31461" y="23751"/>
                  </a:lnTo>
                  <a:lnTo>
                    <a:pt x="31327" y="23859"/>
                  </a:lnTo>
                  <a:lnTo>
                    <a:pt x="31084" y="24047"/>
                  </a:lnTo>
                  <a:lnTo>
                    <a:pt x="30680" y="24236"/>
                  </a:lnTo>
                  <a:lnTo>
                    <a:pt x="30140" y="24479"/>
                  </a:lnTo>
                  <a:lnTo>
                    <a:pt x="29413" y="24721"/>
                  </a:lnTo>
                  <a:lnTo>
                    <a:pt x="28442" y="24991"/>
                  </a:lnTo>
                  <a:lnTo>
                    <a:pt x="27229" y="25287"/>
                  </a:lnTo>
                  <a:lnTo>
                    <a:pt x="25450" y="25665"/>
                  </a:lnTo>
                  <a:lnTo>
                    <a:pt x="23616" y="25988"/>
                  </a:lnTo>
                  <a:lnTo>
                    <a:pt x="21756" y="26258"/>
                  </a:lnTo>
                  <a:lnTo>
                    <a:pt x="19842" y="26500"/>
                  </a:lnTo>
                  <a:lnTo>
                    <a:pt x="17928" y="26716"/>
                  </a:lnTo>
                  <a:lnTo>
                    <a:pt x="15987" y="26878"/>
                  </a:lnTo>
                  <a:lnTo>
                    <a:pt x="14019" y="27013"/>
                  </a:lnTo>
                  <a:lnTo>
                    <a:pt x="11997" y="27094"/>
                  </a:lnTo>
                  <a:lnTo>
                    <a:pt x="11620" y="27121"/>
                  </a:lnTo>
                  <a:lnTo>
                    <a:pt x="11216" y="27174"/>
                  </a:lnTo>
                  <a:lnTo>
                    <a:pt x="10811" y="27228"/>
                  </a:lnTo>
                  <a:lnTo>
                    <a:pt x="10434" y="27336"/>
                  </a:lnTo>
                  <a:lnTo>
                    <a:pt x="10056" y="27444"/>
                  </a:lnTo>
                  <a:lnTo>
                    <a:pt x="9679" y="27579"/>
                  </a:lnTo>
                  <a:lnTo>
                    <a:pt x="9328" y="27741"/>
                  </a:lnTo>
                  <a:lnTo>
                    <a:pt x="8951" y="27929"/>
                  </a:lnTo>
                  <a:lnTo>
                    <a:pt x="8628" y="28118"/>
                  </a:lnTo>
                  <a:lnTo>
                    <a:pt x="8277" y="28361"/>
                  </a:lnTo>
                  <a:lnTo>
                    <a:pt x="7980" y="28603"/>
                  </a:lnTo>
                  <a:lnTo>
                    <a:pt x="7657" y="28846"/>
                  </a:lnTo>
                  <a:lnTo>
                    <a:pt x="7387" y="29115"/>
                  </a:lnTo>
                  <a:lnTo>
                    <a:pt x="7091" y="29412"/>
                  </a:lnTo>
                  <a:lnTo>
                    <a:pt x="6848" y="29736"/>
                  </a:lnTo>
                  <a:lnTo>
                    <a:pt x="6606" y="30059"/>
                  </a:lnTo>
                  <a:lnTo>
                    <a:pt x="6390" y="30383"/>
                  </a:lnTo>
                  <a:lnTo>
                    <a:pt x="6201" y="30706"/>
                  </a:lnTo>
                  <a:lnTo>
                    <a:pt x="6039" y="31057"/>
                  </a:lnTo>
                  <a:lnTo>
                    <a:pt x="5878" y="31380"/>
                  </a:lnTo>
                  <a:lnTo>
                    <a:pt x="5770" y="31730"/>
                  </a:lnTo>
                  <a:lnTo>
                    <a:pt x="5662" y="32081"/>
                  </a:lnTo>
                  <a:lnTo>
                    <a:pt x="5581" y="32458"/>
                  </a:lnTo>
                  <a:lnTo>
                    <a:pt x="5500" y="32809"/>
                  </a:lnTo>
                  <a:lnTo>
                    <a:pt x="5473" y="33186"/>
                  </a:lnTo>
                  <a:lnTo>
                    <a:pt x="5446" y="33537"/>
                  </a:lnTo>
                  <a:lnTo>
                    <a:pt x="5446" y="33914"/>
                  </a:lnTo>
                  <a:lnTo>
                    <a:pt x="5473" y="34265"/>
                  </a:lnTo>
                  <a:lnTo>
                    <a:pt x="5527" y="34642"/>
                  </a:lnTo>
                  <a:lnTo>
                    <a:pt x="5581" y="34992"/>
                  </a:lnTo>
                  <a:lnTo>
                    <a:pt x="5689" y="35370"/>
                  </a:lnTo>
                  <a:lnTo>
                    <a:pt x="5797" y="35720"/>
                  </a:lnTo>
                  <a:lnTo>
                    <a:pt x="7172" y="39791"/>
                  </a:lnTo>
                  <a:lnTo>
                    <a:pt x="7360" y="40249"/>
                  </a:lnTo>
                  <a:lnTo>
                    <a:pt x="7576" y="40708"/>
                  </a:lnTo>
                  <a:lnTo>
                    <a:pt x="7846" y="41166"/>
                  </a:lnTo>
                  <a:lnTo>
                    <a:pt x="8142" y="41624"/>
                  </a:lnTo>
                  <a:lnTo>
                    <a:pt x="8466" y="42029"/>
                  </a:lnTo>
                  <a:lnTo>
                    <a:pt x="8816" y="42433"/>
                  </a:lnTo>
                  <a:lnTo>
                    <a:pt x="9221" y="42811"/>
                  </a:lnTo>
                  <a:lnTo>
                    <a:pt x="9625" y="43161"/>
                  </a:lnTo>
                  <a:lnTo>
                    <a:pt x="10083" y="43484"/>
                  </a:lnTo>
                  <a:lnTo>
                    <a:pt x="10542" y="43754"/>
                  </a:lnTo>
                  <a:lnTo>
                    <a:pt x="11054" y="43997"/>
                  </a:lnTo>
                  <a:lnTo>
                    <a:pt x="11566" y="44185"/>
                  </a:lnTo>
                  <a:lnTo>
                    <a:pt x="12132" y="44320"/>
                  </a:lnTo>
                  <a:lnTo>
                    <a:pt x="12671" y="44401"/>
                  </a:lnTo>
                  <a:lnTo>
                    <a:pt x="13264" y="44455"/>
                  </a:lnTo>
                  <a:lnTo>
                    <a:pt x="13857" y="44428"/>
                  </a:lnTo>
                  <a:lnTo>
                    <a:pt x="14235" y="44374"/>
                  </a:lnTo>
                  <a:lnTo>
                    <a:pt x="14612" y="44455"/>
                  </a:lnTo>
                  <a:lnTo>
                    <a:pt x="15044" y="44509"/>
                  </a:lnTo>
                  <a:lnTo>
                    <a:pt x="15448" y="44536"/>
                  </a:lnTo>
                  <a:lnTo>
                    <a:pt x="16284" y="44536"/>
                  </a:lnTo>
                  <a:lnTo>
                    <a:pt x="16688" y="44482"/>
                  </a:lnTo>
                  <a:lnTo>
                    <a:pt x="17119" y="44401"/>
                  </a:lnTo>
                  <a:lnTo>
                    <a:pt x="17524" y="44293"/>
                  </a:lnTo>
                  <a:lnTo>
                    <a:pt x="18360" y="44051"/>
                  </a:lnTo>
                  <a:lnTo>
                    <a:pt x="19168" y="43862"/>
                  </a:lnTo>
                  <a:lnTo>
                    <a:pt x="21945" y="43511"/>
                  </a:lnTo>
                  <a:lnTo>
                    <a:pt x="24614" y="43161"/>
                  </a:lnTo>
                  <a:lnTo>
                    <a:pt x="25477" y="43188"/>
                  </a:lnTo>
                  <a:lnTo>
                    <a:pt x="25881" y="43242"/>
                  </a:lnTo>
                  <a:lnTo>
                    <a:pt x="26285" y="43296"/>
                  </a:lnTo>
                  <a:lnTo>
                    <a:pt x="26663" y="43377"/>
                  </a:lnTo>
                  <a:lnTo>
                    <a:pt x="27013" y="43458"/>
                  </a:lnTo>
                  <a:lnTo>
                    <a:pt x="27364" y="43565"/>
                  </a:lnTo>
                  <a:lnTo>
                    <a:pt x="27687" y="43673"/>
                  </a:lnTo>
                  <a:lnTo>
                    <a:pt x="28011" y="43808"/>
                  </a:lnTo>
                  <a:lnTo>
                    <a:pt x="28307" y="43970"/>
                  </a:lnTo>
                  <a:lnTo>
                    <a:pt x="28604" y="44131"/>
                  </a:lnTo>
                  <a:lnTo>
                    <a:pt x="28873" y="44293"/>
                  </a:lnTo>
                  <a:lnTo>
                    <a:pt x="29143" y="44482"/>
                  </a:lnTo>
                  <a:lnTo>
                    <a:pt x="29386" y="44698"/>
                  </a:lnTo>
                  <a:lnTo>
                    <a:pt x="29601" y="44913"/>
                  </a:lnTo>
                  <a:lnTo>
                    <a:pt x="29817" y="45156"/>
                  </a:lnTo>
                  <a:lnTo>
                    <a:pt x="29952" y="45345"/>
                  </a:lnTo>
                  <a:lnTo>
                    <a:pt x="30087" y="45533"/>
                  </a:lnTo>
                  <a:lnTo>
                    <a:pt x="30194" y="45749"/>
                  </a:lnTo>
                  <a:lnTo>
                    <a:pt x="30302" y="45992"/>
                  </a:lnTo>
                  <a:lnTo>
                    <a:pt x="30464" y="46477"/>
                  </a:lnTo>
                  <a:lnTo>
                    <a:pt x="30599" y="47016"/>
                  </a:lnTo>
                  <a:lnTo>
                    <a:pt x="30680" y="47555"/>
                  </a:lnTo>
                  <a:lnTo>
                    <a:pt x="30680" y="48121"/>
                  </a:lnTo>
                  <a:lnTo>
                    <a:pt x="30653" y="48688"/>
                  </a:lnTo>
                  <a:lnTo>
                    <a:pt x="30545" y="49227"/>
                  </a:lnTo>
                  <a:lnTo>
                    <a:pt x="30167" y="49577"/>
                  </a:lnTo>
                  <a:lnTo>
                    <a:pt x="29736" y="49901"/>
                  </a:lnTo>
                  <a:lnTo>
                    <a:pt x="29278" y="50197"/>
                  </a:lnTo>
                  <a:lnTo>
                    <a:pt x="28819" y="50467"/>
                  </a:lnTo>
                  <a:lnTo>
                    <a:pt x="28388" y="50682"/>
                  </a:lnTo>
                  <a:lnTo>
                    <a:pt x="27930" y="50871"/>
                  </a:lnTo>
                  <a:lnTo>
                    <a:pt x="27472" y="51033"/>
                  </a:lnTo>
                  <a:lnTo>
                    <a:pt x="27013" y="51168"/>
                  </a:lnTo>
                  <a:lnTo>
                    <a:pt x="26555" y="51276"/>
                  </a:lnTo>
                  <a:lnTo>
                    <a:pt x="26097" y="51356"/>
                  </a:lnTo>
                  <a:lnTo>
                    <a:pt x="25638" y="51437"/>
                  </a:lnTo>
                  <a:lnTo>
                    <a:pt x="25153" y="51464"/>
                  </a:lnTo>
                  <a:lnTo>
                    <a:pt x="24695" y="51491"/>
                  </a:lnTo>
                  <a:lnTo>
                    <a:pt x="24237" y="51491"/>
                  </a:lnTo>
                  <a:lnTo>
                    <a:pt x="23778" y="51464"/>
                  </a:lnTo>
                  <a:lnTo>
                    <a:pt x="23320" y="51437"/>
                  </a:lnTo>
                  <a:lnTo>
                    <a:pt x="22862" y="51356"/>
                  </a:lnTo>
                  <a:lnTo>
                    <a:pt x="22403" y="51276"/>
                  </a:lnTo>
                  <a:lnTo>
                    <a:pt x="21945" y="51195"/>
                  </a:lnTo>
                  <a:lnTo>
                    <a:pt x="21487" y="51087"/>
                  </a:lnTo>
                  <a:lnTo>
                    <a:pt x="21055" y="50952"/>
                  </a:lnTo>
                  <a:lnTo>
                    <a:pt x="20624" y="50790"/>
                  </a:lnTo>
                  <a:lnTo>
                    <a:pt x="20193" y="50629"/>
                  </a:lnTo>
                  <a:lnTo>
                    <a:pt x="19761" y="50440"/>
                  </a:lnTo>
                  <a:lnTo>
                    <a:pt x="18926" y="50062"/>
                  </a:lnTo>
                  <a:lnTo>
                    <a:pt x="18144" y="49604"/>
                  </a:lnTo>
                  <a:lnTo>
                    <a:pt x="17362" y="49092"/>
                  </a:lnTo>
                  <a:lnTo>
                    <a:pt x="16661" y="48553"/>
                  </a:lnTo>
                  <a:lnTo>
                    <a:pt x="15987" y="47960"/>
                  </a:lnTo>
                  <a:lnTo>
                    <a:pt x="15394" y="47340"/>
                  </a:lnTo>
                  <a:lnTo>
                    <a:pt x="15151" y="47097"/>
                  </a:lnTo>
                  <a:lnTo>
                    <a:pt x="14909" y="46881"/>
                  </a:lnTo>
                  <a:lnTo>
                    <a:pt x="14612" y="46585"/>
                  </a:lnTo>
                  <a:lnTo>
                    <a:pt x="14289" y="46315"/>
                  </a:lnTo>
                  <a:lnTo>
                    <a:pt x="13965" y="46073"/>
                  </a:lnTo>
                  <a:lnTo>
                    <a:pt x="13642" y="45830"/>
                  </a:lnTo>
                  <a:lnTo>
                    <a:pt x="13291" y="45641"/>
                  </a:lnTo>
                  <a:lnTo>
                    <a:pt x="12914" y="45452"/>
                  </a:lnTo>
                  <a:lnTo>
                    <a:pt x="12563" y="45291"/>
                  </a:lnTo>
                  <a:lnTo>
                    <a:pt x="12186" y="45156"/>
                  </a:lnTo>
                  <a:lnTo>
                    <a:pt x="11809" y="45021"/>
                  </a:lnTo>
                  <a:lnTo>
                    <a:pt x="11431" y="44940"/>
                  </a:lnTo>
                  <a:lnTo>
                    <a:pt x="11027" y="44859"/>
                  </a:lnTo>
                  <a:lnTo>
                    <a:pt x="10649" y="44805"/>
                  </a:lnTo>
                  <a:lnTo>
                    <a:pt x="10245" y="44778"/>
                  </a:lnTo>
                  <a:lnTo>
                    <a:pt x="9868" y="44778"/>
                  </a:lnTo>
                  <a:lnTo>
                    <a:pt x="9463" y="44805"/>
                  </a:lnTo>
                  <a:lnTo>
                    <a:pt x="9086" y="44832"/>
                  </a:lnTo>
                  <a:lnTo>
                    <a:pt x="8708" y="44913"/>
                  </a:lnTo>
                  <a:lnTo>
                    <a:pt x="8331" y="45021"/>
                  </a:lnTo>
                  <a:lnTo>
                    <a:pt x="7980" y="45129"/>
                  </a:lnTo>
                  <a:lnTo>
                    <a:pt x="7630" y="45264"/>
                  </a:lnTo>
                  <a:lnTo>
                    <a:pt x="7280" y="45426"/>
                  </a:lnTo>
                  <a:lnTo>
                    <a:pt x="6956" y="45614"/>
                  </a:lnTo>
                  <a:lnTo>
                    <a:pt x="6633" y="45803"/>
                  </a:lnTo>
                  <a:lnTo>
                    <a:pt x="6336" y="46046"/>
                  </a:lnTo>
                  <a:lnTo>
                    <a:pt x="6039" y="46288"/>
                  </a:lnTo>
                  <a:lnTo>
                    <a:pt x="5770" y="46531"/>
                  </a:lnTo>
                  <a:lnTo>
                    <a:pt x="5500" y="46827"/>
                  </a:lnTo>
                  <a:lnTo>
                    <a:pt x="5258" y="47124"/>
                  </a:lnTo>
                  <a:lnTo>
                    <a:pt x="5042" y="47447"/>
                  </a:lnTo>
                  <a:lnTo>
                    <a:pt x="4826" y="47771"/>
                  </a:lnTo>
                  <a:lnTo>
                    <a:pt x="4638" y="48121"/>
                  </a:lnTo>
                  <a:lnTo>
                    <a:pt x="4449" y="48499"/>
                  </a:lnTo>
                  <a:lnTo>
                    <a:pt x="2481" y="52866"/>
                  </a:lnTo>
                  <a:lnTo>
                    <a:pt x="2346" y="53217"/>
                  </a:lnTo>
                  <a:lnTo>
                    <a:pt x="2211" y="53540"/>
                  </a:lnTo>
                  <a:lnTo>
                    <a:pt x="2104" y="53864"/>
                  </a:lnTo>
                  <a:lnTo>
                    <a:pt x="2023" y="54214"/>
                  </a:lnTo>
                  <a:lnTo>
                    <a:pt x="1942" y="54565"/>
                  </a:lnTo>
                  <a:lnTo>
                    <a:pt x="1915" y="54888"/>
                  </a:lnTo>
                  <a:lnTo>
                    <a:pt x="1861" y="55238"/>
                  </a:lnTo>
                  <a:lnTo>
                    <a:pt x="1861" y="55589"/>
                  </a:lnTo>
                  <a:lnTo>
                    <a:pt x="1861" y="55939"/>
                  </a:lnTo>
                  <a:lnTo>
                    <a:pt x="1888" y="56263"/>
                  </a:lnTo>
                  <a:lnTo>
                    <a:pt x="1915" y="56613"/>
                  </a:lnTo>
                  <a:lnTo>
                    <a:pt x="1969" y="56937"/>
                  </a:lnTo>
                  <a:lnTo>
                    <a:pt x="2050" y="57287"/>
                  </a:lnTo>
                  <a:lnTo>
                    <a:pt x="2130" y="57611"/>
                  </a:lnTo>
                  <a:lnTo>
                    <a:pt x="2238" y="57934"/>
                  </a:lnTo>
                  <a:lnTo>
                    <a:pt x="2346" y="58258"/>
                  </a:lnTo>
                  <a:lnTo>
                    <a:pt x="2481" y="58689"/>
                  </a:lnTo>
                  <a:lnTo>
                    <a:pt x="2643" y="59121"/>
                  </a:lnTo>
                  <a:lnTo>
                    <a:pt x="2804" y="59525"/>
                  </a:lnTo>
                  <a:lnTo>
                    <a:pt x="3020" y="59902"/>
                  </a:lnTo>
                  <a:lnTo>
                    <a:pt x="3263" y="60307"/>
                  </a:lnTo>
                  <a:lnTo>
                    <a:pt x="3532" y="60657"/>
                  </a:lnTo>
                  <a:lnTo>
                    <a:pt x="3829" y="61008"/>
                  </a:lnTo>
                  <a:lnTo>
                    <a:pt x="4152" y="61358"/>
                  </a:lnTo>
                  <a:lnTo>
                    <a:pt x="4665" y="61870"/>
                  </a:lnTo>
                  <a:lnTo>
                    <a:pt x="5204" y="62356"/>
                  </a:lnTo>
                  <a:lnTo>
                    <a:pt x="5770" y="62841"/>
                  </a:lnTo>
                  <a:lnTo>
                    <a:pt x="6309" y="63299"/>
                  </a:lnTo>
                  <a:lnTo>
                    <a:pt x="6875" y="63757"/>
                  </a:lnTo>
                  <a:lnTo>
                    <a:pt x="7468" y="64189"/>
                  </a:lnTo>
                  <a:lnTo>
                    <a:pt x="8034" y="64593"/>
                  </a:lnTo>
                  <a:lnTo>
                    <a:pt x="8654" y="64998"/>
                  </a:lnTo>
                  <a:lnTo>
                    <a:pt x="9248" y="65402"/>
                  </a:lnTo>
                  <a:lnTo>
                    <a:pt x="9868" y="65779"/>
                  </a:lnTo>
                  <a:lnTo>
                    <a:pt x="10488" y="66130"/>
                  </a:lnTo>
                  <a:lnTo>
                    <a:pt x="11108" y="66453"/>
                  </a:lnTo>
                  <a:lnTo>
                    <a:pt x="11728" y="66804"/>
                  </a:lnTo>
                  <a:lnTo>
                    <a:pt x="12375" y="67100"/>
                  </a:lnTo>
                  <a:lnTo>
                    <a:pt x="13022" y="67397"/>
                  </a:lnTo>
                  <a:lnTo>
                    <a:pt x="13669" y="67666"/>
                  </a:lnTo>
                  <a:lnTo>
                    <a:pt x="14343" y="67936"/>
                  </a:lnTo>
                  <a:lnTo>
                    <a:pt x="14990" y="68179"/>
                  </a:lnTo>
                  <a:lnTo>
                    <a:pt x="15664" y="68421"/>
                  </a:lnTo>
                  <a:lnTo>
                    <a:pt x="16338" y="68637"/>
                  </a:lnTo>
                  <a:lnTo>
                    <a:pt x="17012" y="68826"/>
                  </a:lnTo>
                  <a:lnTo>
                    <a:pt x="17686" y="69014"/>
                  </a:lnTo>
                  <a:lnTo>
                    <a:pt x="18387" y="69176"/>
                  </a:lnTo>
                  <a:lnTo>
                    <a:pt x="19087" y="69311"/>
                  </a:lnTo>
                  <a:lnTo>
                    <a:pt x="19761" y="69446"/>
                  </a:lnTo>
                  <a:lnTo>
                    <a:pt x="20462" y="69554"/>
                  </a:lnTo>
                  <a:lnTo>
                    <a:pt x="21163" y="69661"/>
                  </a:lnTo>
                  <a:lnTo>
                    <a:pt x="21864" y="69742"/>
                  </a:lnTo>
                  <a:lnTo>
                    <a:pt x="22565" y="69796"/>
                  </a:lnTo>
                  <a:lnTo>
                    <a:pt x="23266" y="69850"/>
                  </a:lnTo>
                  <a:lnTo>
                    <a:pt x="23967" y="69877"/>
                  </a:lnTo>
                  <a:lnTo>
                    <a:pt x="24668" y="69877"/>
                  </a:lnTo>
                  <a:lnTo>
                    <a:pt x="25773" y="69850"/>
                  </a:lnTo>
                  <a:lnTo>
                    <a:pt x="26878" y="69796"/>
                  </a:lnTo>
                  <a:lnTo>
                    <a:pt x="27984" y="69688"/>
                  </a:lnTo>
                  <a:lnTo>
                    <a:pt x="29089" y="69527"/>
                  </a:lnTo>
                  <a:lnTo>
                    <a:pt x="29925" y="69392"/>
                  </a:lnTo>
                  <a:lnTo>
                    <a:pt x="30761" y="69203"/>
                  </a:lnTo>
                  <a:lnTo>
                    <a:pt x="31569" y="69014"/>
                  </a:lnTo>
                  <a:lnTo>
                    <a:pt x="32405" y="68799"/>
                  </a:lnTo>
                  <a:lnTo>
                    <a:pt x="33214" y="68556"/>
                  </a:lnTo>
                  <a:lnTo>
                    <a:pt x="33996" y="68286"/>
                  </a:lnTo>
                  <a:lnTo>
                    <a:pt x="34804" y="67990"/>
                  </a:lnTo>
                  <a:lnTo>
                    <a:pt x="35586" y="67666"/>
                  </a:lnTo>
                  <a:lnTo>
                    <a:pt x="36341" y="67343"/>
                  </a:lnTo>
                  <a:lnTo>
                    <a:pt x="37096" y="66992"/>
                  </a:lnTo>
                  <a:lnTo>
                    <a:pt x="37851" y="66615"/>
                  </a:lnTo>
                  <a:lnTo>
                    <a:pt x="38579" y="66211"/>
                  </a:lnTo>
                  <a:lnTo>
                    <a:pt x="39306" y="65779"/>
                  </a:lnTo>
                  <a:lnTo>
                    <a:pt x="40007" y="65348"/>
                  </a:lnTo>
                  <a:lnTo>
                    <a:pt x="40681" y="64890"/>
                  </a:lnTo>
                  <a:lnTo>
                    <a:pt x="41355" y="64431"/>
                  </a:lnTo>
                  <a:lnTo>
                    <a:pt x="42029" y="63919"/>
                  </a:lnTo>
                  <a:lnTo>
                    <a:pt x="42676" y="63407"/>
                  </a:lnTo>
                  <a:lnTo>
                    <a:pt x="43296" y="62895"/>
                  </a:lnTo>
                  <a:lnTo>
                    <a:pt x="43889" y="62356"/>
                  </a:lnTo>
                  <a:lnTo>
                    <a:pt x="44482" y="61789"/>
                  </a:lnTo>
                  <a:lnTo>
                    <a:pt x="45049" y="61223"/>
                  </a:lnTo>
                  <a:lnTo>
                    <a:pt x="45588" y="60630"/>
                  </a:lnTo>
                  <a:lnTo>
                    <a:pt x="46100" y="60010"/>
                  </a:lnTo>
                  <a:lnTo>
                    <a:pt x="46612" y="59390"/>
                  </a:lnTo>
                  <a:lnTo>
                    <a:pt x="47097" y="58770"/>
                  </a:lnTo>
                  <a:lnTo>
                    <a:pt x="47556" y="58123"/>
                  </a:lnTo>
                  <a:lnTo>
                    <a:pt x="47987" y="57476"/>
                  </a:lnTo>
                  <a:lnTo>
                    <a:pt x="48391" y="56802"/>
                  </a:lnTo>
                  <a:lnTo>
                    <a:pt x="48769" y="56128"/>
                  </a:lnTo>
                  <a:lnTo>
                    <a:pt x="49119" y="55427"/>
                  </a:lnTo>
                  <a:lnTo>
                    <a:pt x="49443" y="54726"/>
                  </a:lnTo>
                  <a:lnTo>
                    <a:pt x="49712" y="54079"/>
                  </a:lnTo>
                  <a:lnTo>
                    <a:pt x="49982" y="53459"/>
                  </a:lnTo>
                  <a:lnTo>
                    <a:pt x="50198" y="52812"/>
                  </a:lnTo>
                  <a:lnTo>
                    <a:pt x="50386" y="52192"/>
                  </a:lnTo>
                  <a:lnTo>
                    <a:pt x="50575" y="51545"/>
                  </a:lnTo>
                  <a:lnTo>
                    <a:pt x="50737" y="50898"/>
                  </a:lnTo>
                  <a:lnTo>
                    <a:pt x="50872" y="50251"/>
                  </a:lnTo>
                  <a:lnTo>
                    <a:pt x="50979" y="49604"/>
                  </a:lnTo>
                  <a:lnTo>
                    <a:pt x="51060" y="48957"/>
                  </a:lnTo>
                  <a:lnTo>
                    <a:pt x="51141" y="48310"/>
                  </a:lnTo>
                  <a:lnTo>
                    <a:pt x="51195" y="47663"/>
                  </a:lnTo>
                  <a:lnTo>
                    <a:pt x="51222" y="47016"/>
                  </a:lnTo>
                  <a:lnTo>
                    <a:pt x="51222" y="46369"/>
                  </a:lnTo>
                  <a:lnTo>
                    <a:pt x="51195" y="45749"/>
                  </a:lnTo>
                  <a:lnTo>
                    <a:pt x="51168" y="45102"/>
                  </a:lnTo>
                  <a:lnTo>
                    <a:pt x="51087" y="44482"/>
                  </a:lnTo>
                  <a:lnTo>
                    <a:pt x="51006" y="43835"/>
                  </a:lnTo>
                  <a:lnTo>
                    <a:pt x="50926" y="43215"/>
                  </a:lnTo>
                  <a:lnTo>
                    <a:pt x="50791" y="42595"/>
                  </a:lnTo>
                  <a:lnTo>
                    <a:pt x="50656" y="42002"/>
                  </a:lnTo>
                  <a:lnTo>
                    <a:pt x="50494" y="41382"/>
                  </a:lnTo>
                  <a:lnTo>
                    <a:pt x="50305" y="40789"/>
                  </a:lnTo>
                  <a:lnTo>
                    <a:pt x="50117" y="40196"/>
                  </a:lnTo>
                  <a:lnTo>
                    <a:pt x="49874" y="39602"/>
                  </a:lnTo>
                  <a:lnTo>
                    <a:pt x="49632" y="39036"/>
                  </a:lnTo>
                  <a:lnTo>
                    <a:pt x="49389" y="38470"/>
                  </a:lnTo>
                  <a:lnTo>
                    <a:pt x="49092" y="37931"/>
                  </a:lnTo>
                  <a:lnTo>
                    <a:pt x="48796" y="37365"/>
                  </a:lnTo>
                  <a:lnTo>
                    <a:pt x="48472" y="36853"/>
                  </a:lnTo>
                  <a:lnTo>
                    <a:pt x="48149" y="36313"/>
                  </a:lnTo>
                  <a:lnTo>
                    <a:pt x="47798" y="35801"/>
                  </a:lnTo>
                  <a:lnTo>
                    <a:pt x="47421" y="35316"/>
                  </a:lnTo>
                  <a:lnTo>
                    <a:pt x="48095" y="34561"/>
                  </a:lnTo>
                  <a:lnTo>
                    <a:pt x="48418" y="34157"/>
                  </a:lnTo>
                  <a:lnTo>
                    <a:pt x="48715" y="33752"/>
                  </a:lnTo>
                  <a:lnTo>
                    <a:pt x="49011" y="33348"/>
                  </a:lnTo>
                  <a:lnTo>
                    <a:pt x="49308" y="32944"/>
                  </a:lnTo>
                  <a:lnTo>
                    <a:pt x="49578" y="32512"/>
                  </a:lnTo>
                  <a:lnTo>
                    <a:pt x="49820" y="32081"/>
                  </a:lnTo>
                  <a:lnTo>
                    <a:pt x="50063" y="31650"/>
                  </a:lnTo>
                  <a:lnTo>
                    <a:pt x="50279" y="31191"/>
                  </a:lnTo>
                  <a:lnTo>
                    <a:pt x="50494" y="30733"/>
                  </a:lnTo>
                  <a:lnTo>
                    <a:pt x="50683" y="30275"/>
                  </a:lnTo>
                  <a:lnTo>
                    <a:pt x="51006" y="29331"/>
                  </a:lnTo>
                  <a:lnTo>
                    <a:pt x="51303" y="28361"/>
                  </a:lnTo>
                  <a:lnTo>
                    <a:pt x="51519" y="27363"/>
                  </a:lnTo>
                  <a:lnTo>
                    <a:pt x="51680" y="26366"/>
                  </a:lnTo>
                  <a:lnTo>
                    <a:pt x="51788" y="25314"/>
                  </a:lnTo>
                  <a:lnTo>
                    <a:pt x="51842" y="24236"/>
                  </a:lnTo>
                  <a:lnTo>
                    <a:pt x="51815" y="23158"/>
                  </a:lnTo>
                  <a:lnTo>
                    <a:pt x="51734" y="22052"/>
                  </a:lnTo>
                  <a:lnTo>
                    <a:pt x="51600" y="20920"/>
                  </a:lnTo>
                  <a:lnTo>
                    <a:pt x="51384" y="19788"/>
                  </a:lnTo>
                  <a:lnTo>
                    <a:pt x="51195" y="18952"/>
                  </a:lnTo>
                  <a:lnTo>
                    <a:pt x="50979" y="18116"/>
                  </a:lnTo>
                  <a:lnTo>
                    <a:pt x="50764" y="17308"/>
                  </a:lnTo>
                  <a:lnTo>
                    <a:pt x="50494" y="16526"/>
                  </a:lnTo>
                  <a:lnTo>
                    <a:pt x="50225" y="15744"/>
                  </a:lnTo>
                  <a:lnTo>
                    <a:pt x="49928" y="14962"/>
                  </a:lnTo>
                  <a:lnTo>
                    <a:pt x="49605" y="14207"/>
                  </a:lnTo>
                  <a:lnTo>
                    <a:pt x="49254" y="13479"/>
                  </a:lnTo>
                  <a:lnTo>
                    <a:pt x="48877" y="12752"/>
                  </a:lnTo>
                  <a:lnTo>
                    <a:pt x="48499" y="12051"/>
                  </a:lnTo>
                  <a:lnTo>
                    <a:pt x="48095" y="11350"/>
                  </a:lnTo>
                  <a:lnTo>
                    <a:pt x="47664" y="10703"/>
                  </a:lnTo>
                  <a:lnTo>
                    <a:pt x="47232" y="10029"/>
                  </a:lnTo>
                  <a:lnTo>
                    <a:pt x="46774" y="9409"/>
                  </a:lnTo>
                  <a:lnTo>
                    <a:pt x="46289" y="8789"/>
                  </a:lnTo>
                  <a:lnTo>
                    <a:pt x="45776" y="8169"/>
                  </a:lnTo>
                  <a:lnTo>
                    <a:pt x="45264" y="7602"/>
                  </a:lnTo>
                  <a:lnTo>
                    <a:pt x="44725" y="7036"/>
                  </a:lnTo>
                  <a:lnTo>
                    <a:pt x="44159" y="6497"/>
                  </a:lnTo>
                  <a:lnTo>
                    <a:pt x="43593" y="5958"/>
                  </a:lnTo>
                  <a:lnTo>
                    <a:pt x="43000" y="5473"/>
                  </a:lnTo>
                  <a:lnTo>
                    <a:pt x="42407" y="4987"/>
                  </a:lnTo>
                  <a:lnTo>
                    <a:pt x="41787" y="4529"/>
                  </a:lnTo>
                  <a:lnTo>
                    <a:pt x="41140" y="4098"/>
                  </a:lnTo>
                  <a:lnTo>
                    <a:pt x="40493" y="3666"/>
                  </a:lnTo>
                  <a:lnTo>
                    <a:pt x="39846" y="3289"/>
                  </a:lnTo>
                  <a:lnTo>
                    <a:pt x="39145" y="2912"/>
                  </a:lnTo>
                  <a:lnTo>
                    <a:pt x="38444" y="2561"/>
                  </a:lnTo>
                  <a:lnTo>
                    <a:pt x="37743" y="2238"/>
                  </a:lnTo>
                  <a:lnTo>
                    <a:pt x="37015" y="1941"/>
                  </a:lnTo>
                  <a:lnTo>
                    <a:pt x="36287" y="1672"/>
                  </a:lnTo>
                  <a:lnTo>
                    <a:pt x="35532" y="1429"/>
                  </a:lnTo>
                  <a:lnTo>
                    <a:pt x="34670" y="1159"/>
                  </a:lnTo>
                  <a:lnTo>
                    <a:pt x="33753" y="917"/>
                  </a:lnTo>
                  <a:lnTo>
                    <a:pt x="32863" y="728"/>
                  </a:lnTo>
                  <a:lnTo>
                    <a:pt x="31920" y="539"/>
                  </a:lnTo>
                  <a:lnTo>
                    <a:pt x="30976" y="378"/>
                  </a:lnTo>
                  <a:lnTo>
                    <a:pt x="30033" y="243"/>
                  </a:lnTo>
                  <a:lnTo>
                    <a:pt x="29035" y="162"/>
                  </a:lnTo>
                  <a:lnTo>
                    <a:pt x="28038" y="81"/>
                  </a:lnTo>
                  <a:lnTo>
                    <a:pt x="27013" y="27"/>
                  </a:lnTo>
                  <a:lnTo>
                    <a:pt x="259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3095900" y="414025"/>
              <a:ext cx="1104650" cy="1555525"/>
            </a:xfrm>
            <a:custGeom>
              <a:avLst/>
              <a:gdLst/>
              <a:ahLst/>
              <a:cxnLst/>
              <a:rect l="l" t="t" r="r" b="b"/>
              <a:pathLst>
                <a:path w="44186" h="62221" extrusionOk="0">
                  <a:moveTo>
                    <a:pt x="20462" y="0"/>
                  </a:moveTo>
                  <a:lnTo>
                    <a:pt x="19519" y="54"/>
                  </a:lnTo>
                  <a:lnTo>
                    <a:pt x="18575" y="108"/>
                  </a:lnTo>
                  <a:lnTo>
                    <a:pt x="17659" y="189"/>
                  </a:lnTo>
                  <a:lnTo>
                    <a:pt x="16715" y="270"/>
                  </a:lnTo>
                  <a:lnTo>
                    <a:pt x="15772" y="378"/>
                  </a:lnTo>
                  <a:lnTo>
                    <a:pt x="14720" y="405"/>
                  </a:lnTo>
                  <a:lnTo>
                    <a:pt x="13669" y="485"/>
                  </a:lnTo>
                  <a:lnTo>
                    <a:pt x="12617" y="566"/>
                  </a:lnTo>
                  <a:lnTo>
                    <a:pt x="11566" y="674"/>
                  </a:lnTo>
                  <a:lnTo>
                    <a:pt x="10515" y="782"/>
                  </a:lnTo>
                  <a:lnTo>
                    <a:pt x="9463" y="944"/>
                  </a:lnTo>
                  <a:lnTo>
                    <a:pt x="7388" y="1267"/>
                  </a:lnTo>
                  <a:lnTo>
                    <a:pt x="6498" y="1402"/>
                  </a:lnTo>
                  <a:lnTo>
                    <a:pt x="5527" y="1537"/>
                  </a:lnTo>
                  <a:lnTo>
                    <a:pt x="4503" y="1726"/>
                  </a:lnTo>
                  <a:lnTo>
                    <a:pt x="4018" y="1833"/>
                  </a:lnTo>
                  <a:lnTo>
                    <a:pt x="3505" y="1968"/>
                  </a:lnTo>
                  <a:lnTo>
                    <a:pt x="3047" y="2103"/>
                  </a:lnTo>
                  <a:lnTo>
                    <a:pt x="2562" y="2292"/>
                  </a:lnTo>
                  <a:lnTo>
                    <a:pt x="2131" y="2507"/>
                  </a:lnTo>
                  <a:lnTo>
                    <a:pt x="1699" y="2750"/>
                  </a:lnTo>
                  <a:lnTo>
                    <a:pt x="1322" y="3020"/>
                  </a:lnTo>
                  <a:lnTo>
                    <a:pt x="998" y="3343"/>
                  </a:lnTo>
                  <a:lnTo>
                    <a:pt x="837" y="3532"/>
                  </a:lnTo>
                  <a:lnTo>
                    <a:pt x="675" y="3721"/>
                  </a:lnTo>
                  <a:lnTo>
                    <a:pt x="540" y="3909"/>
                  </a:lnTo>
                  <a:lnTo>
                    <a:pt x="432" y="4125"/>
                  </a:lnTo>
                  <a:lnTo>
                    <a:pt x="324" y="4341"/>
                  </a:lnTo>
                  <a:lnTo>
                    <a:pt x="217" y="4583"/>
                  </a:lnTo>
                  <a:lnTo>
                    <a:pt x="109" y="5042"/>
                  </a:lnTo>
                  <a:lnTo>
                    <a:pt x="28" y="5500"/>
                  </a:lnTo>
                  <a:lnTo>
                    <a:pt x="1" y="5985"/>
                  </a:lnTo>
                  <a:lnTo>
                    <a:pt x="55" y="6470"/>
                  </a:lnTo>
                  <a:lnTo>
                    <a:pt x="109" y="6956"/>
                  </a:lnTo>
                  <a:lnTo>
                    <a:pt x="243" y="7441"/>
                  </a:lnTo>
                  <a:lnTo>
                    <a:pt x="378" y="7926"/>
                  </a:lnTo>
                  <a:lnTo>
                    <a:pt x="540" y="8411"/>
                  </a:lnTo>
                  <a:lnTo>
                    <a:pt x="729" y="8897"/>
                  </a:lnTo>
                  <a:lnTo>
                    <a:pt x="1160" y="9840"/>
                  </a:lnTo>
                  <a:lnTo>
                    <a:pt x="1591" y="10757"/>
                  </a:lnTo>
                  <a:lnTo>
                    <a:pt x="1996" y="11619"/>
                  </a:lnTo>
                  <a:lnTo>
                    <a:pt x="2158" y="11943"/>
                  </a:lnTo>
                  <a:lnTo>
                    <a:pt x="2265" y="12132"/>
                  </a:lnTo>
                  <a:lnTo>
                    <a:pt x="2373" y="12320"/>
                  </a:lnTo>
                  <a:lnTo>
                    <a:pt x="2535" y="12509"/>
                  </a:lnTo>
                  <a:lnTo>
                    <a:pt x="2697" y="12644"/>
                  </a:lnTo>
                  <a:lnTo>
                    <a:pt x="2885" y="12806"/>
                  </a:lnTo>
                  <a:lnTo>
                    <a:pt x="3074" y="12913"/>
                  </a:lnTo>
                  <a:lnTo>
                    <a:pt x="3290" y="13021"/>
                  </a:lnTo>
                  <a:lnTo>
                    <a:pt x="3505" y="13129"/>
                  </a:lnTo>
                  <a:lnTo>
                    <a:pt x="3748" y="13210"/>
                  </a:lnTo>
                  <a:lnTo>
                    <a:pt x="3991" y="13264"/>
                  </a:lnTo>
                  <a:lnTo>
                    <a:pt x="4206" y="13291"/>
                  </a:lnTo>
                  <a:lnTo>
                    <a:pt x="4449" y="13318"/>
                  </a:lnTo>
                  <a:lnTo>
                    <a:pt x="4907" y="13318"/>
                  </a:lnTo>
                  <a:lnTo>
                    <a:pt x="5123" y="13291"/>
                  </a:lnTo>
                  <a:lnTo>
                    <a:pt x="5339" y="13237"/>
                  </a:lnTo>
                  <a:lnTo>
                    <a:pt x="7118" y="12698"/>
                  </a:lnTo>
                  <a:lnTo>
                    <a:pt x="7145" y="12698"/>
                  </a:lnTo>
                  <a:lnTo>
                    <a:pt x="8655" y="12293"/>
                  </a:lnTo>
                  <a:lnTo>
                    <a:pt x="10245" y="11889"/>
                  </a:lnTo>
                  <a:lnTo>
                    <a:pt x="11890" y="11512"/>
                  </a:lnTo>
                  <a:lnTo>
                    <a:pt x="13615" y="11188"/>
                  </a:lnTo>
                  <a:lnTo>
                    <a:pt x="14478" y="11053"/>
                  </a:lnTo>
                  <a:lnTo>
                    <a:pt x="15340" y="10918"/>
                  </a:lnTo>
                  <a:lnTo>
                    <a:pt x="16203" y="10811"/>
                  </a:lnTo>
                  <a:lnTo>
                    <a:pt x="17066" y="10730"/>
                  </a:lnTo>
                  <a:lnTo>
                    <a:pt x="17928" y="10676"/>
                  </a:lnTo>
                  <a:lnTo>
                    <a:pt x="18791" y="10649"/>
                  </a:lnTo>
                  <a:lnTo>
                    <a:pt x="19654" y="10649"/>
                  </a:lnTo>
                  <a:lnTo>
                    <a:pt x="20489" y="10676"/>
                  </a:lnTo>
                  <a:lnTo>
                    <a:pt x="21325" y="10757"/>
                  </a:lnTo>
                  <a:lnTo>
                    <a:pt x="22134" y="10865"/>
                  </a:lnTo>
                  <a:lnTo>
                    <a:pt x="22943" y="10999"/>
                  </a:lnTo>
                  <a:lnTo>
                    <a:pt x="23724" y="11161"/>
                  </a:lnTo>
                  <a:lnTo>
                    <a:pt x="24506" y="11404"/>
                  </a:lnTo>
                  <a:lnTo>
                    <a:pt x="25234" y="11673"/>
                  </a:lnTo>
                  <a:lnTo>
                    <a:pt x="25962" y="11970"/>
                  </a:lnTo>
                  <a:lnTo>
                    <a:pt x="26663" y="12320"/>
                  </a:lnTo>
                  <a:lnTo>
                    <a:pt x="27310" y="12752"/>
                  </a:lnTo>
                  <a:lnTo>
                    <a:pt x="27930" y="13210"/>
                  </a:lnTo>
                  <a:lnTo>
                    <a:pt x="28253" y="13453"/>
                  </a:lnTo>
                  <a:lnTo>
                    <a:pt x="28523" y="13722"/>
                  </a:lnTo>
                  <a:lnTo>
                    <a:pt x="28820" y="14019"/>
                  </a:lnTo>
                  <a:lnTo>
                    <a:pt x="29089" y="14315"/>
                  </a:lnTo>
                  <a:lnTo>
                    <a:pt x="29359" y="14612"/>
                  </a:lnTo>
                  <a:lnTo>
                    <a:pt x="29601" y="14935"/>
                  </a:lnTo>
                  <a:lnTo>
                    <a:pt x="29871" y="15286"/>
                  </a:lnTo>
                  <a:lnTo>
                    <a:pt x="30087" y="15636"/>
                  </a:lnTo>
                  <a:lnTo>
                    <a:pt x="30329" y="16014"/>
                  </a:lnTo>
                  <a:lnTo>
                    <a:pt x="30518" y="16418"/>
                  </a:lnTo>
                  <a:lnTo>
                    <a:pt x="30734" y="16822"/>
                  </a:lnTo>
                  <a:lnTo>
                    <a:pt x="30922" y="17227"/>
                  </a:lnTo>
                  <a:lnTo>
                    <a:pt x="31084" y="17631"/>
                  </a:lnTo>
                  <a:lnTo>
                    <a:pt x="31219" y="18009"/>
                  </a:lnTo>
                  <a:lnTo>
                    <a:pt x="31354" y="18575"/>
                  </a:lnTo>
                  <a:lnTo>
                    <a:pt x="31462" y="19087"/>
                  </a:lnTo>
                  <a:lnTo>
                    <a:pt x="31515" y="19599"/>
                  </a:lnTo>
                  <a:lnTo>
                    <a:pt x="31515" y="20057"/>
                  </a:lnTo>
                  <a:lnTo>
                    <a:pt x="31462" y="20516"/>
                  </a:lnTo>
                  <a:lnTo>
                    <a:pt x="31381" y="20920"/>
                  </a:lnTo>
                  <a:lnTo>
                    <a:pt x="31246" y="21325"/>
                  </a:lnTo>
                  <a:lnTo>
                    <a:pt x="31057" y="21702"/>
                  </a:lnTo>
                  <a:lnTo>
                    <a:pt x="30842" y="22025"/>
                  </a:lnTo>
                  <a:lnTo>
                    <a:pt x="30599" y="22349"/>
                  </a:lnTo>
                  <a:lnTo>
                    <a:pt x="30302" y="22672"/>
                  </a:lnTo>
                  <a:lnTo>
                    <a:pt x="29979" y="22942"/>
                  </a:lnTo>
                  <a:lnTo>
                    <a:pt x="29628" y="23212"/>
                  </a:lnTo>
                  <a:lnTo>
                    <a:pt x="29278" y="23454"/>
                  </a:lnTo>
                  <a:lnTo>
                    <a:pt x="28874" y="23670"/>
                  </a:lnTo>
                  <a:lnTo>
                    <a:pt x="28469" y="23886"/>
                  </a:lnTo>
                  <a:lnTo>
                    <a:pt x="27984" y="24101"/>
                  </a:lnTo>
                  <a:lnTo>
                    <a:pt x="27472" y="24290"/>
                  </a:lnTo>
                  <a:lnTo>
                    <a:pt x="26959" y="24479"/>
                  </a:lnTo>
                  <a:lnTo>
                    <a:pt x="26420" y="24640"/>
                  </a:lnTo>
                  <a:lnTo>
                    <a:pt x="25315" y="24937"/>
                  </a:lnTo>
                  <a:lnTo>
                    <a:pt x="24210" y="25207"/>
                  </a:lnTo>
                  <a:lnTo>
                    <a:pt x="22242" y="25611"/>
                  </a:lnTo>
                  <a:lnTo>
                    <a:pt x="20274" y="25961"/>
                  </a:lnTo>
                  <a:lnTo>
                    <a:pt x="18279" y="26258"/>
                  </a:lnTo>
                  <a:lnTo>
                    <a:pt x="16311" y="26501"/>
                  </a:lnTo>
                  <a:lnTo>
                    <a:pt x="14316" y="26716"/>
                  </a:lnTo>
                  <a:lnTo>
                    <a:pt x="12321" y="26878"/>
                  </a:lnTo>
                  <a:lnTo>
                    <a:pt x="10299" y="27013"/>
                  </a:lnTo>
                  <a:lnTo>
                    <a:pt x="8304" y="27094"/>
                  </a:lnTo>
                  <a:lnTo>
                    <a:pt x="7981" y="27121"/>
                  </a:lnTo>
                  <a:lnTo>
                    <a:pt x="7657" y="27175"/>
                  </a:lnTo>
                  <a:lnTo>
                    <a:pt x="7361" y="27282"/>
                  </a:lnTo>
                  <a:lnTo>
                    <a:pt x="7064" y="27417"/>
                  </a:lnTo>
                  <a:lnTo>
                    <a:pt x="6794" y="27579"/>
                  </a:lnTo>
                  <a:lnTo>
                    <a:pt x="6525" y="27768"/>
                  </a:lnTo>
                  <a:lnTo>
                    <a:pt x="6282" y="27983"/>
                  </a:lnTo>
                  <a:lnTo>
                    <a:pt x="6067" y="28226"/>
                  </a:lnTo>
                  <a:lnTo>
                    <a:pt x="5878" y="28469"/>
                  </a:lnTo>
                  <a:lnTo>
                    <a:pt x="5716" y="28765"/>
                  </a:lnTo>
                  <a:lnTo>
                    <a:pt x="5608" y="29035"/>
                  </a:lnTo>
                  <a:lnTo>
                    <a:pt x="5500" y="29358"/>
                  </a:lnTo>
                  <a:lnTo>
                    <a:pt x="5473" y="29655"/>
                  </a:lnTo>
                  <a:lnTo>
                    <a:pt x="5447" y="29978"/>
                  </a:lnTo>
                  <a:lnTo>
                    <a:pt x="5500" y="30329"/>
                  </a:lnTo>
                  <a:lnTo>
                    <a:pt x="5581" y="30652"/>
                  </a:lnTo>
                  <a:lnTo>
                    <a:pt x="6821" y="34265"/>
                  </a:lnTo>
                  <a:lnTo>
                    <a:pt x="6983" y="34696"/>
                  </a:lnTo>
                  <a:lnTo>
                    <a:pt x="7145" y="35100"/>
                  </a:lnTo>
                  <a:lnTo>
                    <a:pt x="7388" y="35505"/>
                  </a:lnTo>
                  <a:lnTo>
                    <a:pt x="7657" y="35882"/>
                  </a:lnTo>
                  <a:lnTo>
                    <a:pt x="7819" y="36044"/>
                  </a:lnTo>
                  <a:lnTo>
                    <a:pt x="8008" y="36206"/>
                  </a:lnTo>
                  <a:lnTo>
                    <a:pt x="8169" y="36341"/>
                  </a:lnTo>
                  <a:lnTo>
                    <a:pt x="8385" y="36448"/>
                  </a:lnTo>
                  <a:lnTo>
                    <a:pt x="8574" y="36556"/>
                  </a:lnTo>
                  <a:lnTo>
                    <a:pt x="8789" y="36664"/>
                  </a:lnTo>
                  <a:lnTo>
                    <a:pt x="9005" y="36718"/>
                  </a:lnTo>
                  <a:lnTo>
                    <a:pt x="9221" y="36772"/>
                  </a:lnTo>
                  <a:lnTo>
                    <a:pt x="9463" y="36799"/>
                  </a:lnTo>
                  <a:lnTo>
                    <a:pt x="9679" y="36772"/>
                  </a:lnTo>
                  <a:lnTo>
                    <a:pt x="10811" y="36664"/>
                  </a:lnTo>
                  <a:lnTo>
                    <a:pt x="11000" y="36745"/>
                  </a:lnTo>
                  <a:lnTo>
                    <a:pt x="11216" y="36799"/>
                  </a:lnTo>
                  <a:lnTo>
                    <a:pt x="11431" y="36853"/>
                  </a:lnTo>
                  <a:lnTo>
                    <a:pt x="11647" y="36880"/>
                  </a:lnTo>
                  <a:lnTo>
                    <a:pt x="12132" y="36880"/>
                  </a:lnTo>
                  <a:lnTo>
                    <a:pt x="12402" y="36826"/>
                  </a:lnTo>
                  <a:lnTo>
                    <a:pt x="12671" y="36772"/>
                  </a:lnTo>
                  <a:lnTo>
                    <a:pt x="13642" y="36502"/>
                  </a:lnTo>
                  <a:lnTo>
                    <a:pt x="14666" y="36260"/>
                  </a:lnTo>
                  <a:lnTo>
                    <a:pt x="17605" y="35882"/>
                  </a:lnTo>
                  <a:lnTo>
                    <a:pt x="20516" y="35478"/>
                  </a:lnTo>
                  <a:lnTo>
                    <a:pt x="21487" y="35505"/>
                  </a:lnTo>
                  <a:lnTo>
                    <a:pt x="22457" y="35613"/>
                  </a:lnTo>
                  <a:lnTo>
                    <a:pt x="22943" y="35667"/>
                  </a:lnTo>
                  <a:lnTo>
                    <a:pt x="23401" y="35747"/>
                  </a:lnTo>
                  <a:lnTo>
                    <a:pt x="23859" y="35855"/>
                  </a:lnTo>
                  <a:lnTo>
                    <a:pt x="24318" y="35963"/>
                  </a:lnTo>
                  <a:lnTo>
                    <a:pt x="24965" y="36179"/>
                  </a:lnTo>
                  <a:lnTo>
                    <a:pt x="25612" y="36421"/>
                  </a:lnTo>
                  <a:lnTo>
                    <a:pt x="26205" y="36691"/>
                  </a:lnTo>
                  <a:lnTo>
                    <a:pt x="26798" y="37041"/>
                  </a:lnTo>
                  <a:lnTo>
                    <a:pt x="27364" y="37419"/>
                  </a:lnTo>
                  <a:lnTo>
                    <a:pt x="27903" y="37850"/>
                  </a:lnTo>
                  <a:lnTo>
                    <a:pt x="28415" y="38309"/>
                  </a:lnTo>
                  <a:lnTo>
                    <a:pt x="28927" y="38848"/>
                  </a:lnTo>
                  <a:lnTo>
                    <a:pt x="29224" y="39225"/>
                  </a:lnTo>
                  <a:lnTo>
                    <a:pt x="29494" y="39656"/>
                  </a:lnTo>
                  <a:lnTo>
                    <a:pt x="29736" y="40088"/>
                  </a:lnTo>
                  <a:lnTo>
                    <a:pt x="29952" y="40546"/>
                  </a:lnTo>
                  <a:lnTo>
                    <a:pt x="30141" y="41004"/>
                  </a:lnTo>
                  <a:lnTo>
                    <a:pt x="30302" y="41517"/>
                  </a:lnTo>
                  <a:lnTo>
                    <a:pt x="30437" y="42029"/>
                  </a:lnTo>
                  <a:lnTo>
                    <a:pt x="30545" y="42541"/>
                  </a:lnTo>
                  <a:lnTo>
                    <a:pt x="30626" y="43053"/>
                  </a:lnTo>
                  <a:lnTo>
                    <a:pt x="30680" y="43592"/>
                  </a:lnTo>
                  <a:lnTo>
                    <a:pt x="30680" y="44132"/>
                  </a:lnTo>
                  <a:lnTo>
                    <a:pt x="30680" y="44644"/>
                  </a:lnTo>
                  <a:lnTo>
                    <a:pt x="30626" y="45183"/>
                  </a:lnTo>
                  <a:lnTo>
                    <a:pt x="30572" y="45695"/>
                  </a:lnTo>
                  <a:lnTo>
                    <a:pt x="30464" y="46207"/>
                  </a:lnTo>
                  <a:lnTo>
                    <a:pt x="30329" y="46720"/>
                  </a:lnTo>
                  <a:lnTo>
                    <a:pt x="30221" y="47070"/>
                  </a:lnTo>
                  <a:lnTo>
                    <a:pt x="30087" y="47394"/>
                  </a:lnTo>
                  <a:lnTo>
                    <a:pt x="29736" y="47771"/>
                  </a:lnTo>
                  <a:lnTo>
                    <a:pt x="29386" y="48148"/>
                  </a:lnTo>
                  <a:lnTo>
                    <a:pt x="28981" y="48526"/>
                  </a:lnTo>
                  <a:lnTo>
                    <a:pt x="28577" y="48849"/>
                  </a:lnTo>
                  <a:lnTo>
                    <a:pt x="28173" y="49173"/>
                  </a:lnTo>
                  <a:lnTo>
                    <a:pt x="27741" y="49469"/>
                  </a:lnTo>
                  <a:lnTo>
                    <a:pt x="27283" y="49739"/>
                  </a:lnTo>
                  <a:lnTo>
                    <a:pt x="26825" y="50009"/>
                  </a:lnTo>
                  <a:lnTo>
                    <a:pt x="26744" y="50036"/>
                  </a:lnTo>
                  <a:lnTo>
                    <a:pt x="26151" y="50332"/>
                  </a:lnTo>
                  <a:lnTo>
                    <a:pt x="25558" y="50575"/>
                  </a:lnTo>
                  <a:lnTo>
                    <a:pt x="24991" y="50790"/>
                  </a:lnTo>
                  <a:lnTo>
                    <a:pt x="24371" y="50979"/>
                  </a:lnTo>
                  <a:lnTo>
                    <a:pt x="23778" y="51141"/>
                  </a:lnTo>
                  <a:lnTo>
                    <a:pt x="23185" y="51276"/>
                  </a:lnTo>
                  <a:lnTo>
                    <a:pt x="22565" y="51357"/>
                  </a:lnTo>
                  <a:lnTo>
                    <a:pt x="21972" y="51437"/>
                  </a:lnTo>
                  <a:lnTo>
                    <a:pt x="21352" y="51491"/>
                  </a:lnTo>
                  <a:lnTo>
                    <a:pt x="20732" y="51518"/>
                  </a:lnTo>
                  <a:lnTo>
                    <a:pt x="20139" y="51491"/>
                  </a:lnTo>
                  <a:lnTo>
                    <a:pt x="19519" y="51464"/>
                  </a:lnTo>
                  <a:lnTo>
                    <a:pt x="18926" y="51410"/>
                  </a:lnTo>
                  <a:lnTo>
                    <a:pt x="18306" y="51330"/>
                  </a:lnTo>
                  <a:lnTo>
                    <a:pt x="17713" y="51222"/>
                  </a:lnTo>
                  <a:lnTo>
                    <a:pt x="17120" y="51087"/>
                  </a:lnTo>
                  <a:lnTo>
                    <a:pt x="16526" y="50925"/>
                  </a:lnTo>
                  <a:lnTo>
                    <a:pt x="15933" y="50737"/>
                  </a:lnTo>
                  <a:lnTo>
                    <a:pt x="15367" y="50548"/>
                  </a:lnTo>
                  <a:lnTo>
                    <a:pt x="14774" y="50332"/>
                  </a:lnTo>
                  <a:lnTo>
                    <a:pt x="14208" y="50089"/>
                  </a:lnTo>
                  <a:lnTo>
                    <a:pt x="13669" y="49820"/>
                  </a:lnTo>
                  <a:lnTo>
                    <a:pt x="13103" y="49523"/>
                  </a:lnTo>
                  <a:lnTo>
                    <a:pt x="12591" y="49227"/>
                  </a:lnTo>
                  <a:lnTo>
                    <a:pt x="12051" y="48903"/>
                  </a:lnTo>
                  <a:lnTo>
                    <a:pt x="11539" y="48553"/>
                  </a:lnTo>
                  <a:lnTo>
                    <a:pt x="11027" y="48175"/>
                  </a:lnTo>
                  <a:lnTo>
                    <a:pt x="10542" y="47798"/>
                  </a:lnTo>
                  <a:lnTo>
                    <a:pt x="10083" y="47394"/>
                  </a:lnTo>
                  <a:lnTo>
                    <a:pt x="9625" y="46989"/>
                  </a:lnTo>
                  <a:lnTo>
                    <a:pt x="9167" y="46558"/>
                  </a:lnTo>
                  <a:lnTo>
                    <a:pt x="8735" y="46100"/>
                  </a:lnTo>
                  <a:lnTo>
                    <a:pt x="8439" y="45830"/>
                  </a:lnTo>
                  <a:lnTo>
                    <a:pt x="8223" y="45614"/>
                  </a:lnTo>
                  <a:lnTo>
                    <a:pt x="7954" y="45399"/>
                  </a:lnTo>
                  <a:lnTo>
                    <a:pt x="7684" y="45210"/>
                  </a:lnTo>
                  <a:lnTo>
                    <a:pt x="7388" y="45048"/>
                  </a:lnTo>
                  <a:lnTo>
                    <a:pt x="7091" y="44940"/>
                  </a:lnTo>
                  <a:lnTo>
                    <a:pt x="6794" y="44833"/>
                  </a:lnTo>
                  <a:lnTo>
                    <a:pt x="6498" y="44779"/>
                  </a:lnTo>
                  <a:lnTo>
                    <a:pt x="6174" y="44779"/>
                  </a:lnTo>
                  <a:lnTo>
                    <a:pt x="5878" y="44806"/>
                  </a:lnTo>
                  <a:lnTo>
                    <a:pt x="5581" y="44860"/>
                  </a:lnTo>
                  <a:lnTo>
                    <a:pt x="5285" y="44967"/>
                  </a:lnTo>
                  <a:lnTo>
                    <a:pt x="5015" y="45129"/>
                  </a:lnTo>
                  <a:lnTo>
                    <a:pt x="4746" y="45318"/>
                  </a:lnTo>
                  <a:lnTo>
                    <a:pt x="4530" y="45587"/>
                  </a:lnTo>
                  <a:lnTo>
                    <a:pt x="4314" y="45884"/>
                  </a:lnTo>
                  <a:lnTo>
                    <a:pt x="4126" y="46234"/>
                  </a:lnTo>
                  <a:lnTo>
                    <a:pt x="2131" y="50629"/>
                  </a:lnTo>
                  <a:lnTo>
                    <a:pt x="1996" y="50979"/>
                  </a:lnTo>
                  <a:lnTo>
                    <a:pt x="1915" y="51330"/>
                  </a:lnTo>
                  <a:lnTo>
                    <a:pt x="1861" y="51680"/>
                  </a:lnTo>
                  <a:lnTo>
                    <a:pt x="1861" y="52004"/>
                  </a:lnTo>
                  <a:lnTo>
                    <a:pt x="1888" y="52354"/>
                  </a:lnTo>
                  <a:lnTo>
                    <a:pt x="1969" y="52651"/>
                  </a:lnTo>
                  <a:lnTo>
                    <a:pt x="2050" y="52947"/>
                  </a:lnTo>
                  <a:lnTo>
                    <a:pt x="2185" y="53244"/>
                  </a:lnTo>
                  <a:lnTo>
                    <a:pt x="2238" y="53432"/>
                  </a:lnTo>
                  <a:lnTo>
                    <a:pt x="2292" y="53648"/>
                  </a:lnTo>
                  <a:lnTo>
                    <a:pt x="2346" y="53837"/>
                  </a:lnTo>
                  <a:lnTo>
                    <a:pt x="2454" y="54052"/>
                  </a:lnTo>
                  <a:lnTo>
                    <a:pt x="2562" y="54241"/>
                  </a:lnTo>
                  <a:lnTo>
                    <a:pt x="2697" y="54430"/>
                  </a:lnTo>
                  <a:lnTo>
                    <a:pt x="2832" y="54619"/>
                  </a:lnTo>
                  <a:lnTo>
                    <a:pt x="3020" y="54807"/>
                  </a:lnTo>
                  <a:lnTo>
                    <a:pt x="3613" y="55373"/>
                  </a:lnTo>
                  <a:lnTo>
                    <a:pt x="4233" y="55940"/>
                  </a:lnTo>
                  <a:lnTo>
                    <a:pt x="4853" y="56452"/>
                  </a:lnTo>
                  <a:lnTo>
                    <a:pt x="5500" y="56964"/>
                  </a:lnTo>
                  <a:lnTo>
                    <a:pt x="6147" y="57449"/>
                  </a:lnTo>
                  <a:lnTo>
                    <a:pt x="6821" y="57934"/>
                  </a:lnTo>
                  <a:lnTo>
                    <a:pt x="7522" y="58366"/>
                  </a:lnTo>
                  <a:lnTo>
                    <a:pt x="8223" y="58797"/>
                  </a:lnTo>
                  <a:lnTo>
                    <a:pt x="9086" y="59282"/>
                  </a:lnTo>
                  <a:lnTo>
                    <a:pt x="9949" y="59714"/>
                  </a:lnTo>
                  <a:lnTo>
                    <a:pt x="10838" y="60145"/>
                  </a:lnTo>
                  <a:lnTo>
                    <a:pt x="11755" y="60523"/>
                  </a:lnTo>
                  <a:lnTo>
                    <a:pt x="12510" y="60792"/>
                  </a:lnTo>
                  <a:lnTo>
                    <a:pt x="13265" y="61062"/>
                  </a:lnTo>
                  <a:lnTo>
                    <a:pt x="14046" y="61277"/>
                  </a:lnTo>
                  <a:lnTo>
                    <a:pt x="14828" y="61493"/>
                  </a:lnTo>
                  <a:lnTo>
                    <a:pt x="15610" y="61682"/>
                  </a:lnTo>
                  <a:lnTo>
                    <a:pt x="16419" y="61843"/>
                  </a:lnTo>
                  <a:lnTo>
                    <a:pt x="17227" y="61978"/>
                  </a:lnTo>
                  <a:lnTo>
                    <a:pt x="18036" y="62086"/>
                  </a:lnTo>
                  <a:lnTo>
                    <a:pt x="18845" y="62167"/>
                  </a:lnTo>
                  <a:lnTo>
                    <a:pt x="19654" y="62194"/>
                  </a:lnTo>
                  <a:lnTo>
                    <a:pt x="20462" y="62221"/>
                  </a:lnTo>
                  <a:lnTo>
                    <a:pt x="21298" y="62221"/>
                  </a:lnTo>
                  <a:lnTo>
                    <a:pt x="22107" y="62194"/>
                  </a:lnTo>
                  <a:lnTo>
                    <a:pt x="22943" y="62140"/>
                  </a:lnTo>
                  <a:lnTo>
                    <a:pt x="23778" y="62059"/>
                  </a:lnTo>
                  <a:lnTo>
                    <a:pt x="24587" y="61924"/>
                  </a:lnTo>
                  <a:lnTo>
                    <a:pt x="24641" y="61924"/>
                  </a:lnTo>
                  <a:lnTo>
                    <a:pt x="25531" y="61763"/>
                  </a:lnTo>
                  <a:lnTo>
                    <a:pt x="26393" y="61574"/>
                  </a:lnTo>
                  <a:lnTo>
                    <a:pt x="27283" y="61358"/>
                  </a:lnTo>
                  <a:lnTo>
                    <a:pt x="28146" y="61089"/>
                  </a:lnTo>
                  <a:lnTo>
                    <a:pt x="29008" y="60792"/>
                  </a:lnTo>
                  <a:lnTo>
                    <a:pt x="29871" y="60469"/>
                  </a:lnTo>
                  <a:lnTo>
                    <a:pt x="30707" y="60118"/>
                  </a:lnTo>
                  <a:lnTo>
                    <a:pt x="31542" y="59741"/>
                  </a:lnTo>
                  <a:lnTo>
                    <a:pt x="32378" y="59309"/>
                  </a:lnTo>
                  <a:lnTo>
                    <a:pt x="33214" y="58851"/>
                  </a:lnTo>
                  <a:lnTo>
                    <a:pt x="34050" y="58366"/>
                  </a:lnTo>
                  <a:lnTo>
                    <a:pt x="34831" y="57827"/>
                  </a:lnTo>
                  <a:lnTo>
                    <a:pt x="35613" y="57287"/>
                  </a:lnTo>
                  <a:lnTo>
                    <a:pt x="36341" y="56694"/>
                  </a:lnTo>
                  <a:lnTo>
                    <a:pt x="37069" y="56074"/>
                  </a:lnTo>
                  <a:lnTo>
                    <a:pt x="37770" y="55427"/>
                  </a:lnTo>
                  <a:lnTo>
                    <a:pt x="38444" y="54780"/>
                  </a:lnTo>
                  <a:lnTo>
                    <a:pt x="39064" y="54079"/>
                  </a:lnTo>
                  <a:lnTo>
                    <a:pt x="39684" y="53351"/>
                  </a:lnTo>
                  <a:lnTo>
                    <a:pt x="40250" y="52597"/>
                  </a:lnTo>
                  <a:lnTo>
                    <a:pt x="40762" y="51815"/>
                  </a:lnTo>
                  <a:lnTo>
                    <a:pt x="41274" y="51006"/>
                  </a:lnTo>
                  <a:lnTo>
                    <a:pt x="41733" y="50170"/>
                  </a:lnTo>
                  <a:lnTo>
                    <a:pt x="42137" y="49335"/>
                  </a:lnTo>
                  <a:lnTo>
                    <a:pt x="42488" y="48499"/>
                  </a:lnTo>
                  <a:lnTo>
                    <a:pt x="42703" y="47906"/>
                  </a:lnTo>
                  <a:lnTo>
                    <a:pt x="42892" y="47313"/>
                  </a:lnTo>
                  <a:lnTo>
                    <a:pt x="43054" y="46693"/>
                  </a:lnTo>
                  <a:lnTo>
                    <a:pt x="43189" y="46100"/>
                  </a:lnTo>
                  <a:lnTo>
                    <a:pt x="43296" y="45507"/>
                  </a:lnTo>
                  <a:lnTo>
                    <a:pt x="43404" y="44886"/>
                  </a:lnTo>
                  <a:lnTo>
                    <a:pt x="43485" y="44293"/>
                  </a:lnTo>
                  <a:lnTo>
                    <a:pt x="43512" y="43673"/>
                  </a:lnTo>
                  <a:lnTo>
                    <a:pt x="43566" y="42865"/>
                  </a:lnTo>
                  <a:lnTo>
                    <a:pt x="43539" y="42083"/>
                  </a:lnTo>
                  <a:lnTo>
                    <a:pt x="43485" y="41274"/>
                  </a:lnTo>
                  <a:lnTo>
                    <a:pt x="43404" y="40492"/>
                  </a:lnTo>
                  <a:lnTo>
                    <a:pt x="43269" y="39737"/>
                  </a:lnTo>
                  <a:lnTo>
                    <a:pt x="43108" y="38956"/>
                  </a:lnTo>
                  <a:lnTo>
                    <a:pt x="42892" y="38201"/>
                  </a:lnTo>
                  <a:lnTo>
                    <a:pt x="42622" y="37473"/>
                  </a:lnTo>
                  <a:lnTo>
                    <a:pt x="42434" y="37015"/>
                  </a:lnTo>
                  <a:lnTo>
                    <a:pt x="42245" y="36556"/>
                  </a:lnTo>
                  <a:lnTo>
                    <a:pt x="42029" y="36125"/>
                  </a:lnTo>
                  <a:lnTo>
                    <a:pt x="41787" y="35667"/>
                  </a:lnTo>
                  <a:lnTo>
                    <a:pt x="41544" y="35262"/>
                  </a:lnTo>
                  <a:lnTo>
                    <a:pt x="41274" y="34831"/>
                  </a:lnTo>
                  <a:lnTo>
                    <a:pt x="41005" y="34426"/>
                  </a:lnTo>
                  <a:lnTo>
                    <a:pt x="40708" y="34022"/>
                  </a:lnTo>
                  <a:lnTo>
                    <a:pt x="40385" y="33618"/>
                  </a:lnTo>
                  <a:lnTo>
                    <a:pt x="40061" y="33240"/>
                  </a:lnTo>
                  <a:lnTo>
                    <a:pt x="39711" y="32863"/>
                  </a:lnTo>
                  <a:lnTo>
                    <a:pt x="39360" y="32512"/>
                  </a:lnTo>
                  <a:lnTo>
                    <a:pt x="38983" y="32162"/>
                  </a:lnTo>
                  <a:lnTo>
                    <a:pt x="38606" y="31838"/>
                  </a:lnTo>
                  <a:lnTo>
                    <a:pt x="38174" y="31515"/>
                  </a:lnTo>
                  <a:lnTo>
                    <a:pt x="37770" y="31218"/>
                  </a:lnTo>
                  <a:lnTo>
                    <a:pt x="38147" y="30949"/>
                  </a:lnTo>
                  <a:lnTo>
                    <a:pt x="38552" y="30706"/>
                  </a:lnTo>
                  <a:lnTo>
                    <a:pt x="39145" y="30302"/>
                  </a:lnTo>
                  <a:lnTo>
                    <a:pt x="39684" y="29870"/>
                  </a:lnTo>
                  <a:lnTo>
                    <a:pt x="40223" y="29412"/>
                  </a:lnTo>
                  <a:lnTo>
                    <a:pt x="40708" y="28927"/>
                  </a:lnTo>
                  <a:lnTo>
                    <a:pt x="41194" y="28442"/>
                  </a:lnTo>
                  <a:lnTo>
                    <a:pt x="41625" y="27902"/>
                  </a:lnTo>
                  <a:lnTo>
                    <a:pt x="42002" y="27363"/>
                  </a:lnTo>
                  <a:lnTo>
                    <a:pt x="42380" y="26824"/>
                  </a:lnTo>
                  <a:lnTo>
                    <a:pt x="42703" y="26231"/>
                  </a:lnTo>
                  <a:lnTo>
                    <a:pt x="43027" y="25638"/>
                  </a:lnTo>
                  <a:lnTo>
                    <a:pt x="43269" y="25045"/>
                  </a:lnTo>
                  <a:lnTo>
                    <a:pt x="43512" y="24398"/>
                  </a:lnTo>
                  <a:lnTo>
                    <a:pt x="43701" y="23751"/>
                  </a:lnTo>
                  <a:lnTo>
                    <a:pt x="43863" y="23104"/>
                  </a:lnTo>
                  <a:lnTo>
                    <a:pt x="43997" y="22403"/>
                  </a:lnTo>
                  <a:lnTo>
                    <a:pt x="44105" y="21702"/>
                  </a:lnTo>
                  <a:lnTo>
                    <a:pt x="44159" y="21136"/>
                  </a:lnTo>
                  <a:lnTo>
                    <a:pt x="44186" y="20543"/>
                  </a:lnTo>
                  <a:lnTo>
                    <a:pt x="44186" y="19923"/>
                  </a:lnTo>
                  <a:lnTo>
                    <a:pt x="44159" y="19303"/>
                  </a:lnTo>
                  <a:lnTo>
                    <a:pt x="44105" y="18683"/>
                  </a:lnTo>
                  <a:lnTo>
                    <a:pt x="44024" y="18036"/>
                  </a:lnTo>
                  <a:lnTo>
                    <a:pt x="43916" y="17389"/>
                  </a:lnTo>
                  <a:lnTo>
                    <a:pt x="43809" y="16742"/>
                  </a:lnTo>
                  <a:lnTo>
                    <a:pt x="43620" y="15879"/>
                  </a:lnTo>
                  <a:lnTo>
                    <a:pt x="43377" y="15043"/>
                  </a:lnTo>
                  <a:lnTo>
                    <a:pt x="43189" y="14369"/>
                  </a:lnTo>
                  <a:lnTo>
                    <a:pt x="42973" y="13695"/>
                  </a:lnTo>
                  <a:lnTo>
                    <a:pt x="42730" y="13048"/>
                  </a:lnTo>
                  <a:lnTo>
                    <a:pt x="42461" y="12401"/>
                  </a:lnTo>
                  <a:lnTo>
                    <a:pt x="42191" y="11754"/>
                  </a:lnTo>
                  <a:lnTo>
                    <a:pt x="41895" y="11134"/>
                  </a:lnTo>
                  <a:lnTo>
                    <a:pt x="41571" y="10514"/>
                  </a:lnTo>
                  <a:lnTo>
                    <a:pt x="41248" y="9921"/>
                  </a:lnTo>
                  <a:lnTo>
                    <a:pt x="40897" y="9328"/>
                  </a:lnTo>
                  <a:lnTo>
                    <a:pt x="40520" y="8762"/>
                  </a:lnTo>
                  <a:lnTo>
                    <a:pt x="40142" y="8196"/>
                  </a:lnTo>
                  <a:lnTo>
                    <a:pt x="39711" y="7656"/>
                  </a:lnTo>
                  <a:lnTo>
                    <a:pt x="39307" y="7117"/>
                  </a:lnTo>
                  <a:lnTo>
                    <a:pt x="38848" y="6605"/>
                  </a:lnTo>
                  <a:lnTo>
                    <a:pt x="38390" y="6093"/>
                  </a:lnTo>
                  <a:lnTo>
                    <a:pt x="37932" y="5608"/>
                  </a:lnTo>
                  <a:lnTo>
                    <a:pt x="37419" y="5149"/>
                  </a:lnTo>
                  <a:lnTo>
                    <a:pt x="36907" y="4691"/>
                  </a:lnTo>
                  <a:lnTo>
                    <a:pt x="36368" y="4287"/>
                  </a:lnTo>
                  <a:lnTo>
                    <a:pt x="35829" y="3855"/>
                  </a:lnTo>
                  <a:lnTo>
                    <a:pt x="35263" y="3478"/>
                  </a:lnTo>
                  <a:lnTo>
                    <a:pt x="34670" y="3100"/>
                  </a:lnTo>
                  <a:lnTo>
                    <a:pt x="34077" y="2750"/>
                  </a:lnTo>
                  <a:lnTo>
                    <a:pt x="33456" y="2427"/>
                  </a:lnTo>
                  <a:lnTo>
                    <a:pt x="32756" y="2076"/>
                  </a:lnTo>
                  <a:lnTo>
                    <a:pt x="32055" y="1779"/>
                  </a:lnTo>
                  <a:lnTo>
                    <a:pt x="31327" y="1510"/>
                  </a:lnTo>
                  <a:lnTo>
                    <a:pt x="30572" y="1240"/>
                  </a:lnTo>
                  <a:lnTo>
                    <a:pt x="29682" y="998"/>
                  </a:lnTo>
                  <a:lnTo>
                    <a:pt x="28766" y="755"/>
                  </a:lnTo>
                  <a:lnTo>
                    <a:pt x="27876" y="566"/>
                  </a:lnTo>
                  <a:lnTo>
                    <a:pt x="26959" y="405"/>
                  </a:lnTo>
                  <a:lnTo>
                    <a:pt x="26043" y="270"/>
                  </a:lnTo>
                  <a:lnTo>
                    <a:pt x="25126" y="162"/>
                  </a:lnTo>
                  <a:lnTo>
                    <a:pt x="24183" y="81"/>
                  </a:lnTo>
                  <a:lnTo>
                    <a:pt x="23266" y="27"/>
                  </a:lnTo>
                  <a:lnTo>
                    <a:pt x="223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3145775" y="453775"/>
              <a:ext cx="898425" cy="293200"/>
            </a:xfrm>
            <a:custGeom>
              <a:avLst/>
              <a:gdLst/>
              <a:ahLst/>
              <a:cxnLst/>
              <a:rect l="l" t="t" r="r" b="b"/>
              <a:pathLst>
                <a:path w="35937" h="11728" extrusionOk="0">
                  <a:moveTo>
                    <a:pt x="16769" y="1"/>
                  </a:moveTo>
                  <a:lnTo>
                    <a:pt x="15933" y="82"/>
                  </a:lnTo>
                  <a:lnTo>
                    <a:pt x="15125" y="216"/>
                  </a:lnTo>
                  <a:lnTo>
                    <a:pt x="14343" y="405"/>
                  </a:lnTo>
                  <a:lnTo>
                    <a:pt x="13588" y="648"/>
                  </a:lnTo>
                  <a:lnTo>
                    <a:pt x="12833" y="917"/>
                  </a:lnTo>
                  <a:lnTo>
                    <a:pt x="12132" y="1241"/>
                  </a:lnTo>
                  <a:lnTo>
                    <a:pt x="11431" y="1591"/>
                  </a:lnTo>
                  <a:lnTo>
                    <a:pt x="10730" y="1996"/>
                  </a:lnTo>
                  <a:lnTo>
                    <a:pt x="10083" y="2427"/>
                  </a:lnTo>
                  <a:lnTo>
                    <a:pt x="9436" y="2858"/>
                  </a:lnTo>
                  <a:lnTo>
                    <a:pt x="8789" y="3344"/>
                  </a:lnTo>
                  <a:lnTo>
                    <a:pt x="8142" y="3829"/>
                  </a:lnTo>
                  <a:lnTo>
                    <a:pt x="6902" y="4880"/>
                  </a:lnTo>
                  <a:lnTo>
                    <a:pt x="5689" y="5959"/>
                  </a:lnTo>
                  <a:lnTo>
                    <a:pt x="4395" y="7091"/>
                  </a:lnTo>
                  <a:lnTo>
                    <a:pt x="3721" y="7684"/>
                  </a:lnTo>
                  <a:lnTo>
                    <a:pt x="3020" y="8223"/>
                  </a:lnTo>
                  <a:lnTo>
                    <a:pt x="2319" y="8762"/>
                  </a:lnTo>
                  <a:lnTo>
                    <a:pt x="1564" y="9248"/>
                  </a:lnTo>
                  <a:lnTo>
                    <a:pt x="1187" y="9463"/>
                  </a:lnTo>
                  <a:lnTo>
                    <a:pt x="810" y="9679"/>
                  </a:lnTo>
                  <a:lnTo>
                    <a:pt x="405" y="9868"/>
                  </a:lnTo>
                  <a:lnTo>
                    <a:pt x="1" y="10029"/>
                  </a:lnTo>
                  <a:lnTo>
                    <a:pt x="163" y="10353"/>
                  </a:lnTo>
                  <a:lnTo>
                    <a:pt x="270" y="10542"/>
                  </a:lnTo>
                  <a:lnTo>
                    <a:pt x="378" y="10730"/>
                  </a:lnTo>
                  <a:lnTo>
                    <a:pt x="540" y="10919"/>
                  </a:lnTo>
                  <a:lnTo>
                    <a:pt x="702" y="11054"/>
                  </a:lnTo>
                  <a:lnTo>
                    <a:pt x="890" y="11216"/>
                  </a:lnTo>
                  <a:lnTo>
                    <a:pt x="1079" y="11323"/>
                  </a:lnTo>
                  <a:lnTo>
                    <a:pt x="1295" y="11431"/>
                  </a:lnTo>
                  <a:lnTo>
                    <a:pt x="1510" y="11539"/>
                  </a:lnTo>
                  <a:lnTo>
                    <a:pt x="1753" y="11620"/>
                  </a:lnTo>
                  <a:lnTo>
                    <a:pt x="1996" y="11674"/>
                  </a:lnTo>
                  <a:lnTo>
                    <a:pt x="2211" y="11701"/>
                  </a:lnTo>
                  <a:lnTo>
                    <a:pt x="2454" y="11728"/>
                  </a:lnTo>
                  <a:lnTo>
                    <a:pt x="2912" y="11728"/>
                  </a:lnTo>
                  <a:lnTo>
                    <a:pt x="3128" y="11701"/>
                  </a:lnTo>
                  <a:lnTo>
                    <a:pt x="3344" y="11647"/>
                  </a:lnTo>
                  <a:lnTo>
                    <a:pt x="5123" y="11108"/>
                  </a:lnTo>
                  <a:lnTo>
                    <a:pt x="5150" y="11108"/>
                  </a:lnTo>
                  <a:lnTo>
                    <a:pt x="5959" y="10623"/>
                  </a:lnTo>
                  <a:lnTo>
                    <a:pt x="6767" y="10083"/>
                  </a:lnTo>
                  <a:lnTo>
                    <a:pt x="8358" y="8978"/>
                  </a:lnTo>
                  <a:lnTo>
                    <a:pt x="9922" y="7900"/>
                  </a:lnTo>
                  <a:lnTo>
                    <a:pt x="10703" y="7361"/>
                  </a:lnTo>
                  <a:lnTo>
                    <a:pt x="11485" y="6848"/>
                  </a:lnTo>
                  <a:lnTo>
                    <a:pt x="12051" y="6525"/>
                  </a:lnTo>
                  <a:lnTo>
                    <a:pt x="12617" y="6201"/>
                  </a:lnTo>
                  <a:lnTo>
                    <a:pt x="13157" y="5932"/>
                  </a:lnTo>
                  <a:lnTo>
                    <a:pt x="13696" y="5689"/>
                  </a:lnTo>
                  <a:lnTo>
                    <a:pt x="14235" y="5500"/>
                  </a:lnTo>
                  <a:lnTo>
                    <a:pt x="14774" y="5312"/>
                  </a:lnTo>
                  <a:lnTo>
                    <a:pt x="15313" y="5177"/>
                  </a:lnTo>
                  <a:lnTo>
                    <a:pt x="15879" y="5069"/>
                  </a:lnTo>
                  <a:lnTo>
                    <a:pt x="16419" y="4988"/>
                  </a:lnTo>
                  <a:lnTo>
                    <a:pt x="16985" y="4961"/>
                  </a:lnTo>
                  <a:lnTo>
                    <a:pt x="17551" y="4934"/>
                  </a:lnTo>
                  <a:lnTo>
                    <a:pt x="18117" y="4961"/>
                  </a:lnTo>
                  <a:lnTo>
                    <a:pt x="18710" y="5015"/>
                  </a:lnTo>
                  <a:lnTo>
                    <a:pt x="19330" y="5096"/>
                  </a:lnTo>
                  <a:lnTo>
                    <a:pt x="19950" y="5204"/>
                  </a:lnTo>
                  <a:lnTo>
                    <a:pt x="20597" y="5366"/>
                  </a:lnTo>
                  <a:lnTo>
                    <a:pt x="22592" y="5878"/>
                  </a:lnTo>
                  <a:lnTo>
                    <a:pt x="23590" y="6147"/>
                  </a:lnTo>
                  <a:lnTo>
                    <a:pt x="24614" y="6363"/>
                  </a:lnTo>
                  <a:lnTo>
                    <a:pt x="25611" y="6579"/>
                  </a:lnTo>
                  <a:lnTo>
                    <a:pt x="26124" y="6660"/>
                  </a:lnTo>
                  <a:lnTo>
                    <a:pt x="26609" y="6714"/>
                  </a:lnTo>
                  <a:lnTo>
                    <a:pt x="27121" y="6767"/>
                  </a:lnTo>
                  <a:lnTo>
                    <a:pt x="27633" y="6794"/>
                  </a:lnTo>
                  <a:lnTo>
                    <a:pt x="28173" y="6794"/>
                  </a:lnTo>
                  <a:lnTo>
                    <a:pt x="28685" y="6767"/>
                  </a:lnTo>
                  <a:lnTo>
                    <a:pt x="29143" y="6740"/>
                  </a:lnTo>
                  <a:lnTo>
                    <a:pt x="29628" y="6660"/>
                  </a:lnTo>
                  <a:lnTo>
                    <a:pt x="30087" y="6579"/>
                  </a:lnTo>
                  <a:lnTo>
                    <a:pt x="30545" y="6471"/>
                  </a:lnTo>
                  <a:lnTo>
                    <a:pt x="31003" y="6363"/>
                  </a:lnTo>
                  <a:lnTo>
                    <a:pt x="31461" y="6228"/>
                  </a:lnTo>
                  <a:lnTo>
                    <a:pt x="31920" y="6066"/>
                  </a:lnTo>
                  <a:lnTo>
                    <a:pt x="32378" y="5878"/>
                  </a:lnTo>
                  <a:lnTo>
                    <a:pt x="33295" y="5500"/>
                  </a:lnTo>
                  <a:lnTo>
                    <a:pt x="34184" y="5042"/>
                  </a:lnTo>
                  <a:lnTo>
                    <a:pt x="35047" y="4557"/>
                  </a:lnTo>
                  <a:lnTo>
                    <a:pt x="35937" y="4018"/>
                  </a:lnTo>
                  <a:lnTo>
                    <a:pt x="35424" y="3559"/>
                  </a:lnTo>
                  <a:lnTo>
                    <a:pt x="34912" y="3101"/>
                  </a:lnTo>
                  <a:lnTo>
                    <a:pt x="34373" y="2697"/>
                  </a:lnTo>
                  <a:lnTo>
                    <a:pt x="33834" y="2265"/>
                  </a:lnTo>
                  <a:lnTo>
                    <a:pt x="33268" y="1888"/>
                  </a:lnTo>
                  <a:lnTo>
                    <a:pt x="32675" y="1510"/>
                  </a:lnTo>
                  <a:lnTo>
                    <a:pt x="32082" y="1160"/>
                  </a:lnTo>
                  <a:lnTo>
                    <a:pt x="31461" y="837"/>
                  </a:lnTo>
                  <a:lnTo>
                    <a:pt x="31219" y="971"/>
                  </a:lnTo>
                  <a:lnTo>
                    <a:pt x="30788" y="1187"/>
                  </a:lnTo>
                  <a:lnTo>
                    <a:pt x="30356" y="1349"/>
                  </a:lnTo>
                  <a:lnTo>
                    <a:pt x="29898" y="1510"/>
                  </a:lnTo>
                  <a:lnTo>
                    <a:pt x="29467" y="1618"/>
                  </a:lnTo>
                  <a:lnTo>
                    <a:pt x="29035" y="1699"/>
                  </a:lnTo>
                  <a:lnTo>
                    <a:pt x="28577" y="1753"/>
                  </a:lnTo>
                  <a:lnTo>
                    <a:pt x="28146" y="1780"/>
                  </a:lnTo>
                  <a:lnTo>
                    <a:pt x="27687" y="1807"/>
                  </a:lnTo>
                  <a:lnTo>
                    <a:pt x="27256" y="1807"/>
                  </a:lnTo>
                  <a:lnTo>
                    <a:pt x="26798" y="1780"/>
                  </a:lnTo>
                  <a:lnTo>
                    <a:pt x="25908" y="1672"/>
                  </a:lnTo>
                  <a:lnTo>
                    <a:pt x="24991" y="1510"/>
                  </a:lnTo>
                  <a:lnTo>
                    <a:pt x="24075" y="1295"/>
                  </a:lnTo>
                  <a:lnTo>
                    <a:pt x="22242" y="837"/>
                  </a:lnTo>
                  <a:lnTo>
                    <a:pt x="21325" y="594"/>
                  </a:lnTo>
                  <a:lnTo>
                    <a:pt x="20408" y="378"/>
                  </a:lnTo>
                  <a:lnTo>
                    <a:pt x="19492" y="216"/>
                  </a:lnTo>
                  <a:lnTo>
                    <a:pt x="18575" y="82"/>
                  </a:lnTo>
                  <a:lnTo>
                    <a:pt x="18117" y="28"/>
                  </a:lnTo>
                  <a:lnTo>
                    <a:pt x="176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3807625" y="767850"/>
              <a:ext cx="392925" cy="243325"/>
            </a:xfrm>
            <a:custGeom>
              <a:avLst/>
              <a:gdLst/>
              <a:ahLst/>
              <a:cxnLst/>
              <a:rect l="l" t="t" r="r" b="b"/>
              <a:pathLst>
                <a:path w="15717" h="9733" extrusionOk="0">
                  <a:moveTo>
                    <a:pt x="11107" y="1"/>
                  </a:moveTo>
                  <a:lnTo>
                    <a:pt x="10595" y="28"/>
                  </a:lnTo>
                  <a:lnTo>
                    <a:pt x="10110" y="108"/>
                  </a:lnTo>
                  <a:lnTo>
                    <a:pt x="9624" y="189"/>
                  </a:lnTo>
                  <a:lnTo>
                    <a:pt x="9166" y="324"/>
                  </a:lnTo>
                  <a:lnTo>
                    <a:pt x="8708" y="459"/>
                  </a:lnTo>
                  <a:lnTo>
                    <a:pt x="8249" y="621"/>
                  </a:lnTo>
                  <a:lnTo>
                    <a:pt x="7791" y="809"/>
                  </a:lnTo>
                  <a:lnTo>
                    <a:pt x="7333" y="1025"/>
                  </a:lnTo>
                  <a:lnTo>
                    <a:pt x="6470" y="1483"/>
                  </a:lnTo>
                  <a:lnTo>
                    <a:pt x="5634" y="1995"/>
                  </a:lnTo>
                  <a:lnTo>
                    <a:pt x="4799" y="2535"/>
                  </a:lnTo>
                  <a:lnTo>
                    <a:pt x="3990" y="3074"/>
                  </a:lnTo>
                  <a:lnTo>
                    <a:pt x="3370" y="3451"/>
                  </a:lnTo>
                  <a:lnTo>
                    <a:pt x="2750" y="3856"/>
                  </a:lnTo>
                  <a:lnTo>
                    <a:pt x="2885" y="4422"/>
                  </a:lnTo>
                  <a:lnTo>
                    <a:pt x="2993" y="4934"/>
                  </a:lnTo>
                  <a:lnTo>
                    <a:pt x="3046" y="5446"/>
                  </a:lnTo>
                  <a:lnTo>
                    <a:pt x="3046" y="5904"/>
                  </a:lnTo>
                  <a:lnTo>
                    <a:pt x="2993" y="6363"/>
                  </a:lnTo>
                  <a:lnTo>
                    <a:pt x="2912" y="6767"/>
                  </a:lnTo>
                  <a:lnTo>
                    <a:pt x="2777" y="7172"/>
                  </a:lnTo>
                  <a:lnTo>
                    <a:pt x="2588" y="7549"/>
                  </a:lnTo>
                  <a:lnTo>
                    <a:pt x="2373" y="7872"/>
                  </a:lnTo>
                  <a:lnTo>
                    <a:pt x="2130" y="8196"/>
                  </a:lnTo>
                  <a:lnTo>
                    <a:pt x="1833" y="8519"/>
                  </a:lnTo>
                  <a:lnTo>
                    <a:pt x="1510" y="8789"/>
                  </a:lnTo>
                  <a:lnTo>
                    <a:pt x="1159" y="9059"/>
                  </a:lnTo>
                  <a:lnTo>
                    <a:pt x="809" y="9301"/>
                  </a:lnTo>
                  <a:lnTo>
                    <a:pt x="405" y="9517"/>
                  </a:lnTo>
                  <a:lnTo>
                    <a:pt x="0" y="9733"/>
                  </a:lnTo>
                  <a:lnTo>
                    <a:pt x="0" y="9733"/>
                  </a:lnTo>
                  <a:lnTo>
                    <a:pt x="485" y="9625"/>
                  </a:lnTo>
                  <a:lnTo>
                    <a:pt x="971" y="9517"/>
                  </a:lnTo>
                  <a:lnTo>
                    <a:pt x="1456" y="9382"/>
                  </a:lnTo>
                  <a:lnTo>
                    <a:pt x="1941" y="9247"/>
                  </a:lnTo>
                  <a:lnTo>
                    <a:pt x="2912" y="8897"/>
                  </a:lnTo>
                  <a:lnTo>
                    <a:pt x="3882" y="8493"/>
                  </a:lnTo>
                  <a:lnTo>
                    <a:pt x="4853" y="8034"/>
                  </a:lnTo>
                  <a:lnTo>
                    <a:pt x="5796" y="7522"/>
                  </a:lnTo>
                  <a:lnTo>
                    <a:pt x="6740" y="6983"/>
                  </a:lnTo>
                  <a:lnTo>
                    <a:pt x="7629" y="6444"/>
                  </a:lnTo>
                  <a:lnTo>
                    <a:pt x="8196" y="6093"/>
                  </a:lnTo>
                  <a:lnTo>
                    <a:pt x="8762" y="5743"/>
                  </a:lnTo>
                  <a:lnTo>
                    <a:pt x="9355" y="5446"/>
                  </a:lnTo>
                  <a:lnTo>
                    <a:pt x="9651" y="5284"/>
                  </a:lnTo>
                  <a:lnTo>
                    <a:pt x="9975" y="5177"/>
                  </a:lnTo>
                  <a:lnTo>
                    <a:pt x="10271" y="5069"/>
                  </a:lnTo>
                  <a:lnTo>
                    <a:pt x="10595" y="4988"/>
                  </a:lnTo>
                  <a:lnTo>
                    <a:pt x="10891" y="4934"/>
                  </a:lnTo>
                  <a:lnTo>
                    <a:pt x="11215" y="4907"/>
                  </a:lnTo>
                  <a:lnTo>
                    <a:pt x="11538" y="4907"/>
                  </a:lnTo>
                  <a:lnTo>
                    <a:pt x="11862" y="4934"/>
                  </a:lnTo>
                  <a:lnTo>
                    <a:pt x="12185" y="4988"/>
                  </a:lnTo>
                  <a:lnTo>
                    <a:pt x="12536" y="5096"/>
                  </a:lnTo>
                  <a:lnTo>
                    <a:pt x="12967" y="5311"/>
                  </a:lnTo>
                  <a:lnTo>
                    <a:pt x="13372" y="5554"/>
                  </a:lnTo>
                  <a:lnTo>
                    <a:pt x="13776" y="5851"/>
                  </a:lnTo>
                  <a:lnTo>
                    <a:pt x="14180" y="6174"/>
                  </a:lnTo>
                  <a:lnTo>
                    <a:pt x="14558" y="6525"/>
                  </a:lnTo>
                  <a:lnTo>
                    <a:pt x="14908" y="6875"/>
                  </a:lnTo>
                  <a:lnTo>
                    <a:pt x="15636" y="7549"/>
                  </a:lnTo>
                  <a:lnTo>
                    <a:pt x="15690" y="6983"/>
                  </a:lnTo>
                  <a:lnTo>
                    <a:pt x="15717" y="6390"/>
                  </a:lnTo>
                  <a:lnTo>
                    <a:pt x="15717" y="5770"/>
                  </a:lnTo>
                  <a:lnTo>
                    <a:pt x="15690" y="5150"/>
                  </a:lnTo>
                  <a:lnTo>
                    <a:pt x="15636" y="4530"/>
                  </a:lnTo>
                  <a:lnTo>
                    <a:pt x="15555" y="3883"/>
                  </a:lnTo>
                  <a:lnTo>
                    <a:pt x="15447" y="3236"/>
                  </a:lnTo>
                  <a:lnTo>
                    <a:pt x="15340" y="2589"/>
                  </a:lnTo>
                  <a:lnTo>
                    <a:pt x="15151" y="1726"/>
                  </a:lnTo>
                  <a:lnTo>
                    <a:pt x="14908" y="890"/>
                  </a:lnTo>
                  <a:lnTo>
                    <a:pt x="14477" y="675"/>
                  </a:lnTo>
                  <a:lnTo>
                    <a:pt x="14019" y="486"/>
                  </a:lnTo>
                  <a:lnTo>
                    <a:pt x="13560" y="351"/>
                  </a:lnTo>
                  <a:lnTo>
                    <a:pt x="13102" y="216"/>
                  </a:lnTo>
                  <a:lnTo>
                    <a:pt x="12617" y="108"/>
                  </a:lnTo>
                  <a:lnTo>
                    <a:pt x="12132" y="28"/>
                  </a:lnTo>
                  <a:lnTo>
                    <a:pt x="116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3266425" y="1147300"/>
              <a:ext cx="895050" cy="203550"/>
            </a:xfrm>
            <a:custGeom>
              <a:avLst/>
              <a:gdLst/>
              <a:ahLst/>
              <a:cxnLst/>
              <a:rect l="l" t="t" r="r" b="b"/>
              <a:pathLst>
                <a:path w="35802" h="8142" extrusionOk="0">
                  <a:moveTo>
                    <a:pt x="24775" y="0"/>
                  </a:moveTo>
                  <a:lnTo>
                    <a:pt x="24047" y="27"/>
                  </a:lnTo>
                  <a:lnTo>
                    <a:pt x="23347" y="81"/>
                  </a:lnTo>
                  <a:lnTo>
                    <a:pt x="22619" y="135"/>
                  </a:lnTo>
                  <a:lnTo>
                    <a:pt x="21891" y="243"/>
                  </a:lnTo>
                  <a:lnTo>
                    <a:pt x="21136" y="378"/>
                  </a:lnTo>
                  <a:lnTo>
                    <a:pt x="20408" y="513"/>
                  </a:lnTo>
                  <a:lnTo>
                    <a:pt x="19276" y="809"/>
                  </a:lnTo>
                  <a:lnTo>
                    <a:pt x="18090" y="1160"/>
                  </a:lnTo>
                  <a:lnTo>
                    <a:pt x="16876" y="1537"/>
                  </a:lnTo>
                  <a:lnTo>
                    <a:pt x="15636" y="1968"/>
                  </a:lnTo>
                  <a:lnTo>
                    <a:pt x="13048" y="2912"/>
                  </a:lnTo>
                  <a:lnTo>
                    <a:pt x="11727" y="3370"/>
                  </a:lnTo>
                  <a:lnTo>
                    <a:pt x="10406" y="3801"/>
                  </a:lnTo>
                  <a:lnTo>
                    <a:pt x="9058" y="4206"/>
                  </a:lnTo>
                  <a:lnTo>
                    <a:pt x="7711" y="4556"/>
                  </a:lnTo>
                  <a:lnTo>
                    <a:pt x="7037" y="4718"/>
                  </a:lnTo>
                  <a:lnTo>
                    <a:pt x="6390" y="4853"/>
                  </a:lnTo>
                  <a:lnTo>
                    <a:pt x="5716" y="4988"/>
                  </a:lnTo>
                  <a:lnTo>
                    <a:pt x="5069" y="5095"/>
                  </a:lnTo>
                  <a:lnTo>
                    <a:pt x="4395" y="5176"/>
                  </a:lnTo>
                  <a:lnTo>
                    <a:pt x="3748" y="5203"/>
                  </a:lnTo>
                  <a:lnTo>
                    <a:pt x="3101" y="5257"/>
                  </a:lnTo>
                  <a:lnTo>
                    <a:pt x="2481" y="5257"/>
                  </a:lnTo>
                  <a:lnTo>
                    <a:pt x="1834" y="5203"/>
                  </a:lnTo>
                  <a:lnTo>
                    <a:pt x="1214" y="5149"/>
                  </a:lnTo>
                  <a:lnTo>
                    <a:pt x="593" y="5069"/>
                  </a:lnTo>
                  <a:lnTo>
                    <a:pt x="0" y="4934"/>
                  </a:lnTo>
                  <a:lnTo>
                    <a:pt x="162" y="5365"/>
                  </a:lnTo>
                  <a:lnTo>
                    <a:pt x="324" y="5769"/>
                  </a:lnTo>
                  <a:lnTo>
                    <a:pt x="567" y="6174"/>
                  </a:lnTo>
                  <a:lnTo>
                    <a:pt x="836" y="6551"/>
                  </a:lnTo>
                  <a:lnTo>
                    <a:pt x="998" y="6713"/>
                  </a:lnTo>
                  <a:lnTo>
                    <a:pt x="1187" y="6875"/>
                  </a:lnTo>
                  <a:lnTo>
                    <a:pt x="1348" y="7010"/>
                  </a:lnTo>
                  <a:lnTo>
                    <a:pt x="1564" y="7117"/>
                  </a:lnTo>
                  <a:lnTo>
                    <a:pt x="1753" y="7225"/>
                  </a:lnTo>
                  <a:lnTo>
                    <a:pt x="1968" y="7333"/>
                  </a:lnTo>
                  <a:lnTo>
                    <a:pt x="2184" y="7387"/>
                  </a:lnTo>
                  <a:lnTo>
                    <a:pt x="2400" y="7441"/>
                  </a:lnTo>
                  <a:lnTo>
                    <a:pt x="2642" y="7468"/>
                  </a:lnTo>
                  <a:lnTo>
                    <a:pt x="2858" y="7441"/>
                  </a:lnTo>
                  <a:lnTo>
                    <a:pt x="3990" y="7333"/>
                  </a:lnTo>
                  <a:lnTo>
                    <a:pt x="4179" y="7414"/>
                  </a:lnTo>
                  <a:lnTo>
                    <a:pt x="4395" y="7468"/>
                  </a:lnTo>
                  <a:lnTo>
                    <a:pt x="4610" y="7522"/>
                  </a:lnTo>
                  <a:lnTo>
                    <a:pt x="4826" y="7549"/>
                  </a:lnTo>
                  <a:lnTo>
                    <a:pt x="5311" y="7549"/>
                  </a:lnTo>
                  <a:lnTo>
                    <a:pt x="5581" y="7495"/>
                  </a:lnTo>
                  <a:lnTo>
                    <a:pt x="5850" y="7441"/>
                  </a:lnTo>
                  <a:lnTo>
                    <a:pt x="6821" y="7171"/>
                  </a:lnTo>
                  <a:lnTo>
                    <a:pt x="7845" y="6929"/>
                  </a:lnTo>
                  <a:lnTo>
                    <a:pt x="10784" y="6551"/>
                  </a:lnTo>
                  <a:lnTo>
                    <a:pt x="13695" y="6147"/>
                  </a:lnTo>
                  <a:lnTo>
                    <a:pt x="14666" y="6174"/>
                  </a:lnTo>
                  <a:lnTo>
                    <a:pt x="15636" y="6282"/>
                  </a:lnTo>
                  <a:lnTo>
                    <a:pt x="16122" y="6336"/>
                  </a:lnTo>
                  <a:lnTo>
                    <a:pt x="16580" y="6416"/>
                  </a:lnTo>
                  <a:lnTo>
                    <a:pt x="17038" y="6524"/>
                  </a:lnTo>
                  <a:lnTo>
                    <a:pt x="17497" y="6632"/>
                  </a:lnTo>
                  <a:lnTo>
                    <a:pt x="18575" y="6282"/>
                  </a:lnTo>
                  <a:lnTo>
                    <a:pt x="19653" y="5931"/>
                  </a:lnTo>
                  <a:lnTo>
                    <a:pt x="20759" y="5635"/>
                  </a:lnTo>
                  <a:lnTo>
                    <a:pt x="21891" y="5365"/>
                  </a:lnTo>
                  <a:lnTo>
                    <a:pt x="22457" y="5257"/>
                  </a:lnTo>
                  <a:lnTo>
                    <a:pt x="22996" y="5176"/>
                  </a:lnTo>
                  <a:lnTo>
                    <a:pt x="23562" y="5095"/>
                  </a:lnTo>
                  <a:lnTo>
                    <a:pt x="24128" y="5042"/>
                  </a:lnTo>
                  <a:lnTo>
                    <a:pt x="24694" y="5015"/>
                  </a:lnTo>
                  <a:lnTo>
                    <a:pt x="25827" y="5015"/>
                  </a:lnTo>
                  <a:lnTo>
                    <a:pt x="26393" y="5069"/>
                  </a:lnTo>
                  <a:lnTo>
                    <a:pt x="26932" y="5149"/>
                  </a:lnTo>
                  <a:lnTo>
                    <a:pt x="27471" y="5257"/>
                  </a:lnTo>
                  <a:lnTo>
                    <a:pt x="27983" y="5392"/>
                  </a:lnTo>
                  <a:lnTo>
                    <a:pt x="28496" y="5554"/>
                  </a:lnTo>
                  <a:lnTo>
                    <a:pt x="28981" y="5742"/>
                  </a:lnTo>
                  <a:lnTo>
                    <a:pt x="29493" y="5958"/>
                  </a:lnTo>
                  <a:lnTo>
                    <a:pt x="30464" y="6390"/>
                  </a:lnTo>
                  <a:lnTo>
                    <a:pt x="31434" y="6848"/>
                  </a:lnTo>
                  <a:lnTo>
                    <a:pt x="32405" y="7279"/>
                  </a:lnTo>
                  <a:lnTo>
                    <a:pt x="32917" y="7468"/>
                  </a:lnTo>
                  <a:lnTo>
                    <a:pt x="33402" y="7657"/>
                  </a:lnTo>
                  <a:lnTo>
                    <a:pt x="33914" y="7791"/>
                  </a:lnTo>
                  <a:lnTo>
                    <a:pt x="34453" y="7926"/>
                  </a:lnTo>
                  <a:lnTo>
                    <a:pt x="35100" y="8061"/>
                  </a:lnTo>
                  <a:lnTo>
                    <a:pt x="35801" y="8142"/>
                  </a:lnTo>
                  <a:lnTo>
                    <a:pt x="35613" y="7684"/>
                  </a:lnTo>
                  <a:lnTo>
                    <a:pt x="35424" y="7225"/>
                  </a:lnTo>
                  <a:lnTo>
                    <a:pt x="35208" y="6794"/>
                  </a:lnTo>
                  <a:lnTo>
                    <a:pt x="34966" y="6336"/>
                  </a:lnTo>
                  <a:lnTo>
                    <a:pt x="34723" y="5931"/>
                  </a:lnTo>
                  <a:lnTo>
                    <a:pt x="34453" y="5500"/>
                  </a:lnTo>
                  <a:lnTo>
                    <a:pt x="34184" y="5095"/>
                  </a:lnTo>
                  <a:lnTo>
                    <a:pt x="33887" y="4691"/>
                  </a:lnTo>
                  <a:lnTo>
                    <a:pt x="33564" y="4287"/>
                  </a:lnTo>
                  <a:lnTo>
                    <a:pt x="33240" y="3909"/>
                  </a:lnTo>
                  <a:lnTo>
                    <a:pt x="32890" y="3532"/>
                  </a:lnTo>
                  <a:lnTo>
                    <a:pt x="32539" y="3181"/>
                  </a:lnTo>
                  <a:lnTo>
                    <a:pt x="32162" y="2831"/>
                  </a:lnTo>
                  <a:lnTo>
                    <a:pt x="31785" y="2507"/>
                  </a:lnTo>
                  <a:lnTo>
                    <a:pt x="31353" y="2184"/>
                  </a:lnTo>
                  <a:lnTo>
                    <a:pt x="30949" y="1887"/>
                  </a:lnTo>
                  <a:lnTo>
                    <a:pt x="31326" y="1618"/>
                  </a:lnTo>
                  <a:lnTo>
                    <a:pt x="31731" y="1375"/>
                  </a:lnTo>
                  <a:lnTo>
                    <a:pt x="31030" y="1106"/>
                  </a:lnTo>
                  <a:lnTo>
                    <a:pt x="30329" y="863"/>
                  </a:lnTo>
                  <a:lnTo>
                    <a:pt x="29655" y="674"/>
                  </a:lnTo>
                  <a:lnTo>
                    <a:pt x="28954" y="486"/>
                  </a:lnTo>
                  <a:lnTo>
                    <a:pt x="28253" y="324"/>
                  </a:lnTo>
                  <a:lnTo>
                    <a:pt x="27579" y="216"/>
                  </a:lnTo>
                  <a:lnTo>
                    <a:pt x="26878" y="135"/>
                  </a:lnTo>
                  <a:lnTo>
                    <a:pt x="26177" y="54"/>
                  </a:lnTo>
                  <a:lnTo>
                    <a:pt x="25476" y="27"/>
                  </a:lnTo>
                  <a:lnTo>
                    <a:pt x="24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3766500" y="1497075"/>
              <a:ext cx="417225" cy="181325"/>
            </a:xfrm>
            <a:custGeom>
              <a:avLst/>
              <a:gdLst/>
              <a:ahLst/>
              <a:cxnLst/>
              <a:rect l="l" t="t" r="r" b="b"/>
              <a:pathLst>
                <a:path w="16689" h="7253" extrusionOk="0">
                  <a:moveTo>
                    <a:pt x="13992" y="1"/>
                  </a:moveTo>
                  <a:lnTo>
                    <a:pt x="13534" y="28"/>
                  </a:lnTo>
                  <a:lnTo>
                    <a:pt x="13076" y="55"/>
                  </a:lnTo>
                  <a:lnTo>
                    <a:pt x="12617" y="136"/>
                  </a:lnTo>
                  <a:lnTo>
                    <a:pt x="12159" y="270"/>
                  </a:lnTo>
                  <a:lnTo>
                    <a:pt x="11647" y="405"/>
                  </a:lnTo>
                  <a:lnTo>
                    <a:pt x="11108" y="594"/>
                  </a:lnTo>
                  <a:lnTo>
                    <a:pt x="9948" y="1052"/>
                  </a:lnTo>
                  <a:lnTo>
                    <a:pt x="8708" y="1538"/>
                  </a:lnTo>
                  <a:lnTo>
                    <a:pt x="7441" y="2077"/>
                  </a:lnTo>
                  <a:lnTo>
                    <a:pt x="6120" y="2589"/>
                  </a:lnTo>
                  <a:lnTo>
                    <a:pt x="5446" y="2832"/>
                  </a:lnTo>
                  <a:lnTo>
                    <a:pt x="4799" y="3047"/>
                  </a:lnTo>
                  <a:lnTo>
                    <a:pt x="4152" y="3236"/>
                  </a:lnTo>
                  <a:lnTo>
                    <a:pt x="3505" y="3398"/>
                  </a:lnTo>
                  <a:lnTo>
                    <a:pt x="3397" y="3748"/>
                  </a:lnTo>
                  <a:lnTo>
                    <a:pt x="3263" y="4072"/>
                  </a:lnTo>
                  <a:lnTo>
                    <a:pt x="2912" y="4449"/>
                  </a:lnTo>
                  <a:lnTo>
                    <a:pt x="2562" y="4826"/>
                  </a:lnTo>
                  <a:lnTo>
                    <a:pt x="2157" y="5204"/>
                  </a:lnTo>
                  <a:lnTo>
                    <a:pt x="1753" y="5527"/>
                  </a:lnTo>
                  <a:lnTo>
                    <a:pt x="1349" y="5851"/>
                  </a:lnTo>
                  <a:lnTo>
                    <a:pt x="917" y="6147"/>
                  </a:lnTo>
                  <a:lnTo>
                    <a:pt x="459" y="6417"/>
                  </a:lnTo>
                  <a:lnTo>
                    <a:pt x="1" y="6687"/>
                  </a:lnTo>
                  <a:lnTo>
                    <a:pt x="405" y="6848"/>
                  </a:lnTo>
                  <a:lnTo>
                    <a:pt x="836" y="6983"/>
                  </a:lnTo>
                  <a:lnTo>
                    <a:pt x="1295" y="7091"/>
                  </a:lnTo>
                  <a:lnTo>
                    <a:pt x="1753" y="7172"/>
                  </a:lnTo>
                  <a:lnTo>
                    <a:pt x="2238" y="7226"/>
                  </a:lnTo>
                  <a:lnTo>
                    <a:pt x="2723" y="7253"/>
                  </a:lnTo>
                  <a:lnTo>
                    <a:pt x="3694" y="7253"/>
                  </a:lnTo>
                  <a:lnTo>
                    <a:pt x="4206" y="7199"/>
                  </a:lnTo>
                  <a:lnTo>
                    <a:pt x="4691" y="7145"/>
                  </a:lnTo>
                  <a:lnTo>
                    <a:pt x="5204" y="7064"/>
                  </a:lnTo>
                  <a:lnTo>
                    <a:pt x="5689" y="6983"/>
                  </a:lnTo>
                  <a:lnTo>
                    <a:pt x="6201" y="6875"/>
                  </a:lnTo>
                  <a:lnTo>
                    <a:pt x="6686" y="6741"/>
                  </a:lnTo>
                  <a:lnTo>
                    <a:pt x="7172" y="6606"/>
                  </a:lnTo>
                  <a:lnTo>
                    <a:pt x="7657" y="6444"/>
                  </a:lnTo>
                  <a:lnTo>
                    <a:pt x="9787" y="5662"/>
                  </a:lnTo>
                  <a:lnTo>
                    <a:pt x="10811" y="5339"/>
                  </a:lnTo>
                  <a:lnTo>
                    <a:pt x="11296" y="5204"/>
                  </a:lnTo>
                  <a:lnTo>
                    <a:pt x="11782" y="5096"/>
                  </a:lnTo>
                  <a:lnTo>
                    <a:pt x="12267" y="4988"/>
                  </a:lnTo>
                  <a:lnTo>
                    <a:pt x="12752" y="4907"/>
                  </a:lnTo>
                  <a:lnTo>
                    <a:pt x="13237" y="4880"/>
                  </a:lnTo>
                  <a:lnTo>
                    <a:pt x="13696" y="4853"/>
                  </a:lnTo>
                  <a:lnTo>
                    <a:pt x="14181" y="4880"/>
                  </a:lnTo>
                  <a:lnTo>
                    <a:pt x="14666" y="4934"/>
                  </a:lnTo>
                  <a:lnTo>
                    <a:pt x="15151" y="5042"/>
                  </a:lnTo>
                  <a:lnTo>
                    <a:pt x="15664" y="5177"/>
                  </a:lnTo>
                  <a:lnTo>
                    <a:pt x="15879" y="4584"/>
                  </a:lnTo>
                  <a:lnTo>
                    <a:pt x="16068" y="3991"/>
                  </a:lnTo>
                  <a:lnTo>
                    <a:pt x="16230" y="3371"/>
                  </a:lnTo>
                  <a:lnTo>
                    <a:pt x="16365" y="2778"/>
                  </a:lnTo>
                  <a:lnTo>
                    <a:pt x="16472" y="2185"/>
                  </a:lnTo>
                  <a:lnTo>
                    <a:pt x="16580" y="1564"/>
                  </a:lnTo>
                  <a:lnTo>
                    <a:pt x="16661" y="971"/>
                  </a:lnTo>
                  <a:lnTo>
                    <a:pt x="16688" y="351"/>
                  </a:lnTo>
                  <a:lnTo>
                    <a:pt x="16257" y="243"/>
                  </a:lnTo>
                  <a:lnTo>
                    <a:pt x="15798" y="136"/>
                  </a:lnTo>
                  <a:lnTo>
                    <a:pt x="15367" y="82"/>
                  </a:lnTo>
                  <a:lnTo>
                    <a:pt x="14909" y="28"/>
                  </a:lnTo>
                  <a:lnTo>
                    <a:pt x="144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3301475" y="1788900"/>
              <a:ext cx="583000" cy="173250"/>
            </a:xfrm>
            <a:custGeom>
              <a:avLst/>
              <a:gdLst/>
              <a:ahLst/>
              <a:cxnLst/>
              <a:rect l="l" t="t" r="r" b="b"/>
              <a:pathLst>
                <a:path w="23320" h="6930" extrusionOk="0">
                  <a:moveTo>
                    <a:pt x="8384" y="1"/>
                  </a:moveTo>
                  <a:lnTo>
                    <a:pt x="7710" y="55"/>
                  </a:lnTo>
                  <a:lnTo>
                    <a:pt x="7063" y="136"/>
                  </a:lnTo>
                  <a:lnTo>
                    <a:pt x="6389" y="271"/>
                  </a:lnTo>
                  <a:lnTo>
                    <a:pt x="5742" y="459"/>
                  </a:lnTo>
                  <a:lnTo>
                    <a:pt x="5068" y="675"/>
                  </a:lnTo>
                  <a:lnTo>
                    <a:pt x="4421" y="945"/>
                  </a:lnTo>
                  <a:lnTo>
                    <a:pt x="3747" y="1295"/>
                  </a:lnTo>
                  <a:lnTo>
                    <a:pt x="3127" y="1645"/>
                  </a:lnTo>
                  <a:lnTo>
                    <a:pt x="2480" y="2077"/>
                  </a:lnTo>
                  <a:lnTo>
                    <a:pt x="1240" y="2939"/>
                  </a:lnTo>
                  <a:lnTo>
                    <a:pt x="0" y="3802"/>
                  </a:lnTo>
                  <a:lnTo>
                    <a:pt x="863" y="4287"/>
                  </a:lnTo>
                  <a:lnTo>
                    <a:pt x="1726" y="4719"/>
                  </a:lnTo>
                  <a:lnTo>
                    <a:pt x="2615" y="5150"/>
                  </a:lnTo>
                  <a:lnTo>
                    <a:pt x="3532" y="5528"/>
                  </a:lnTo>
                  <a:lnTo>
                    <a:pt x="4502" y="5069"/>
                  </a:lnTo>
                  <a:lnTo>
                    <a:pt x="5446" y="4692"/>
                  </a:lnTo>
                  <a:lnTo>
                    <a:pt x="5904" y="4530"/>
                  </a:lnTo>
                  <a:lnTo>
                    <a:pt x="6362" y="4395"/>
                  </a:lnTo>
                  <a:lnTo>
                    <a:pt x="6821" y="4260"/>
                  </a:lnTo>
                  <a:lnTo>
                    <a:pt x="7279" y="4180"/>
                  </a:lnTo>
                  <a:lnTo>
                    <a:pt x="7737" y="4099"/>
                  </a:lnTo>
                  <a:lnTo>
                    <a:pt x="8223" y="4045"/>
                  </a:lnTo>
                  <a:lnTo>
                    <a:pt x="8708" y="4045"/>
                  </a:lnTo>
                  <a:lnTo>
                    <a:pt x="9193" y="4072"/>
                  </a:lnTo>
                  <a:lnTo>
                    <a:pt x="9705" y="4099"/>
                  </a:lnTo>
                  <a:lnTo>
                    <a:pt x="10218" y="4180"/>
                  </a:lnTo>
                  <a:lnTo>
                    <a:pt x="10757" y="4314"/>
                  </a:lnTo>
                  <a:lnTo>
                    <a:pt x="11323" y="4476"/>
                  </a:lnTo>
                  <a:lnTo>
                    <a:pt x="11997" y="4692"/>
                  </a:lnTo>
                  <a:lnTo>
                    <a:pt x="12644" y="4961"/>
                  </a:lnTo>
                  <a:lnTo>
                    <a:pt x="13291" y="5258"/>
                  </a:lnTo>
                  <a:lnTo>
                    <a:pt x="13911" y="5554"/>
                  </a:lnTo>
                  <a:lnTo>
                    <a:pt x="14531" y="5878"/>
                  </a:lnTo>
                  <a:lnTo>
                    <a:pt x="15151" y="6228"/>
                  </a:lnTo>
                  <a:lnTo>
                    <a:pt x="16364" y="6929"/>
                  </a:lnTo>
                  <a:lnTo>
                    <a:pt x="16418" y="6929"/>
                  </a:lnTo>
                  <a:lnTo>
                    <a:pt x="17308" y="6768"/>
                  </a:lnTo>
                  <a:lnTo>
                    <a:pt x="18170" y="6579"/>
                  </a:lnTo>
                  <a:lnTo>
                    <a:pt x="19060" y="6363"/>
                  </a:lnTo>
                  <a:lnTo>
                    <a:pt x="19923" y="6094"/>
                  </a:lnTo>
                  <a:lnTo>
                    <a:pt x="20785" y="5797"/>
                  </a:lnTo>
                  <a:lnTo>
                    <a:pt x="21648" y="5474"/>
                  </a:lnTo>
                  <a:lnTo>
                    <a:pt x="22484" y="5123"/>
                  </a:lnTo>
                  <a:lnTo>
                    <a:pt x="23319" y="4746"/>
                  </a:lnTo>
                  <a:lnTo>
                    <a:pt x="22807" y="4584"/>
                  </a:lnTo>
                  <a:lnTo>
                    <a:pt x="22322" y="4422"/>
                  </a:lnTo>
                  <a:lnTo>
                    <a:pt x="21351" y="4045"/>
                  </a:lnTo>
                  <a:lnTo>
                    <a:pt x="20381" y="3613"/>
                  </a:lnTo>
                  <a:lnTo>
                    <a:pt x="19410" y="3182"/>
                  </a:lnTo>
                  <a:lnTo>
                    <a:pt x="17496" y="2266"/>
                  </a:lnTo>
                  <a:lnTo>
                    <a:pt x="16553" y="1834"/>
                  </a:lnTo>
                  <a:lnTo>
                    <a:pt x="15609" y="1457"/>
                  </a:lnTo>
                  <a:lnTo>
                    <a:pt x="14962" y="1214"/>
                  </a:lnTo>
                  <a:lnTo>
                    <a:pt x="14315" y="971"/>
                  </a:lnTo>
                  <a:lnTo>
                    <a:pt x="13668" y="783"/>
                  </a:lnTo>
                  <a:lnTo>
                    <a:pt x="13021" y="594"/>
                  </a:lnTo>
                  <a:lnTo>
                    <a:pt x="12374" y="432"/>
                  </a:lnTo>
                  <a:lnTo>
                    <a:pt x="11700" y="271"/>
                  </a:lnTo>
                  <a:lnTo>
                    <a:pt x="11053" y="163"/>
                  </a:lnTo>
                  <a:lnTo>
                    <a:pt x="10379" y="82"/>
                  </a:lnTo>
                  <a:lnTo>
                    <a:pt x="9732" y="28"/>
                  </a:lnTo>
                  <a:lnTo>
                    <a:pt x="90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7" name="Google Shape;607;p9"/>
          <p:cNvGrpSpPr/>
          <p:nvPr/>
        </p:nvGrpSpPr>
        <p:grpSpPr>
          <a:xfrm>
            <a:off x="8174696" y="2353453"/>
            <a:ext cx="719749" cy="714243"/>
            <a:chOff x="4990425" y="4016375"/>
            <a:chExt cx="1232025" cy="1222600"/>
          </a:xfrm>
        </p:grpSpPr>
        <p:sp>
          <p:nvSpPr>
            <p:cNvPr id="608" name="Google Shape;608;p9"/>
            <p:cNvSpPr/>
            <p:nvPr/>
          </p:nvSpPr>
          <p:spPr>
            <a:xfrm>
              <a:off x="5282250" y="4016375"/>
              <a:ext cx="637600" cy="1222600"/>
            </a:xfrm>
            <a:custGeom>
              <a:avLst/>
              <a:gdLst/>
              <a:ahLst/>
              <a:cxnLst/>
              <a:rect l="l" t="t" r="r" b="b"/>
              <a:pathLst>
                <a:path w="25504" h="48904" extrusionOk="0">
                  <a:moveTo>
                    <a:pt x="16984" y="0"/>
                  </a:moveTo>
                  <a:lnTo>
                    <a:pt x="1" y="42946"/>
                  </a:lnTo>
                  <a:lnTo>
                    <a:pt x="9140" y="48904"/>
                  </a:lnTo>
                  <a:lnTo>
                    <a:pt x="25503" y="5123"/>
                  </a:lnTo>
                  <a:lnTo>
                    <a:pt x="16984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4990425" y="4205075"/>
              <a:ext cx="353850" cy="354550"/>
            </a:xfrm>
            <a:custGeom>
              <a:avLst/>
              <a:gdLst/>
              <a:ahLst/>
              <a:cxnLst/>
              <a:rect l="l" t="t" r="r" b="b"/>
              <a:pathLst>
                <a:path w="14154" h="14182" extrusionOk="0">
                  <a:moveTo>
                    <a:pt x="6956" y="1"/>
                  </a:moveTo>
                  <a:lnTo>
                    <a:pt x="6605" y="28"/>
                  </a:lnTo>
                  <a:lnTo>
                    <a:pt x="6255" y="55"/>
                  </a:lnTo>
                  <a:lnTo>
                    <a:pt x="5904" y="109"/>
                  </a:lnTo>
                  <a:lnTo>
                    <a:pt x="5554" y="190"/>
                  </a:lnTo>
                  <a:lnTo>
                    <a:pt x="5203" y="271"/>
                  </a:lnTo>
                  <a:lnTo>
                    <a:pt x="4853" y="378"/>
                  </a:lnTo>
                  <a:lnTo>
                    <a:pt x="4503" y="486"/>
                  </a:lnTo>
                  <a:lnTo>
                    <a:pt x="4179" y="648"/>
                  </a:lnTo>
                  <a:lnTo>
                    <a:pt x="3856" y="783"/>
                  </a:lnTo>
                  <a:lnTo>
                    <a:pt x="3532" y="971"/>
                  </a:lnTo>
                  <a:lnTo>
                    <a:pt x="3236" y="1133"/>
                  </a:lnTo>
                  <a:lnTo>
                    <a:pt x="2939" y="1349"/>
                  </a:lnTo>
                  <a:lnTo>
                    <a:pt x="2669" y="1538"/>
                  </a:lnTo>
                  <a:lnTo>
                    <a:pt x="2400" y="1780"/>
                  </a:lnTo>
                  <a:lnTo>
                    <a:pt x="2157" y="1996"/>
                  </a:lnTo>
                  <a:lnTo>
                    <a:pt x="1915" y="2239"/>
                  </a:lnTo>
                  <a:lnTo>
                    <a:pt x="1672" y="2508"/>
                  </a:lnTo>
                  <a:lnTo>
                    <a:pt x="1483" y="2778"/>
                  </a:lnTo>
                  <a:lnTo>
                    <a:pt x="1268" y="3047"/>
                  </a:lnTo>
                  <a:lnTo>
                    <a:pt x="1079" y="3317"/>
                  </a:lnTo>
                  <a:lnTo>
                    <a:pt x="917" y="3613"/>
                  </a:lnTo>
                  <a:lnTo>
                    <a:pt x="755" y="3910"/>
                  </a:lnTo>
                  <a:lnTo>
                    <a:pt x="594" y="4233"/>
                  </a:lnTo>
                  <a:lnTo>
                    <a:pt x="486" y="4557"/>
                  </a:lnTo>
                  <a:lnTo>
                    <a:pt x="351" y="4854"/>
                  </a:lnTo>
                  <a:lnTo>
                    <a:pt x="270" y="5177"/>
                  </a:lnTo>
                  <a:lnTo>
                    <a:pt x="162" y="5527"/>
                  </a:lnTo>
                  <a:lnTo>
                    <a:pt x="108" y="5851"/>
                  </a:lnTo>
                  <a:lnTo>
                    <a:pt x="54" y="6201"/>
                  </a:lnTo>
                  <a:lnTo>
                    <a:pt x="27" y="6525"/>
                  </a:lnTo>
                  <a:lnTo>
                    <a:pt x="0" y="6875"/>
                  </a:lnTo>
                  <a:lnTo>
                    <a:pt x="0" y="7226"/>
                  </a:lnTo>
                  <a:lnTo>
                    <a:pt x="0" y="7576"/>
                  </a:lnTo>
                  <a:lnTo>
                    <a:pt x="54" y="7927"/>
                  </a:lnTo>
                  <a:lnTo>
                    <a:pt x="108" y="8277"/>
                  </a:lnTo>
                  <a:lnTo>
                    <a:pt x="162" y="8628"/>
                  </a:lnTo>
                  <a:lnTo>
                    <a:pt x="243" y="8978"/>
                  </a:lnTo>
                  <a:lnTo>
                    <a:pt x="351" y="9329"/>
                  </a:lnTo>
                  <a:lnTo>
                    <a:pt x="486" y="9679"/>
                  </a:lnTo>
                  <a:lnTo>
                    <a:pt x="621" y="10003"/>
                  </a:lnTo>
                  <a:lnTo>
                    <a:pt x="782" y="10326"/>
                  </a:lnTo>
                  <a:lnTo>
                    <a:pt x="944" y="10650"/>
                  </a:lnTo>
                  <a:lnTo>
                    <a:pt x="1133" y="10946"/>
                  </a:lnTo>
                  <a:lnTo>
                    <a:pt x="1321" y="11216"/>
                  </a:lnTo>
                  <a:lnTo>
                    <a:pt x="1537" y="11512"/>
                  </a:lnTo>
                  <a:lnTo>
                    <a:pt x="1753" y="11755"/>
                  </a:lnTo>
                  <a:lnTo>
                    <a:pt x="1995" y="12025"/>
                  </a:lnTo>
                  <a:lnTo>
                    <a:pt x="2238" y="12267"/>
                  </a:lnTo>
                  <a:lnTo>
                    <a:pt x="2481" y="12483"/>
                  </a:lnTo>
                  <a:lnTo>
                    <a:pt x="2750" y="12698"/>
                  </a:lnTo>
                  <a:lnTo>
                    <a:pt x="3020" y="12914"/>
                  </a:lnTo>
                  <a:lnTo>
                    <a:pt x="3316" y="13103"/>
                  </a:lnTo>
                  <a:lnTo>
                    <a:pt x="3613" y="13265"/>
                  </a:lnTo>
                  <a:lnTo>
                    <a:pt x="3909" y="13426"/>
                  </a:lnTo>
                  <a:lnTo>
                    <a:pt x="4206" y="13561"/>
                  </a:lnTo>
                  <a:lnTo>
                    <a:pt x="4530" y="13696"/>
                  </a:lnTo>
                  <a:lnTo>
                    <a:pt x="4853" y="13804"/>
                  </a:lnTo>
                  <a:lnTo>
                    <a:pt x="5177" y="13912"/>
                  </a:lnTo>
                  <a:lnTo>
                    <a:pt x="5500" y="13993"/>
                  </a:lnTo>
                  <a:lnTo>
                    <a:pt x="5851" y="14073"/>
                  </a:lnTo>
                  <a:lnTo>
                    <a:pt x="6174" y="14127"/>
                  </a:lnTo>
                  <a:lnTo>
                    <a:pt x="6524" y="14154"/>
                  </a:lnTo>
                  <a:lnTo>
                    <a:pt x="6875" y="14181"/>
                  </a:lnTo>
                  <a:lnTo>
                    <a:pt x="7225" y="14181"/>
                  </a:lnTo>
                  <a:lnTo>
                    <a:pt x="7576" y="14154"/>
                  </a:lnTo>
                  <a:lnTo>
                    <a:pt x="7926" y="14127"/>
                  </a:lnTo>
                  <a:lnTo>
                    <a:pt x="8277" y="14073"/>
                  </a:lnTo>
                  <a:lnTo>
                    <a:pt x="8627" y="14019"/>
                  </a:lnTo>
                  <a:lnTo>
                    <a:pt x="8951" y="13912"/>
                  </a:lnTo>
                  <a:lnTo>
                    <a:pt x="9301" y="13804"/>
                  </a:lnTo>
                  <a:lnTo>
                    <a:pt x="9652" y="13696"/>
                  </a:lnTo>
                  <a:lnTo>
                    <a:pt x="9975" y="13561"/>
                  </a:lnTo>
                  <a:lnTo>
                    <a:pt x="10299" y="13399"/>
                  </a:lnTo>
                  <a:lnTo>
                    <a:pt x="10622" y="13238"/>
                  </a:lnTo>
                  <a:lnTo>
                    <a:pt x="10919" y="13049"/>
                  </a:lnTo>
                  <a:lnTo>
                    <a:pt x="11215" y="12860"/>
                  </a:lnTo>
                  <a:lnTo>
                    <a:pt x="11485" y="12645"/>
                  </a:lnTo>
                  <a:lnTo>
                    <a:pt x="11754" y="12429"/>
                  </a:lnTo>
                  <a:lnTo>
                    <a:pt x="11997" y="12186"/>
                  </a:lnTo>
                  <a:lnTo>
                    <a:pt x="12240" y="11944"/>
                  </a:lnTo>
                  <a:lnTo>
                    <a:pt x="12482" y="11674"/>
                  </a:lnTo>
                  <a:lnTo>
                    <a:pt x="12698" y="11404"/>
                  </a:lnTo>
                  <a:lnTo>
                    <a:pt x="12887" y="11135"/>
                  </a:lnTo>
                  <a:lnTo>
                    <a:pt x="13075" y="10865"/>
                  </a:lnTo>
                  <a:lnTo>
                    <a:pt x="13237" y="10569"/>
                  </a:lnTo>
                  <a:lnTo>
                    <a:pt x="13399" y="10272"/>
                  </a:lnTo>
                  <a:lnTo>
                    <a:pt x="13561" y="9949"/>
                  </a:lnTo>
                  <a:lnTo>
                    <a:pt x="13695" y="9652"/>
                  </a:lnTo>
                  <a:lnTo>
                    <a:pt x="13803" y="9329"/>
                  </a:lnTo>
                  <a:lnTo>
                    <a:pt x="13911" y="9005"/>
                  </a:lnTo>
                  <a:lnTo>
                    <a:pt x="13992" y="8682"/>
                  </a:lnTo>
                  <a:lnTo>
                    <a:pt x="14046" y="8331"/>
                  </a:lnTo>
                  <a:lnTo>
                    <a:pt x="14100" y="8008"/>
                  </a:lnTo>
                  <a:lnTo>
                    <a:pt x="14127" y="7657"/>
                  </a:lnTo>
                  <a:lnTo>
                    <a:pt x="14154" y="7307"/>
                  </a:lnTo>
                  <a:lnTo>
                    <a:pt x="14154" y="6956"/>
                  </a:lnTo>
                  <a:lnTo>
                    <a:pt x="14154" y="6606"/>
                  </a:lnTo>
                  <a:lnTo>
                    <a:pt x="14100" y="6255"/>
                  </a:lnTo>
                  <a:lnTo>
                    <a:pt x="14073" y="5905"/>
                  </a:lnTo>
                  <a:lnTo>
                    <a:pt x="13992" y="5554"/>
                  </a:lnTo>
                  <a:lnTo>
                    <a:pt x="13911" y="5204"/>
                  </a:lnTo>
                  <a:lnTo>
                    <a:pt x="13803" y="4854"/>
                  </a:lnTo>
                  <a:lnTo>
                    <a:pt x="13668" y="4530"/>
                  </a:lnTo>
                  <a:lnTo>
                    <a:pt x="13534" y="4180"/>
                  </a:lnTo>
                  <a:lnTo>
                    <a:pt x="13372" y="3856"/>
                  </a:lnTo>
                  <a:lnTo>
                    <a:pt x="13210" y="3559"/>
                  </a:lnTo>
                  <a:lnTo>
                    <a:pt x="13021" y="3263"/>
                  </a:lnTo>
                  <a:lnTo>
                    <a:pt x="12833" y="2966"/>
                  </a:lnTo>
                  <a:lnTo>
                    <a:pt x="12617" y="2697"/>
                  </a:lnTo>
                  <a:lnTo>
                    <a:pt x="12401" y="2427"/>
                  </a:lnTo>
                  <a:lnTo>
                    <a:pt x="12159" y="2158"/>
                  </a:lnTo>
                  <a:lnTo>
                    <a:pt x="11916" y="1915"/>
                  </a:lnTo>
                  <a:lnTo>
                    <a:pt x="11674" y="1699"/>
                  </a:lnTo>
                  <a:lnTo>
                    <a:pt x="11404" y="1484"/>
                  </a:lnTo>
                  <a:lnTo>
                    <a:pt x="11134" y="1295"/>
                  </a:lnTo>
                  <a:lnTo>
                    <a:pt x="10838" y="1106"/>
                  </a:lnTo>
                  <a:lnTo>
                    <a:pt x="10541" y="918"/>
                  </a:lnTo>
                  <a:lnTo>
                    <a:pt x="10245" y="756"/>
                  </a:lnTo>
                  <a:lnTo>
                    <a:pt x="9948" y="621"/>
                  </a:lnTo>
                  <a:lnTo>
                    <a:pt x="9625" y="486"/>
                  </a:lnTo>
                  <a:lnTo>
                    <a:pt x="9301" y="378"/>
                  </a:lnTo>
                  <a:lnTo>
                    <a:pt x="8978" y="271"/>
                  </a:lnTo>
                  <a:lnTo>
                    <a:pt x="8654" y="190"/>
                  </a:lnTo>
                  <a:lnTo>
                    <a:pt x="8331" y="109"/>
                  </a:lnTo>
                  <a:lnTo>
                    <a:pt x="7980" y="82"/>
                  </a:lnTo>
                  <a:lnTo>
                    <a:pt x="7630" y="28"/>
                  </a:lnTo>
                  <a:lnTo>
                    <a:pt x="7279" y="28"/>
                  </a:lnTo>
                  <a:lnTo>
                    <a:pt x="6956" y="1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5868600" y="4655975"/>
              <a:ext cx="353850" cy="353850"/>
            </a:xfrm>
            <a:custGeom>
              <a:avLst/>
              <a:gdLst/>
              <a:ahLst/>
              <a:cxnLst/>
              <a:rect l="l" t="t" r="r" b="b"/>
              <a:pathLst>
                <a:path w="14154" h="14154" extrusionOk="0">
                  <a:moveTo>
                    <a:pt x="6578" y="0"/>
                  </a:moveTo>
                  <a:lnTo>
                    <a:pt x="6228" y="27"/>
                  </a:lnTo>
                  <a:lnTo>
                    <a:pt x="5878" y="81"/>
                  </a:lnTo>
                  <a:lnTo>
                    <a:pt x="5527" y="162"/>
                  </a:lnTo>
                  <a:lnTo>
                    <a:pt x="5177" y="243"/>
                  </a:lnTo>
                  <a:lnTo>
                    <a:pt x="4826" y="351"/>
                  </a:lnTo>
                  <a:lnTo>
                    <a:pt x="4503" y="486"/>
                  </a:lnTo>
                  <a:lnTo>
                    <a:pt x="4152" y="620"/>
                  </a:lnTo>
                  <a:lnTo>
                    <a:pt x="3829" y="782"/>
                  </a:lnTo>
                  <a:lnTo>
                    <a:pt x="3532" y="944"/>
                  </a:lnTo>
                  <a:lnTo>
                    <a:pt x="3236" y="1133"/>
                  </a:lnTo>
                  <a:lnTo>
                    <a:pt x="2939" y="1321"/>
                  </a:lnTo>
                  <a:lnTo>
                    <a:pt x="2669" y="1537"/>
                  </a:lnTo>
                  <a:lnTo>
                    <a:pt x="2400" y="1753"/>
                  </a:lnTo>
                  <a:lnTo>
                    <a:pt x="2130" y="1995"/>
                  </a:lnTo>
                  <a:lnTo>
                    <a:pt x="1915" y="2238"/>
                  </a:lnTo>
                  <a:lnTo>
                    <a:pt x="1672" y="2481"/>
                  </a:lnTo>
                  <a:lnTo>
                    <a:pt x="1456" y="2750"/>
                  </a:lnTo>
                  <a:lnTo>
                    <a:pt x="1268" y="3020"/>
                  </a:lnTo>
                  <a:lnTo>
                    <a:pt x="1079" y="3316"/>
                  </a:lnTo>
                  <a:lnTo>
                    <a:pt x="890" y="3613"/>
                  </a:lnTo>
                  <a:lnTo>
                    <a:pt x="728" y="3909"/>
                  </a:lnTo>
                  <a:lnTo>
                    <a:pt x="594" y="4206"/>
                  </a:lnTo>
                  <a:lnTo>
                    <a:pt x="459" y="4529"/>
                  </a:lnTo>
                  <a:lnTo>
                    <a:pt x="351" y="4853"/>
                  </a:lnTo>
                  <a:lnTo>
                    <a:pt x="243" y="5176"/>
                  </a:lnTo>
                  <a:lnTo>
                    <a:pt x="162" y="5500"/>
                  </a:lnTo>
                  <a:lnTo>
                    <a:pt x="108" y="5823"/>
                  </a:lnTo>
                  <a:lnTo>
                    <a:pt x="54" y="6174"/>
                  </a:lnTo>
                  <a:lnTo>
                    <a:pt x="1" y="6524"/>
                  </a:lnTo>
                  <a:lnTo>
                    <a:pt x="1" y="6848"/>
                  </a:lnTo>
                  <a:lnTo>
                    <a:pt x="1" y="7198"/>
                  </a:lnTo>
                  <a:lnTo>
                    <a:pt x="1" y="7549"/>
                  </a:lnTo>
                  <a:lnTo>
                    <a:pt x="27" y="7899"/>
                  </a:lnTo>
                  <a:lnTo>
                    <a:pt x="81" y="8250"/>
                  </a:lnTo>
                  <a:lnTo>
                    <a:pt x="162" y="8600"/>
                  </a:lnTo>
                  <a:lnTo>
                    <a:pt x="243" y="8951"/>
                  </a:lnTo>
                  <a:lnTo>
                    <a:pt x="351" y="9301"/>
                  </a:lnTo>
                  <a:lnTo>
                    <a:pt x="486" y="9652"/>
                  </a:lnTo>
                  <a:lnTo>
                    <a:pt x="621" y="9975"/>
                  </a:lnTo>
                  <a:lnTo>
                    <a:pt x="755" y="10299"/>
                  </a:lnTo>
                  <a:lnTo>
                    <a:pt x="944" y="10622"/>
                  </a:lnTo>
                  <a:lnTo>
                    <a:pt x="1106" y="10919"/>
                  </a:lnTo>
                  <a:lnTo>
                    <a:pt x="1322" y="11215"/>
                  </a:lnTo>
                  <a:lnTo>
                    <a:pt x="1537" y="11485"/>
                  </a:lnTo>
                  <a:lnTo>
                    <a:pt x="1753" y="11754"/>
                  </a:lnTo>
                  <a:lnTo>
                    <a:pt x="1969" y="11997"/>
                  </a:lnTo>
                  <a:lnTo>
                    <a:pt x="2211" y="12240"/>
                  </a:lnTo>
                  <a:lnTo>
                    <a:pt x="2481" y="12455"/>
                  </a:lnTo>
                  <a:lnTo>
                    <a:pt x="2750" y="12671"/>
                  </a:lnTo>
                  <a:lnTo>
                    <a:pt x="3020" y="12887"/>
                  </a:lnTo>
                  <a:lnTo>
                    <a:pt x="3316" y="13075"/>
                  </a:lnTo>
                  <a:lnTo>
                    <a:pt x="3586" y="13237"/>
                  </a:lnTo>
                  <a:lnTo>
                    <a:pt x="3910" y="13399"/>
                  </a:lnTo>
                  <a:lnTo>
                    <a:pt x="4206" y="13534"/>
                  </a:lnTo>
                  <a:lnTo>
                    <a:pt x="4530" y="13668"/>
                  </a:lnTo>
                  <a:lnTo>
                    <a:pt x="4826" y="13803"/>
                  </a:lnTo>
                  <a:lnTo>
                    <a:pt x="5177" y="13884"/>
                  </a:lnTo>
                  <a:lnTo>
                    <a:pt x="5500" y="13965"/>
                  </a:lnTo>
                  <a:lnTo>
                    <a:pt x="5824" y="14046"/>
                  </a:lnTo>
                  <a:lnTo>
                    <a:pt x="6174" y="14100"/>
                  </a:lnTo>
                  <a:lnTo>
                    <a:pt x="6498" y="14127"/>
                  </a:lnTo>
                  <a:lnTo>
                    <a:pt x="6848" y="14154"/>
                  </a:lnTo>
                  <a:lnTo>
                    <a:pt x="7198" y="14154"/>
                  </a:lnTo>
                  <a:lnTo>
                    <a:pt x="7549" y="14127"/>
                  </a:lnTo>
                  <a:lnTo>
                    <a:pt x="7899" y="14100"/>
                  </a:lnTo>
                  <a:lnTo>
                    <a:pt x="8250" y="14046"/>
                  </a:lnTo>
                  <a:lnTo>
                    <a:pt x="8600" y="13992"/>
                  </a:lnTo>
                  <a:lnTo>
                    <a:pt x="8951" y="13884"/>
                  </a:lnTo>
                  <a:lnTo>
                    <a:pt x="9301" y="13803"/>
                  </a:lnTo>
                  <a:lnTo>
                    <a:pt x="9652" y="13668"/>
                  </a:lnTo>
                  <a:lnTo>
                    <a:pt x="9975" y="13534"/>
                  </a:lnTo>
                  <a:lnTo>
                    <a:pt x="10299" y="13372"/>
                  </a:lnTo>
                  <a:lnTo>
                    <a:pt x="10622" y="13210"/>
                  </a:lnTo>
                  <a:lnTo>
                    <a:pt x="10919" y="13021"/>
                  </a:lnTo>
                  <a:lnTo>
                    <a:pt x="11188" y="12833"/>
                  </a:lnTo>
                  <a:lnTo>
                    <a:pt x="11485" y="12617"/>
                  </a:lnTo>
                  <a:lnTo>
                    <a:pt x="11754" y="12401"/>
                  </a:lnTo>
                  <a:lnTo>
                    <a:pt x="11997" y="12159"/>
                  </a:lnTo>
                  <a:lnTo>
                    <a:pt x="12240" y="11916"/>
                  </a:lnTo>
                  <a:lnTo>
                    <a:pt x="12455" y="11646"/>
                  </a:lnTo>
                  <a:lnTo>
                    <a:pt x="12671" y="11404"/>
                  </a:lnTo>
                  <a:lnTo>
                    <a:pt x="12887" y="11107"/>
                  </a:lnTo>
                  <a:lnTo>
                    <a:pt x="13075" y="10838"/>
                  </a:lnTo>
                  <a:lnTo>
                    <a:pt x="13237" y="10541"/>
                  </a:lnTo>
                  <a:lnTo>
                    <a:pt x="13399" y="10245"/>
                  </a:lnTo>
                  <a:lnTo>
                    <a:pt x="13534" y="9948"/>
                  </a:lnTo>
                  <a:lnTo>
                    <a:pt x="13669" y="9625"/>
                  </a:lnTo>
                  <a:lnTo>
                    <a:pt x="13776" y="9301"/>
                  </a:lnTo>
                  <a:lnTo>
                    <a:pt x="13884" y="8978"/>
                  </a:lnTo>
                  <a:lnTo>
                    <a:pt x="13965" y="8654"/>
                  </a:lnTo>
                  <a:lnTo>
                    <a:pt x="14046" y="8304"/>
                  </a:lnTo>
                  <a:lnTo>
                    <a:pt x="14100" y="7980"/>
                  </a:lnTo>
                  <a:lnTo>
                    <a:pt x="14127" y="7630"/>
                  </a:lnTo>
                  <a:lnTo>
                    <a:pt x="14154" y="7279"/>
                  </a:lnTo>
                  <a:lnTo>
                    <a:pt x="14154" y="6929"/>
                  </a:lnTo>
                  <a:lnTo>
                    <a:pt x="14127" y="6578"/>
                  </a:lnTo>
                  <a:lnTo>
                    <a:pt x="14100" y="6228"/>
                  </a:lnTo>
                  <a:lnTo>
                    <a:pt x="14046" y="5877"/>
                  </a:lnTo>
                  <a:lnTo>
                    <a:pt x="13992" y="5527"/>
                  </a:lnTo>
                  <a:lnTo>
                    <a:pt x="13884" y="5176"/>
                  </a:lnTo>
                  <a:lnTo>
                    <a:pt x="13776" y="4826"/>
                  </a:lnTo>
                  <a:lnTo>
                    <a:pt x="13669" y="4502"/>
                  </a:lnTo>
                  <a:lnTo>
                    <a:pt x="13534" y="4152"/>
                  </a:lnTo>
                  <a:lnTo>
                    <a:pt x="13372" y="3828"/>
                  </a:lnTo>
                  <a:lnTo>
                    <a:pt x="13210" y="3532"/>
                  </a:lnTo>
                  <a:lnTo>
                    <a:pt x="13022" y="3235"/>
                  </a:lnTo>
                  <a:lnTo>
                    <a:pt x="12833" y="2939"/>
                  </a:lnTo>
                  <a:lnTo>
                    <a:pt x="12617" y="2669"/>
                  </a:lnTo>
                  <a:lnTo>
                    <a:pt x="12401" y="2400"/>
                  </a:lnTo>
                  <a:lnTo>
                    <a:pt x="12159" y="2157"/>
                  </a:lnTo>
                  <a:lnTo>
                    <a:pt x="11916" y="1914"/>
                  </a:lnTo>
                  <a:lnTo>
                    <a:pt x="11647" y="1672"/>
                  </a:lnTo>
                  <a:lnTo>
                    <a:pt x="11404" y="1456"/>
                  </a:lnTo>
                  <a:lnTo>
                    <a:pt x="11107" y="1267"/>
                  </a:lnTo>
                  <a:lnTo>
                    <a:pt x="10838" y="1079"/>
                  </a:lnTo>
                  <a:lnTo>
                    <a:pt x="10541" y="890"/>
                  </a:lnTo>
                  <a:lnTo>
                    <a:pt x="10245" y="728"/>
                  </a:lnTo>
                  <a:lnTo>
                    <a:pt x="9921" y="593"/>
                  </a:lnTo>
                  <a:lnTo>
                    <a:pt x="9625" y="459"/>
                  </a:lnTo>
                  <a:lnTo>
                    <a:pt x="9301" y="351"/>
                  </a:lnTo>
                  <a:lnTo>
                    <a:pt x="8978" y="243"/>
                  </a:lnTo>
                  <a:lnTo>
                    <a:pt x="8654" y="162"/>
                  </a:lnTo>
                  <a:lnTo>
                    <a:pt x="8304" y="108"/>
                  </a:lnTo>
                  <a:lnTo>
                    <a:pt x="7980" y="54"/>
                  </a:lnTo>
                  <a:lnTo>
                    <a:pt x="7630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1" name="Google Shape;611;p9"/>
          <p:cNvSpPr/>
          <p:nvPr/>
        </p:nvSpPr>
        <p:spPr>
          <a:xfrm rot="2700000" flipH="1">
            <a:off x="-444897" y="-1052681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2" name="Google Shape;612;p9"/>
          <p:cNvGrpSpPr/>
          <p:nvPr/>
        </p:nvGrpSpPr>
        <p:grpSpPr>
          <a:xfrm>
            <a:off x="8213200" y="308175"/>
            <a:ext cx="719750" cy="789225"/>
            <a:chOff x="641925" y="383000"/>
            <a:chExt cx="719750" cy="789225"/>
          </a:xfrm>
        </p:grpSpPr>
        <p:sp>
          <p:nvSpPr>
            <p:cNvPr id="613" name="Google Shape;613;p9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9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9" name="Google Shape;629;p9"/>
          <p:cNvGrpSpPr/>
          <p:nvPr/>
        </p:nvGrpSpPr>
        <p:grpSpPr>
          <a:xfrm rot="-669090">
            <a:off x="232411" y="4181764"/>
            <a:ext cx="543964" cy="660337"/>
            <a:chOff x="3703100" y="2534450"/>
            <a:chExt cx="543975" cy="660350"/>
          </a:xfrm>
        </p:grpSpPr>
        <p:sp>
          <p:nvSpPr>
            <p:cNvPr id="630" name="Google Shape;630;p9"/>
            <p:cNvSpPr/>
            <p:nvPr/>
          </p:nvSpPr>
          <p:spPr>
            <a:xfrm>
              <a:off x="3703100" y="2534450"/>
              <a:ext cx="543975" cy="660350"/>
            </a:xfrm>
            <a:custGeom>
              <a:avLst/>
              <a:gdLst/>
              <a:ahLst/>
              <a:cxnLst/>
              <a:rect l="l" t="t" r="r" b="b"/>
              <a:pathLst>
                <a:path w="21759" h="26414" extrusionOk="0">
                  <a:moveTo>
                    <a:pt x="7245" y="0"/>
                  </a:moveTo>
                  <a:lnTo>
                    <a:pt x="7031" y="24"/>
                  </a:lnTo>
                  <a:lnTo>
                    <a:pt x="6841" y="72"/>
                  </a:lnTo>
                  <a:lnTo>
                    <a:pt x="6628" y="143"/>
                  </a:lnTo>
                  <a:lnTo>
                    <a:pt x="6438" y="214"/>
                  </a:lnTo>
                  <a:lnTo>
                    <a:pt x="6248" y="309"/>
                  </a:lnTo>
                  <a:lnTo>
                    <a:pt x="6081" y="428"/>
                  </a:lnTo>
                  <a:lnTo>
                    <a:pt x="5915" y="547"/>
                  </a:lnTo>
                  <a:lnTo>
                    <a:pt x="5749" y="689"/>
                  </a:lnTo>
                  <a:lnTo>
                    <a:pt x="5606" y="855"/>
                  </a:lnTo>
                  <a:lnTo>
                    <a:pt x="5487" y="1022"/>
                  </a:lnTo>
                  <a:lnTo>
                    <a:pt x="5392" y="1212"/>
                  </a:lnTo>
                  <a:lnTo>
                    <a:pt x="5297" y="1425"/>
                  </a:lnTo>
                  <a:lnTo>
                    <a:pt x="5226" y="1639"/>
                  </a:lnTo>
                  <a:lnTo>
                    <a:pt x="72" y="20262"/>
                  </a:lnTo>
                  <a:lnTo>
                    <a:pt x="24" y="20475"/>
                  </a:lnTo>
                  <a:lnTo>
                    <a:pt x="0" y="20689"/>
                  </a:lnTo>
                  <a:lnTo>
                    <a:pt x="0" y="20903"/>
                  </a:lnTo>
                  <a:lnTo>
                    <a:pt x="24" y="21117"/>
                  </a:lnTo>
                  <a:lnTo>
                    <a:pt x="48" y="21331"/>
                  </a:lnTo>
                  <a:lnTo>
                    <a:pt x="119" y="21544"/>
                  </a:lnTo>
                  <a:lnTo>
                    <a:pt x="190" y="21734"/>
                  </a:lnTo>
                  <a:lnTo>
                    <a:pt x="285" y="21924"/>
                  </a:lnTo>
                  <a:lnTo>
                    <a:pt x="404" y="22114"/>
                  </a:lnTo>
                  <a:lnTo>
                    <a:pt x="523" y="22281"/>
                  </a:lnTo>
                  <a:lnTo>
                    <a:pt x="666" y="22447"/>
                  </a:lnTo>
                  <a:lnTo>
                    <a:pt x="832" y="22590"/>
                  </a:lnTo>
                  <a:lnTo>
                    <a:pt x="1022" y="22708"/>
                  </a:lnTo>
                  <a:lnTo>
                    <a:pt x="1212" y="22803"/>
                  </a:lnTo>
                  <a:lnTo>
                    <a:pt x="1402" y="22898"/>
                  </a:lnTo>
                  <a:lnTo>
                    <a:pt x="1616" y="22970"/>
                  </a:lnTo>
                  <a:lnTo>
                    <a:pt x="13872" y="26366"/>
                  </a:lnTo>
                  <a:lnTo>
                    <a:pt x="14086" y="26414"/>
                  </a:lnTo>
                  <a:lnTo>
                    <a:pt x="14514" y="26414"/>
                  </a:lnTo>
                  <a:lnTo>
                    <a:pt x="14727" y="26390"/>
                  </a:lnTo>
                  <a:lnTo>
                    <a:pt x="14941" y="26366"/>
                  </a:lnTo>
                  <a:lnTo>
                    <a:pt x="15131" y="26295"/>
                  </a:lnTo>
                  <a:lnTo>
                    <a:pt x="15321" y="26224"/>
                  </a:lnTo>
                  <a:lnTo>
                    <a:pt x="15511" y="26129"/>
                  </a:lnTo>
                  <a:lnTo>
                    <a:pt x="15701" y="26010"/>
                  </a:lnTo>
                  <a:lnTo>
                    <a:pt x="15867" y="25867"/>
                  </a:lnTo>
                  <a:lnTo>
                    <a:pt x="16010" y="25725"/>
                  </a:lnTo>
                  <a:lnTo>
                    <a:pt x="16153" y="25582"/>
                  </a:lnTo>
                  <a:lnTo>
                    <a:pt x="16271" y="25392"/>
                  </a:lnTo>
                  <a:lnTo>
                    <a:pt x="16390" y="25202"/>
                  </a:lnTo>
                  <a:lnTo>
                    <a:pt x="16461" y="25012"/>
                  </a:lnTo>
                  <a:lnTo>
                    <a:pt x="16533" y="24799"/>
                  </a:lnTo>
                  <a:lnTo>
                    <a:pt x="21687" y="6176"/>
                  </a:lnTo>
                  <a:lnTo>
                    <a:pt x="21734" y="5962"/>
                  </a:lnTo>
                  <a:lnTo>
                    <a:pt x="21758" y="5749"/>
                  </a:lnTo>
                  <a:lnTo>
                    <a:pt x="21758" y="5535"/>
                  </a:lnTo>
                  <a:lnTo>
                    <a:pt x="21758" y="5321"/>
                  </a:lnTo>
                  <a:lnTo>
                    <a:pt x="21711" y="5107"/>
                  </a:lnTo>
                  <a:lnTo>
                    <a:pt x="21663" y="4893"/>
                  </a:lnTo>
                  <a:lnTo>
                    <a:pt x="21568" y="4703"/>
                  </a:lnTo>
                  <a:lnTo>
                    <a:pt x="21473" y="4490"/>
                  </a:lnTo>
                  <a:lnTo>
                    <a:pt x="21354" y="4300"/>
                  </a:lnTo>
                  <a:lnTo>
                    <a:pt x="21236" y="4133"/>
                  </a:lnTo>
                  <a:lnTo>
                    <a:pt x="21069" y="3991"/>
                  </a:lnTo>
                  <a:lnTo>
                    <a:pt x="20927" y="3848"/>
                  </a:lnTo>
                  <a:lnTo>
                    <a:pt x="20737" y="3706"/>
                  </a:lnTo>
                  <a:lnTo>
                    <a:pt x="20547" y="3611"/>
                  </a:lnTo>
                  <a:lnTo>
                    <a:pt x="20357" y="3516"/>
                  </a:lnTo>
                  <a:lnTo>
                    <a:pt x="20143" y="3445"/>
                  </a:lnTo>
                  <a:lnTo>
                    <a:pt x="7910" y="72"/>
                  </a:lnTo>
                  <a:lnTo>
                    <a:pt x="7673" y="24"/>
                  </a:lnTo>
                  <a:lnTo>
                    <a:pt x="7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3736350" y="2586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91" y="1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3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99"/>
                  </a:lnTo>
                  <a:lnTo>
                    <a:pt x="4965" y="666"/>
                  </a:lnTo>
                  <a:lnTo>
                    <a:pt x="24" y="18504"/>
                  </a:lnTo>
                  <a:lnTo>
                    <a:pt x="1" y="18694"/>
                  </a:lnTo>
                  <a:lnTo>
                    <a:pt x="1" y="18861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36"/>
                  </a:lnTo>
                  <a:lnTo>
                    <a:pt x="333" y="19454"/>
                  </a:lnTo>
                  <a:lnTo>
                    <a:pt x="476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4" y="22994"/>
                  </a:lnTo>
                  <a:lnTo>
                    <a:pt x="13350" y="22946"/>
                  </a:lnTo>
                  <a:lnTo>
                    <a:pt x="13516" y="22899"/>
                  </a:lnTo>
                  <a:lnTo>
                    <a:pt x="13635" y="22780"/>
                  </a:lnTo>
                  <a:lnTo>
                    <a:pt x="13754" y="22661"/>
                  </a:lnTo>
                  <a:lnTo>
                    <a:pt x="13849" y="22519"/>
                  </a:lnTo>
                  <a:lnTo>
                    <a:pt x="13920" y="22352"/>
                  </a:lnTo>
                  <a:lnTo>
                    <a:pt x="18861" y="4490"/>
                  </a:lnTo>
                  <a:lnTo>
                    <a:pt x="18884" y="4324"/>
                  </a:lnTo>
                  <a:lnTo>
                    <a:pt x="18884" y="4157"/>
                  </a:lnTo>
                  <a:lnTo>
                    <a:pt x="18837" y="3991"/>
                  </a:lnTo>
                  <a:lnTo>
                    <a:pt x="18789" y="3825"/>
                  </a:lnTo>
                  <a:lnTo>
                    <a:pt x="18671" y="3682"/>
                  </a:lnTo>
                  <a:lnTo>
                    <a:pt x="18552" y="3564"/>
                  </a:lnTo>
                  <a:lnTo>
                    <a:pt x="18409" y="3469"/>
                  </a:lnTo>
                  <a:lnTo>
                    <a:pt x="18243" y="3421"/>
                  </a:lnTo>
                  <a:lnTo>
                    <a:pt x="6058" y="48"/>
                  </a:lnTo>
                  <a:lnTo>
                    <a:pt x="5891" y="1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3741700" y="2567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67" y="0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2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76"/>
                  </a:lnTo>
                  <a:lnTo>
                    <a:pt x="4965" y="642"/>
                  </a:lnTo>
                  <a:lnTo>
                    <a:pt x="24" y="18504"/>
                  </a:lnTo>
                  <a:lnTo>
                    <a:pt x="0" y="18694"/>
                  </a:lnTo>
                  <a:lnTo>
                    <a:pt x="0" y="18860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12"/>
                  </a:lnTo>
                  <a:lnTo>
                    <a:pt x="333" y="19431"/>
                  </a:lnTo>
                  <a:lnTo>
                    <a:pt x="475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3" y="22994"/>
                  </a:lnTo>
                  <a:lnTo>
                    <a:pt x="13350" y="22946"/>
                  </a:lnTo>
                  <a:lnTo>
                    <a:pt x="13516" y="22875"/>
                  </a:lnTo>
                  <a:lnTo>
                    <a:pt x="13635" y="22780"/>
                  </a:lnTo>
                  <a:lnTo>
                    <a:pt x="13753" y="22661"/>
                  </a:lnTo>
                  <a:lnTo>
                    <a:pt x="13848" y="22518"/>
                  </a:lnTo>
                  <a:lnTo>
                    <a:pt x="13920" y="22352"/>
                  </a:lnTo>
                  <a:lnTo>
                    <a:pt x="18860" y="4490"/>
                  </a:lnTo>
                  <a:lnTo>
                    <a:pt x="18884" y="4324"/>
                  </a:lnTo>
                  <a:lnTo>
                    <a:pt x="18884" y="4134"/>
                  </a:lnTo>
                  <a:lnTo>
                    <a:pt x="18837" y="3967"/>
                  </a:lnTo>
                  <a:lnTo>
                    <a:pt x="18765" y="3825"/>
                  </a:lnTo>
                  <a:lnTo>
                    <a:pt x="18670" y="3682"/>
                  </a:lnTo>
                  <a:lnTo>
                    <a:pt x="18552" y="3563"/>
                  </a:lnTo>
                  <a:lnTo>
                    <a:pt x="18409" y="3468"/>
                  </a:lnTo>
                  <a:lnTo>
                    <a:pt x="18243" y="3397"/>
                  </a:lnTo>
                  <a:lnTo>
                    <a:pt x="6057" y="48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3865800" y="27209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5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CCB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3960225" y="274702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4054650" y="27731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33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33" y="2969"/>
                  </a:lnTo>
                  <a:lnTo>
                    <a:pt x="2304" y="2945"/>
                  </a:lnTo>
                  <a:lnTo>
                    <a:pt x="2399" y="2874"/>
                  </a:lnTo>
                  <a:lnTo>
                    <a:pt x="2447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3842050" y="28064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3936475" y="2832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09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23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99" y="2875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4031475" y="2858675"/>
              <a:ext cx="73675" cy="74250"/>
            </a:xfrm>
            <a:custGeom>
              <a:avLst/>
              <a:gdLst/>
              <a:ahLst/>
              <a:cxnLst/>
              <a:rect l="l" t="t" r="r" b="b"/>
              <a:pathLst>
                <a:path w="2947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3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3818300" y="2891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376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3913325" y="29180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6" y="1"/>
                  </a:moveTo>
                  <a:lnTo>
                    <a:pt x="641" y="48"/>
                  </a:lnTo>
                  <a:lnTo>
                    <a:pt x="570" y="96"/>
                  </a:lnTo>
                  <a:lnTo>
                    <a:pt x="523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376"/>
                  </a:lnTo>
                  <a:lnTo>
                    <a:pt x="166" y="2424"/>
                  </a:lnTo>
                  <a:lnTo>
                    <a:pt x="2090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5" y="856"/>
                  </a:lnTo>
                  <a:lnTo>
                    <a:pt x="2945" y="761"/>
                  </a:lnTo>
                  <a:lnTo>
                    <a:pt x="2922" y="666"/>
                  </a:lnTo>
                  <a:lnTo>
                    <a:pt x="2850" y="595"/>
                  </a:lnTo>
                  <a:lnTo>
                    <a:pt x="2755" y="547"/>
                  </a:lnTo>
                  <a:lnTo>
                    <a:pt x="855" y="25"/>
                  </a:lnTo>
                  <a:lnTo>
                    <a:pt x="736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4007725" y="294417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71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3795150" y="29774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66" y="2423"/>
                  </a:lnTo>
                  <a:lnTo>
                    <a:pt x="2090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56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3889550" y="3003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23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5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4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3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3983975" y="30297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3867600" y="27137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48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3962600" y="2739900"/>
              <a:ext cx="73650" cy="74275"/>
            </a:xfrm>
            <a:custGeom>
              <a:avLst/>
              <a:gdLst/>
              <a:ahLst/>
              <a:cxnLst/>
              <a:rect l="l" t="t" r="r" b="b"/>
              <a:pathLst>
                <a:path w="2946" h="2971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400"/>
                  </a:lnTo>
                  <a:lnTo>
                    <a:pt x="167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5"/>
                  </a:lnTo>
                  <a:lnTo>
                    <a:pt x="2756" y="547"/>
                  </a:lnTo>
                  <a:lnTo>
                    <a:pt x="856" y="25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4057025" y="27660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37" y="0"/>
                  </a:moveTo>
                  <a:lnTo>
                    <a:pt x="665" y="48"/>
                  </a:lnTo>
                  <a:lnTo>
                    <a:pt x="570" y="119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33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79"/>
                  </a:lnTo>
                  <a:lnTo>
                    <a:pt x="2969" y="760"/>
                  </a:lnTo>
                  <a:lnTo>
                    <a:pt x="2922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3843825" y="2799300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3938850" y="2825425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091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4033275" y="2851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3820675" y="288480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3915100" y="2910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4009525" y="2937050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3796925" y="29703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47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2" y="665"/>
                  </a:lnTo>
                  <a:lnTo>
                    <a:pt x="2875" y="594"/>
                  </a:lnTo>
                  <a:lnTo>
                    <a:pt x="2780" y="546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9"/>
            <p:cNvSpPr/>
            <p:nvPr/>
          </p:nvSpPr>
          <p:spPr>
            <a:xfrm>
              <a:off x="3891350" y="29964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6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9"/>
            <p:cNvSpPr/>
            <p:nvPr/>
          </p:nvSpPr>
          <p:spPr>
            <a:xfrm>
              <a:off x="3985750" y="3022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24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9"/>
            <p:cNvSpPr/>
            <p:nvPr/>
          </p:nvSpPr>
          <p:spPr>
            <a:xfrm>
              <a:off x="3881850" y="2608675"/>
              <a:ext cx="290400" cy="136000"/>
            </a:xfrm>
            <a:custGeom>
              <a:avLst/>
              <a:gdLst/>
              <a:ahLst/>
              <a:cxnLst/>
              <a:rect l="l" t="t" r="r" b="b"/>
              <a:pathLst>
                <a:path w="11616" h="5440" extrusionOk="0">
                  <a:moveTo>
                    <a:pt x="998" y="0"/>
                  </a:moveTo>
                  <a:lnTo>
                    <a:pt x="855" y="24"/>
                  </a:lnTo>
                  <a:lnTo>
                    <a:pt x="736" y="95"/>
                  </a:lnTo>
                  <a:lnTo>
                    <a:pt x="618" y="167"/>
                  </a:lnTo>
                  <a:lnTo>
                    <a:pt x="523" y="262"/>
                  </a:lnTo>
                  <a:lnTo>
                    <a:pt x="451" y="380"/>
                  </a:lnTo>
                  <a:lnTo>
                    <a:pt x="404" y="523"/>
                  </a:lnTo>
                  <a:lnTo>
                    <a:pt x="24" y="1829"/>
                  </a:lnTo>
                  <a:lnTo>
                    <a:pt x="0" y="1972"/>
                  </a:lnTo>
                  <a:lnTo>
                    <a:pt x="0" y="2114"/>
                  </a:lnTo>
                  <a:lnTo>
                    <a:pt x="48" y="2257"/>
                  </a:lnTo>
                  <a:lnTo>
                    <a:pt x="95" y="2376"/>
                  </a:lnTo>
                  <a:lnTo>
                    <a:pt x="166" y="2471"/>
                  </a:lnTo>
                  <a:lnTo>
                    <a:pt x="285" y="2590"/>
                  </a:lnTo>
                  <a:lnTo>
                    <a:pt x="404" y="2661"/>
                  </a:lnTo>
                  <a:lnTo>
                    <a:pt x="523" y="2708"/>
                  </a:lnTo>
                  <a:lnTo>
                    <a:pt x="10356" y="5416"/>
                  </a:lnTo>
                  <a:lnTo>
                    <a:pt x="10499" y="5440"/>
                  </a:lnTo>
                  <a:lnTo>
                    <a:pt x="10641" y="5440"/>
                  </a:lnTo>
                  <a:lnTo>
                    <a:pt x="10760" y="5416"/>
                  </a:lnTo>
                  <a:lnTo>
                    <a:pt x="10903" y="5345"/>
                  </a:lnTo>
                  <a:lnTo>
                    <a:pt x="10998" y="5274"/>
                  </a:lnTo>
                  <a:lnTo>
                    <a:pt x="11093" y="5179"/>
                  </a:lnTo>
                  <a:lnTo>
                    <a:pt x="11188" y="5060"/>
                  </a:lnTo>
                  <a:lnTo>
                    <a:pt x="11235" y="4917"/>
                  </a:lnTo>
                  <a:lnTo>
                    <a:pt x="11592" y="3611"/>
                  </a:lnTo>
                  <a:lnTo>
                    <a:pt x="11615" y="3468"/>
                  </a:lnTo>
                  <a:lnTo>
                    <a:pt x="11615" y="3326"/>
                  </a:lnTo>
                  <a:lnTo>
                    <a:pt x="11592" y="3207"/>
                  </a:lnTo>
                  <a:lnTo>
                    <a:pt x="11520" y="3065"/>
                  </a:lnTo>
                  <a:lnTo>
                    <a:pt x="11449" y="2970"/>
                  </a:lnTo>
                  <a:lnTo>
                    <a:pt x="11354" y="2875"/>
                  </a:lnTo>
                  <a:lnTo>
                    <a:pt x="11235" y="2780"/>
                  </a:lnTo>
                  <a:lnTo>
                    <a:pt x="11093" y="2732"/>
                  </a:lnTo>
                  <a:lnTo>
                    <a:pt x="1259" y="24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F3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8" name="Google Shape;658;p9"/>
          <p:cNvGrpSpPr/>
          <p:nvPr/>
        </p:nvGrpSpPr>
        <p:grpSpPr>
          <a:xfrm>
            <a:off x="4079900" y="246938"/>
            <a:ext cx="995300" cy="700150"/>
            <a:chOff x="2038000" y="2627075"/>
            <a:chExt cx="995300" cy="700150"/>
          </a:xfrm>
        </p:grpSpPr>
        <p:sp>
          <p:nvSpPr>
            <p:cNvPr id="659" name="Google Shape;659;p9"/>
            <p:cNvSpPr/>
            <p:nvPr/>
          </p:nvSpPr>
          <p:spPr>
            <a:xfrm>
              <a:off x="2038000" y="2627075"/>
              <a:ext cx="995300" cy="700150"/>
            </a:xfrm>
            <a:custGeom>
              <a:avLst/>
              <a:gdLst/>
              <a:ahLst/>
              <a:cxnLst/>
              <a:rect l="l" t="t" r="r" b="b"/>
              <a:pathLst>
                <a:path w="39812" h="28006" extrusionOk="0">
                  <a:moveTo>
                    <a:pt x="19906" y="1"/>
                  </a:moveTo>
                  <a:lnTo>
                    <a:pt x="1" y="10048"/>
                  </a:lnTo>
                  <a:lnTo>
                    <a:pt x="1" y="13516"/>
                  </a:lnTo>
                  <a:lnTo>
                    <a:pt x="7293" y="17198"/>
                  </a:lnTo>
                  <a:lnTo>
                    <a:pt x="7412" y="17293"/>
                  </a:lnTo>
                  <a:lnTo>
                    <a:pt x="7483" y="17412"/>
                  </a:lnTo>
                  <a:lnTo>
                    <a:pt x="7554" y="17578"/>
                  </a:lnTo>
                  <a:lnTo>
                    <a:pt x="7578" y="17768"/>
                  </a:lnTo>
                  <a:lnTo>
                    <a:pt x="7626" y="17982"/>
                  </a:lnTo>
                  <a:lnTo>
                    <a:pt x="7626" y="18219"/>
                  </a:lnTo>
                  <a:lnTo>
                    <a:pt x="7626" y="18718"/>
                  </a:lnTo>
                  <a:lnTo>
                    <a:pt x="7602" y="19217"/>
                  </a:lnTo>
                  <a:lnTo>
                    <a:pt x="7578" y="19716"/>
                  </a:lnTo>
                  <a:lnTo>
                    <a:pt x="7531" y="20096"/>
                  </a:lnTo>
                  <a:lnTo>
                    <a:pt x="7531" y="20381"/>
                  </a:lnTo>
                  <a:lnTo>
                    <a:pt x="7554" y="20951"/>
                  </a:lnTo>
                  <a:lnTo>
                    <a:pt x="7602" y="21497"/>
                  </a:lnTo>
                  <a:lnTo>
                    <a:pt x="7673" y="21996"/>
                  </a:lnTo>
                  <a:lnTo>
                    <a:pt x="7792" y="22447"/>
                  </a:lnTo>
                  <a:lnTo>
                    <a:pt x="7887" y="22685"/>
                  </a:lnTo>
                  <a:lnTo>
                    <a:pt x="7958" y="22899"/>
                  </a:lnTo>
                  <a:lnTo>
                    <a:pt x="8077" y="23113"/>
                  </a:lnTo>
                  <a:lnTo>
                    <a:pt x="8196" y="23350"/>
                  </a:lnTo>
                  <a:lnTo>
                    <a:pt x="8338" y="23564"/>
                  </a:lnTo>
                  <a:lnTo>
                    <a:pt x="8481" y="23778"/>
                  </a:lnTo>
                  <a:lnTo>
                    <a:pt x="8671" y="23991"/>
                  </a:lnTo>
                  <a:lnTo>
                    <a:pt x="8861" y="24229"/>
                  </a:lnTo>
                  <a:lnTo>
                    <a:pt x="9122" y="24467"/>
                  </a:lnTo>
                  <a:lnTo>
                    <a:pt x="9383" y="24728"/>
                  </a:lnTo>
                  <a:lnTo>
                    <a:pt x="9668" y="24965"/>
                  </a:lnTo>
                  <a:lnTo>
                    <a:pt x="9953" y="25179"/>
                  </a:lnTo>
                  <a:lnTo>
                    <a:pt x="10239" y="25393"/>
                  </a:lnTo>
                  <a:lnTo>
                    <a:pt x="10547" y="25583"/>
                  </a:lnTo>
                  <a:lnTo>
                    <a:pt x="11189" y="25963"/>
                  </a:lnTo>
                  <a:lnTo>
                    <a:pt x="11854" y="26295"/>
                  </a:lnTo>
                  <a:lnTo>
                    <a:pt x="12566" y="26581"/>
                  </a:lnTo>
                  <a:lnTo>
                    <a:pt x="13279" y="26842"/>
                  </a:lnTo>
                  <a:lnTo>
                    <a:pt x="14015" y="27056"/>
                  </a:lnTo>
                  <a:lnTo>
                    <a:pt x="14752" y="27246"/>
                  </a:lnTo>
                  <a:lnTo>
                    <a:pt x="15512" y="27412"/>
                  </a:lnTo>
                  <a:lnTo>
                    <a:pt x="16272" y="27531"/>
                  </a:lnTo>
                  <a:lnTo>
                    <a:pt x="17008" y="27649"/>
                  </a:lnTo>
                  <a:lnTo>
                    <a:pt x="17768" y="27721"/>
                  </a:lnTo>
                  <a:lnTo>
                    <a:pt x="18505" y="27768"/>
                  </a:lnTo>
                  <a:lnTo>
                    <a:pt x="19217" y="27816"/>
                  </a:lnTo>
                  <a:lnTo>
                    <a:pt x="20524" y="27816"/>
                  </a:lnTo>
                  <a:lnTo>
                    <a:pt x="21141" y="27768"/>
                  </a:lnTo>
                  <a:lnTo>
                    <a:pt x="21759" y="27744"/>
                  </a:lnTo>
                  <a:lnTo>
                    <a:pt x="22353" y="27673"/>
                  </a:lnTo>
                  <a:lnTo>
                    <a:pt x="22946" y="27602"/>
                  </a:lnTo>
                  <a:lnTo>
                    <a:pt x="23516" y="27507"/>
                  </a:lnTo>
                  <a:lnTo>
                    <a:pt x="24110" y="27412"/>
                  </a:lnTo>
                  <a:lnTo>
                    <a:pt x="24680" y="27269"/>
                  </a:lnTo>
                  <a:lnTo>
                    <a:pt x="25227" y="27151"/>
                  </a:lnTo>
                  <a:lnTo>
                    <a:pt x="25797" y="26984"/>
                  </a:lnTo>
                  <a:lnTo>
                    <a:pt x="25892" y="27103"/>
                  </a:lnTo>
                  <a:lnTo>
                    <a:pt x="26034" y="27198"/>
                  </a:lnTo>
                  <a:lnTo>
                    <a:pt x="26177" y="27293"/>
                  </a:lnTo>
                  <a:lnTo>
                    <a:pt x="26319" y="27364"/>
                  </a:lnTo>
                  <a:lnTo>
                    <a:pt x="26676" y="28006"/>
                  </a:lnTo>
                  <a:lnTo>
                    <a:pt x="27768" y="27958"/>
                  </a:lnTo>
                  <a:lnTo>
                    <a:pt x="28220" y="27934"/>
                  </a:lnTo>
                  <a:lnTo>
                    <a:pt x="28647" y="27887"/>
                  </a:lnTo>
                  <a:lnTo>
                    <a:pt x="29098" y="27792"/>
                  </a:lnTo>
                  <a:lnTo>
                    <a:pt x="29526" y="27697"/>
                  </a:lnTo>
                  <a:lnTo>
                    <a:pt x="29740" y="27626"/>
                  </a:lnTo>
                  <a:lnTo>
                    <a:pt x="30049" y="27483"/>
                  </a:lnTo>
                  <a:lnTo>
                    <a:pt x="30215" y="27388"/>
                  </a:lnTo>
                  <a:lnTo>
                    <a:pt x="30405" y="27269"/>
                  </a:lnTo>
                  <a:lnTo>
                    <a:pt x="30571" y="27103"/>
                  </a:lnTo>
                  <a:lnTo>
                    <a:pt x="30737" y="26889"/>
                  </a:lnTo>
                  <a:lnTo>
                    <a:pt x="30856" y="26723"/>
                  </a:lnTo>
                  <a:lnTo>
                    <a:pt x="30951" y="26557"/>
                  </a:lnTo>
                  <a:lnTo>
                    <a:pt x="31022" y="26391"/>
                  </a:lnTo>
                  <a:lnTo>
                    <a:pt x="31070" y="26248"/>
                  </a:lnTo>
                  <a:lnTo>
                    <a:pt x="31141" y="25987"/>
                  </a:lnTo>
                  <a:lnTo>
                    <a:pt x="31165" y="25797"/>
                  </a:lnTo>
                  <a:lnTo>
                    <a:pt x="31212" y="25250"/>
                  </a:lnTo>
                  <a:lnTo>
                    <a:pt x="31236" y="24728"/>
                  </a:lnTo>
                  <a:lnTo>
                    <a:pt x="31260" y="24467"/>
                  </a:lnTo>
                  <a:lnTo>
                    <a:pt x="31307" y="24205"/>
                  </a:lnTo>
                  <a:lnTo>
                    <a:pt x="31355" y="23968"/>
                  </a:lnTo>
                  <a:lnTo>
                    <a:pt x="31426" y="23730"/>
                  </a:lnTo>
                  <a:lnTo>
                    <a:pt x="31569" y="23493"/>
                  </a:lnTo>
                  <a:lnTo>
                    <a:pt x="31711" y="23279"/>
                  </a:lnTo>
                  <a:lnTo>
                    <a:pt x="31901" y="23089"/>
                  </a:lnTo>
                  <a:lnTo>
                    <a:pt x="32068" y="22899"/>
                  </a:lnTo>
                  <a:lnTo>
                    <a:pt x="32258" y="22709"/>
                  </a:lnTo>
                  <a:lnTo>
                    <a:pt x="32424" y="22495"/>
                  </a:lnTo>
                  <a:lnTo>
                    <a:pt x="32543" y="22257"/>
                  </a:lnTo>
                  <a:lnTo>
                    <a:pt x="32614" y="22115"/>
                  </a:lnTo>
                  <a:lnTo>
                    <a:pt x="32661" y="21949"/>
                  </a:lnTo>
                  <a:lnTo>
                    <a:pt x="32709" y="21687"/>
                  </a:lnTo>
                  <a:lnTo>
                    <a:pt x="32733" y="21426"/>
                  </a:lnTo>
                  <a:lnTo>
                    <a:pt x="32756" y="20856"/>
                  </a:lnTo>
                  <a:lnTo>
                    <a:pt x="32733" y="20238"/>
                  </a:lnTo>
                  <a:lnTo>
                    <a:pt x="32685" y="19621"/>
                  </a:lnTo>
                  <a:lnTo>
                    <a:pt x="32566" y="18362"/>
                  </a:lnTo>
                  <a:lnTo>
                    <a:pt x="32519" y="17768"/>
                  </a:lnTo>
                  <a:lnTo>
                    <a:pt x="32495" y="17222"/>
                  </a:lnTo>
                  <a:lnTo>
                    <a:pt x="39811" y="13516"/>
                  </a:lnTo>
                  <a:lnTo>
                    <a:pt x="39811" y="10048"/>
                  </a:lnTo>
                  <a:lnTo>
                    <a:pt x="199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9"/>
            <p:cNvSpPr/>
            <p:nvPr/>
          </p:nvSpPr>
          <p:spPr>
            <a:xfrm>
              <a:off x="2265450" y="2963200"/>
              <a:ext cx="540400" cy="314750"/>
            </a:xfrm>
            <a:custGeom>
              <a:avLst/>
              <a:gdLst/>
              <a:ahLst/>
              <a:cxnLst/>
              <a:rect l="l" t="t" r="r" b="b"/>
              <a:pathLst>
                <a:path w="21616" h="12590" extrusionOk="0">
                  <a:moveTo>
                    <a:pt x="0" y="0"/>
                  </a:moveTo>
                  <a:lnTo>
                    <a:pt x="0" y="7625"/>
                  </a:lnTo>
                  <a:lnTo>
                    <a:pt x="24" y="7839"/>
                  </a:lnTo>
                  <a:lnTo>
                    <a:pt x="72" y="8076"/>
                  </a:lnTo>
                  <a:lnTo>
                    <a:pt x="143" y="8290"/>
                  </a:lnTo>
                  <a:lnTo>
                    <a:pt x="262" y="8504"/>
                  </a:lnTo>
                  <a:lnTo>
                    <a:pt x="380" y="8741"/>
                  </a:lnTo>
                  <a:lnTo>
                    <a:pt x="523" y="8955"/>
                  </a:lnTo>
                  <a:lnTo>
                    <a:pt x="689" y="9169"/>
                  </a:lnTo>
                  <a:lnTo>
                    <a:pt x="903" y="9383"/>
                  </a:lnTo>
                  <a:lnTo>
                    <a:pt x="1117" y="9596"/>
                  </a:lnTo>
                  <a:lnTo>
                    <a:pt x="1354" y="9810"/>
                  </a:lnTo>
                  <a:lnTo>
                    <a:pt x="1616" y="10024"/>
                  </a:lnTo>
                  <a:lnTo>
                    <a:pt x="1901" y="10214"/>
                  </a:lnTo>
                  <a:lnTo>
                    <a:pt x="2209" y="10428"/>
                  </a:lnTo>
                  <a:lnTo>
                    <a:pt x="2518" y="10618"/>
                  </a:lnTo>
                  <a:lnTo>
                    <a:pt x="3207" y="10974"/>
                  </a:lnTo>
                  <a:lnTo>
                    <a:pt x="3991" y="11330"/>
                  </a:lnTo>
                  <a:lnTo>
                    <a:pt x="4798" y="11639"/>
                  </a:lnTo>
                  <a:lnTo>
                    <a:pt x="5701" y="11900"/>
                  </a:lnTo>
                  <a:lnTo>
                    <a:pt x="6627" y="12138"/>
                  </a:lnTo>
                  <a:lnTo>
                    <a:pt x="7625" y="12328"/>
                  </a:lnTo>
                  <a:lnTo>
                    <a:pt x="8646" y="12470"/>
                  </a:lnTo>
                  <a:lnTo>
                    <a:pt x="9169" y="12518"/>
                  </a:lnTo>
                  <a:lnTo>
                    <a:pt x="9715" y="12542"/>
                  </a:lnTo>
                  <a:lnTo>
                    <a:pt x="10262" y="12565"/>
                  </a:lnTo>
                  <a:lnTo>
                    <a:pt x="10808" y="12589"/>
                  </a:lnTo>
                  <a:lnTo>
                    <a:pt x="11378" y="12565"/>
                  </a:lnTo>
                  <a:lnTo>
                    <a:pt x="11948" y="12542"/>
                  </a:lnTo>
                  <a:lnTo>
                    <a:pt x="12946" y="12470"/>
                  </a:lnTo>
                  <a:lnTo>
                    <a:pt x="13896" y="12328"/>
                  </a:lnTo>
                  <a:lnTo>
                    <a:pt x="14822" y="12162"/>
                  </a:lnTo>
                  <a:lnTo>
                    <a:pt x="15725" y="11948"/>
                  </a:lnTo>
                  <a:lnTo>
                    <a:pt x="16556" y="11710"/>
                  </a:lnTo>
                  <a:lnTo>
                    <a:pt x="17340" y="11425"/>
                  </a:lnTo>
                  <a:lnTo>
                    <a:pt x="18076" y="11117"/>
                  </a:lnTo>
                  <a:lnTo>
                    <a:pt x="18765" y="10784"/>
                  </a:lnTo>
                  <a:lnTo>
                    <a:pt x="19383" y="10428"/>
                  </a:lnTo>
                  <a:lnTo>
                    <a:pt x="19929" y="10071"/>
                  </a:lnTo>
                  <a:lnTo>
                    <a:pt x="20428" y="9668"/>
                  </a:lnTo>
                  <a:lnTo>
                    <a:pt x="20618" y="9478"/>
                  </a:lnTo>
                  <a:lnTo>
                    <a:pt x="20832" y="9288"/>
                  </a:lnTo>
                  <a:lnTo>
                    <a:pt x="20998" y="9074"/>
                  </a:lnTo>
                  <a:lnTo>
                    <a:pt x="21141" y="8860"/>
                  </a:lnTo>
                  <a:lnTo>
                    <a:pt x="21283" y="8670"/>
                  </a:lnTo>
                  <a:lnTo>
                    <a:pt x="21402" y="8456"/>
                  </a:lnTo>
                  <a:lnTo>
                    <a:pt x="21473" y="8242"/>
                  </a:lnTo>
                  <a:lnTo>
                    <a:pt x="21544" y="8029"/>
                  </a:lnTo>
                  <a:lnTo>
                    <a:pt x="21592" y="7839"/>
                  </a:lnTo>
                  <a:lnTo>
                    <a:pt x="21616" y="7625"/>
                  </a:lnTo>
                  <a:lnTo>
                    <a:pt x="21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9"/>
            <p:cNvSpPr/>
            <p:nvPr/>
          </p:nvSpPr>
          <p:spPr>
            <a:xfrm>
              <a:off x="2564150" y="2963200"/>
              <a:ext cx="241700" cy="313550"/>
            </a:xfrm>
            <a:custGeom>
              <a:avLst/>
              <a:gdLst/>
              <a:ahLst/>
              <a:cxnLst/>
              <a:rect l="l" t="t" r="r" b="b"/>
              <a:pathLst>
                <a:path w="9668" h="12542" extrusionOk="0">
                  <a:moveTo>
                    <a:pt x="0" y="0"/>
                  </a:moveTo>
                  <a:lnTo>
                    <a:pt x="0" y="12542"/>
                  </a:lnTo>
                  <a:lnTo>
                    <a:pt x="998" y="12470"/>
                  </a:lnTo>
                  <a:lnTo>
                    <a:pt x="1948" y="12328"/>
                  </a:lnTo>
                  <a:lnTo>
                    <a:pt x="2874" y="12162"/>
                  </a:lnTo>
                  <a:lnTo>
                    <a:pt x="3777" y="11948"/>
                  </a:lnTo>
                  <a:lnTo>
                    <a:pt x="4608" y="11710"/>
                  </a:lnTo>
                  <a:lnTo>
                    <a:pt x="5392" y="11425"/>
                  </a:lnTo>
                  <a:lnTo>
                    <a:pt x="6128" y="11117"/>
                  </a:lnTo>
                  <a:lnTo>
                    <a:pt x="6817" y="10784"/>
                  </a:lnTo>
                  <a:lnTo>
                    <a:pt x="7435" y="10428"/>
                  </a:lnTo>
                  <a:lnTo>
                    <a:pt x="7981" y="10071"/>
                  </a:lnTo>
                  <a:lnTo>
                    <a:pt x="8480" y="9668"/>
                  </a:lnTo>
                  <a:lnTo>
                    <a:pt x="8670" y="9478"/>
                  </a:lnTo>
                  <a:lnTo>
                    <a:pt x="8884" y="9288"/>
                  </a:lnTo>
                  <a:lnTo>
                    <a:pt x="9050" y="9074"/>
                  </a:lnTo>
                  <a:lnTo>
                    <a:pt x="9193" y="8860"/>
                  </a:lnTo>
                  <a:lnTo>
                    <a:pt x="9335" y="8670"/>
                  </a:lnTo>
                  <a:lnTo>
                    <a:pt x="9454" y="8456"/>
                  </a:lnTo>
                  <a:lnTo>
                    <a:pt x="9525" y="8242"/>
                  </a:lnTo>
                  <a:lnTo>
                    <a:pt x="9596" y="8029"/>
                  </a:lnTo>
                  <a:lnTo>
                    <a:pt x="9644" y="7839"/>
                  </a:lnTo>
                  <a:lnTo>
                    <a:pt x="9668" y="7625"/>
                  </a:lnTo>
                  <a:lnTo>
                    <a:pt x="966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9"/>
            <p:cNvSpPr/>
            <p:nvPr/>
          </p:nvSpPr>
          <p:spPr>
            <a:xfrm>
              <a:off x="2082550" y="2709025"/>
              <a:ext cx="905600" cy="457275"/>
            </a:xfrm>
            <a:custGeom>
              <a:avLst/>
              <a:gdLst/>
              <a:ahLst/>
              <a:cxnLst/>
              <a:rect l="l" t="t" r="r" b="b"/>
              <a:pathLst>
                <a:path w="36224" h="18291" extrusionOk="0">
                  <a:moveTo>
                    <a:pt x="18124" y="1"/>
                  </a:moveTo>
                  <a:lnTo>
                    <a:pt x="1544" y="8362"/>
                  </a:lnTo>
                  <a:lnTo>
                    <a:pt x="0" y="7863"/>
                  </a:lnTo>
                  <a:lnTo>
                    <a:pt x="0" y="9146"/>
                  </a:lnTo>
                  <a:lnTo>
                    <a:pt x="18124" y="18291"/>
                  </a:lnTo>
                  <a:lnTo>
                    <a:pt x="36224" y="9146"/>
                  </a:lnTo>
                  <a:lnTo>
                    <a:pt x="36224" y="7863"/>
                  </a:lnTo>
                  <a:lnTo>
                    <a:pt x="34751" y="8386"/>
                  </a:lnTo>
                  <a:lnTo>
                    <a:pt x="181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9"/>
            <p:cNvSpPr/>
            <p:nvPr/>
          </p:nvSpPr>
          <p:spPr>
            <a:xfrm>
              <a:off x="2082550" y="2676975"/>
              <a:ext cx="905600" cy="457250"/>
            </a:xfrm>
            <a:custGeom>
              <a:avLst/>
              <a:gdLst/>
              <a:ahLst/>
              <a:cxnLst/>
              <a:rect l="l" t="t" r="r" b="b"/>
              <a:pathLst>
                <a:path w="36224" h="18290" extrusionOk="0">
                  <a:moveTo>
                    <a:pt x="18124" y="0"/>
                  </a:moveTo>
                  <a:lnTo>
                    <a:pt x="0" y="9145"/>
                  </a:lnTo>
                  <a:lnTo>
                    <a:pt x="18124" y="18290"/>
                  </a:lnTo>
                  <a:lnTo>
                    <a:pt x="36224" y="9145"/>
                  </a:lnTo>
                  <a:lnTo>
                    <a:pt x="18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9"/>
            <p:cNvSpPr/>
            <p:nvPr/>
          </p:nvSpPr>
          <p:spPr>
            <a:xfrm>
              <a:off x="2539800" y="2865800"/>
              <a:ext cx="220925" cy="289225"/>
            </a:xfrm>
            <a:custGeom>
              <a:avLst/>
              <a:gdLst/>
              <a:ahLst/>
              <a:cxnLst/>
              <a:rect l="l" t="t" r="r" b="b"/>
              <a:pathLst>
                <a:path w="8837" h="11569" extrusionOk="0">
                  <a:moveTo>
                    <a:pt x="309" y="1"/>
                  </a:moveTo>
                  <a:lnTo>
                    <a:pt x="238" y="48"/>
                  </a:lnTo>
                  <a:lnTo>
                    <a:pt x="167" y="119"/>
                  </a:lnTo>
                  <a:lnTo>
                    <a:pt x="95" y="191"/>
                  </a:lnTo>
                  <a:lnTo>
                    <a:pt x="48" y="262"/>
                  </a:lnTo>
                  <a:lnTo>
                    <a:pt x="24" y="357"/>
                  </a:lnTo>
                  <a:lnTo>
                    <a:pt x="0" y="452"/>
                  </a:lnTo>
                  <a:lnTo>
                    <a:pt x="0" y="571"/>
                  </a:lnTo>
                  <a:lnTo>
                    <a:pt x="0" y="666"/>
                  </a:lnTo>
                  <a:lnTo>
                    <a:pt x="48" y="761"/>
                  </a:lnTo>
                  <a:lnTo>
                    <a:pt x="95" y="856"/>
                  </a:lnTo>
                  <a:lnTo>
                    <a:pt x="167" y="927"/>
                  </a:lnTo>
                  <a:lnTo>
                    <a:pt x="238" y="998"/>
                  </a:lnTo>
                  <a:lnTo>
                    <a:pt x="357" y="1069"/>
                  </a:lnTo>
                  <a:lnTo>
                    <a:pt x="1212" y="1354"/>
                  </a:lnTo>
                  <a:lnTo>
                    <a:pt x="2091" y="1640"/>
                  </a:lnTo>
                  <a:lnTo>
                    <a:pt x="2993" y="1948"/>
                  </a:lnTo>
                  <a:lnTo>
                    <a:pt x="3444" y="2115"/>
                  </a:lnTo>
                  <a:lnTo>
                    <a:pt x="3896" y="2281"/>
                  </a:lnTo>
                  <a:lnTo>
                    <a:pt x="4323" y="2471"/>
                  </a:lnTo>
                  <a:lnTo>
                    <a:pt x="4751" y="2685"/>
                  </a:lnTo>
                  <a:lnTo>
                    <a:pt x="5155" y="2922"/>
                  </a:lnTo>
                  <a:lnTo>
                    <a:pt x="5535" y="3183"/>
                  </a:lnTo>
                  <a:lnTo>
                    <a:pt x="5891" y="3469"/>
                  </a:lnTo>
                  <a:lnTo>
                    <a:pt x="6224" y="3777"/>
                  </a:lnTo>
                  <a:lnTo>
                    <a:pt x="6532" y="4110"/>
                  </a:lnTo>
                  <a:lnTo>
                    <a:pt x="6794" y="4466"/>
                  </a:lnTo>
                  <a:lnTo>
                    <a:pt x="7007" y="4846"/>
                  </a:lnTo>
                  <a:lnTo>
                    <a:pt x="7174" y="5226"/>
                  </a:lnTo>
                  <a:lnTo>
                    <a:pt x="7340" y="5630"/>
                  </a:lnTo>
                  <a:lnTo>
                    <a:pt x="7459" y="6010"/>
                  </a:lnTo>
                  <a:lnTo>
                    <a:pt x="7554" y="6438"/>
                  </a:lnTo>
                  <a:lnTo>
                    <a:pt x="7625" y="6841"/>
                  </a:lnTo>
                  <a:lnTo>
                    <a:pt x="7696" y="7245"/>
                  </a:lnTo>
                  <a:lnTo>
                    <a:pt x="7744" y="7673"/>
                  </a:lnTo>
                  <a:lnTo>
                    <a:pt x="7744" y="8100"/>
                  </a:lnTo>
                  <a:lnTo>
                    <a:pt x="7768" y="8528"/>
                  </a:lnTo>
                  <a:lnTo>
                    <a:pt x="7744" y="9383"/>
                  </a:lnTo>
                  <a:lnTo>
                    <a:pt x="7696" y="10214"/>
                  </a:lnTo>
                  <a:lnTo>
                    <a:pt x="7649" y="11046"/>
                  </a:lnTo>
                  <a:lnTo>
                    <a:pt x="7649" y="11165"/>
                  </a:lnTo>
                  <a:lnTo>
                    <a:pt x="7672" y="11283"/>
                  </a:lnTo>
                  <a:lnTo>
                    <a:pt x="7720" y="11355"/>
                  </a:lnTo>
                  <a:lnTo>
                    <a:pt x="7768" y="11450"/>
                  </a:lnTo>
                  <a:lnTo>
                    <a:pt x="7863" y="11497"/>
                  </a:lnTo>
                  <a:lnTo>
                    <a:pt x="7934" y="11545"/>
                  </a:lnTo>
                  <a:lnTo>
                    <a:pt x="8029" y="11568"/>
                  </a:lnTo>
                  <a:lnTo>
                    <a:pt x="8243" y="11568"/>
                  </a:lnTo>
                  <a:lnTo>
                    <a:pt x="8338" y="11545"/>
                  </a:lnTo>
                  <a:lnTo>
                    <a:pt x="8433" y="11497"/>
                  </a:lnTo>
                  <a:lnTo>
                    <a:pt x="8504" y="11426"/>
                  </a:lnTo>
                  <a:lnTo>
                    <a:pt x="8599" y="11355"/>
                  </a:lnTo>
                  <a:lnTo>
                    <a:pt x="8646" y="11283"/>
                  </a:lnTo>
                  <a:lnTo>
                    <a:pt x="8694" y="11165"/>
                  </a:lnTo>
                  <a:lnTo>
                    <a:pt x="8718" y="11046"/>
                  </a:lnTo>
                  <a:lnTo>
                    <a:pt x="8789" y="10072"/>
                  </a:lnTo>
                  <a:lnTo>
                    <a:pt x="8813" y="9098"/>
                  </a:lnTo>
                  <a:lnTo>
                    <a:pt x="8836" y="8599"/>
                  </a:lnTo>
                  <a:lnTo>
                    <a:pt x="8813" y="8100"/>
                  </a:lnTo>
                  <a:lnTo>
                    <a:pt x="8789" y="7625"/>
                  </a:lnTo>
                  <a:lnTo>
                    <a:pt x="8741" y="7126"/>
                  </a:lnTo>
                  <a:lnTo>
                    <a:pt x="8694" y="6628"/>
                  </a:lnTo>
                  <a:lnTo>
                    <a:pt x="8599" y="6153"/>
                  </a:lnTo>
                  <a:lnTo>
                    <a:pt x="8480" y="5678"/>
                  </a:lnTo>
                  <a:lnTo>
                    <a:pt x="8338" y="5226"/>
                  </a:lnTo>
                  <a:lnTo>
                    <a:pt x="8148" y="4775"/>
                  </a:lnTo>
                  <a:lnTo>
                    <a:pt x="7958" y="4324"/>
                  </a:lnTo>
                  <a:lnTo>
                    <a:pt x="7696" y="3896"/>
                  </a:lnTo>
                  <a:lnTo>
                    <a:pt x="7411" y="3492"/>
                  </a:lnTo>
                  <a:lnTo>
                    <a:pt x="7102" y="3136"/>
                  </a:lnTo>
                  <a:lnTo>
                    <a:pt x="6770" y="2780"/>
                  </a:lnTo>
                  <a:lnTo>
                    <a:pt x="6414" y="2495"/>
                  </a:lnTo>
                  <a:lnTo>
                    <a:pt x="6010" y="2210"/>
                  </a:lnTo>
                  <a:lnTo>
                    <a:pt x="5606" y="1948"/>
                  </a:lnTo>
                  <a:lnTo>
                    <a:pt x="5178" y="1711"/>
                  </a:lnTo>
                  <a:lnTo>
                    <a:pt x="4751" y="1497"/>
                  </a:lnTo>
                  <a:lnTo>
                    <a:pt x="4300" y="1307"/>
                  </a:lnTo>
                  <a:lnTo>
                    <a:pt x="3373" y="951"/>
                  </a:lnTo>
                  <a:lnTo>
                    <a:pt x="2447" y="642"/>
                  </a:lnTo>
                  <a:lnTo>
                    <a:pt x="1520" y="333"/>
                  </a:lnTo>
                  <a:lnTo>
                    <a:pt x="642" y="24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9"/>
            <p:cNvSpPr/>
            <p:nvPr/>
          </p:nvSpPr>
          <p:spPr>
            <a:xfrm>
              <a:off x="2714975" y="3156775"/>
              <a:ext cx="60000" cy="124725"/>
            </a:xfrm>
            <a:custGeom>
              <a:avLst/>
              <a:gdLst/>
              <a:ahLst/>
              <a:cxnLst/>
              <a:rect l="l" t="t" r="r" b="b"/>
              <a:pathLst>
                <a:path w="2400" h="4989" extrusionOk="0">
                  <a:moveTo>
                    <a:pt x="1093" y="1"/>
                  </a:moveTo>
                  <a:lnTo>
                    <a:pt x="903" y="48"/>
                  </a:lnTo>
                  <a:lnTo>
                    <a:pt x="761" y="119"/>
                  </a:lnTo>
                  <a:lnTo>
                    <a:pt x="642" y="214"/>
                  </a:lnTo>
                  <a:lnTo>
                    <a:pt x="547" y="333"/>
                  </a:lnTo>
                  <a:lnTo>
                    <a:pt x="475" y="476"/>
                  </a:lnTo>
                  <a:lnTo>
                    <a:pt x="404" y="642"/>
                  </a:lnTo>
                  <a:lnTo>
                    <a:pt x="357" y="784"/>
                  </a:lnTo>
                  <a:lnTo>
                    <a:pt x="285" y="1093"/>
                  </a:lnTo>
                  <a:lnTo>
                    <a:pt x="190" y="1497"/>
                  </a:lnTo>
                  <a:lnTo>
                    <a:pt x="143" y="1901"/>
                  </a:lnTo>
                  <a:lnTo>
                    <a:pt x="95" y="2305"/>
                  </a:lnTo>
                  <a:lnTo>
                    <a:pt x="48" y="2708"/>
                  </a:lnTo>
                  <a:lnTo>
                    <a:pt x="24" y="3682"/>
                  </a:lnTo>
                  <a:lnTo>
                    <a:pt x="0" y="4276"/>
                  </a:lnTo>
                  <a:lnTo>
                    <a:pt x="24" y="4466"/>
                  </a:lnTo>
                  <a:lnTo>
                    <a:pt x="24" y="4561"/>
                  </a:lnTo>
                  <a:lnTo>
                    <a:pt x="333" y="4585"/>
                  </a:lnTo>
                  <a:lnTo>
                    <a:pt x="333" y="4585"/>
                  </a:lnTo>
                  <a:lnTo>
                    <a:pt x="309" y="4062"/>
                  </a:lnTo>
                  <a:lnTo>
                    <a:pt x="357" y="4300"/>
                  </a:lnTo>
                  <a:lnTo>
                    <a:pt x="428" y="4537"/>
                  </a:lnTo>
                  <a:lnTo>
                    <a:pt x="523" y="4775"/>
                  </a:lnTo>
                  <a:lnTo>
                    <a:pt x="618" y="4989"/>
                  </a:lnTo>
                  <a:lnTo>
                    <a:pt x="974" y="4965"/>
                  </a:lnTo>
                  <a:lnTo>
                    <a:pt x="1307" y="4917"/>
                  </a:lnTo>
                  <a:lnTo>
                    <a:pt x="1639" y="4846"/>
                  </a:lnTo>
                  <a:lnTo>
                    <a:pt x="1972" y="4775"/>
                  </a:lnTo>
                  <a:lnTo>
                    <a:pt x="2114" y="4727"/>
                  </a:lnTo>
                  <a:lnTo>
                    <a:pt x="2186" y="4680"/>
                  </a:lnTo>
                  <a:lnTo>
                    <a:pt x="2233" y="4632"/>
                  </a:lnTo>
                  <a:lnTo>
                    <a:pt x="2304" y="4514"/>
                  </a:lnTo>
                  <a:lnTo>
                    <a:pt x="2304" y="4395"/>
                  </a:lnTo>
                  <a:lnTo>
                    <a:pt x="2376" y="3777"/>
                  </a:lnTo>
                  <a:lnTo>
                    <a:pt x="2399" y="3160"/>
                  </a:lnTo>
                  <a:lnTo>
                    <a:pt x="2376" y="2542"/>
                  </a:lnTo>
                  <a:lnTo>
                    <a:pt x="2328" y="1925"/>
                  </a:lnTo>
                  <a:lnTo>
                    <a:pt x="2281" y="1640"/>
                  </a:lnTo>
                  <a:lnTo>
                    <a:pt x="2209" y="1307"/>
                  </a:lnTo>
                  <a:lnTo>
                    <a:pt x="2114" y="951"/>
                  </a:lnTo>
                  <a:lnTo>
                    <a:pt x="1948" y="618"/>
                  </a:lnTo>
                  <a:lnTo>
                    <a:pt x="1877" y="452"/>
                  </a:lnTo>
                  <a:lnTo>
                    <a:pt x="1782" y="309"/>
                  </a:lnTo>
                  <a:lnTo>
                    <a:pt x="1663" y="191"/>
                  </a:lnTo>
                  <a:lnTo>
                    <a:pt x="1544" y="96"/>
                  </a:lnTo>
                  <a:lnTo>
                    <a:pt x="1402" y="48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9"/>
            <p:cNvSpPr/>
            <p:nvPr/>
          </p:nvSpPr>
          <p:spPr>
            <a:xfrm>
              <a:off x="2710225" y="3128875"/>
              <a:ext cx="68300" cy="68300"/>
            </a:xfrm>
            <a:custGeom>
              <a:avLst/>
              <a:gdLst/>
              <a:ahLst/>
              <a:cxnLst/>
              <a:rect l="l" t="t" r="r" b="b"/>
              <a:pathLst>
                <a:path w="2732" h="2732" extrusionOk="0">
                  <a:moveTo>
                    <a:pt x="1354" y="0"/>
                  </a:moveTo>
                  <a:lnTo>
                    <a:pt x="1093" y="24"/>
                  </a:lnTo>
                  <a:lnTo>
                    <a:pt x="832" y="95"/>
                  </a:lnTo>
                  <a:lnTo>
                    <a:pt x="594" y="238"/>
                  </a:lnTo>
                  <a:lnTo>
                    <a:pt x="404" y="404"/>
                  </a:lnTo>
                  <a:lnTo>
                    <a:pt x="238" y="594"/>
                  </a:lnTo>
                  <a:lnTo>
                    <a:pt x="95" y="832"/>
                  </a:lnTo>
                  <a:lnTo>
                    <a:pt x="24" y="1093"/>
                  </a:lnTo>
                  <a:lnTo>
                    <a:pt x="0" y="1354"/>
                  </a:lnTo>
                  <a:lnTo>
                    <a:pt x="24" y="1639"/>
                  </a:lnTo>
                  <a:lnTo>
                    <a:pt x="95" y="1900"/>
                  </a:lnTo>
                  <a:lnTo>
                    <a:pt x="238" y="2114"/>
                  </a:lnTo>
                  <a:lnTo>
                    <a:pt x="404" y="2328"/>
                  </a:lnTo>
                  <a:lnTo>
                    <a:pt x="594" y="2494"/>
                  </a:lnTo>
                  <a:lnTo>
                    <a:pt x="832" y="2613"/>
                  </a:lnTo>
                  <a:lnTo>
                    <a:pt x="1093" y="2708"/>
                  </a:lnTo>
                  <a:lnTo>
                    <a:pt x="1354" y="2732"/>
                  </a:lnTo>
                  <a:lnTo>
                    <a:pt x="1639" y="2708"/>
                  </a:lnTo>
                  <a:lnTo>
                    <a:pt x="1901" y="2613"/>
                  </a:lnTo>
                  <a:lnTo>
                    <a:pt x="2114" y="2494"/>
                  </a:lnTo>
                  <a:lnTo>
                    <a:pt x="2328" y="2328"/>
                  </a:lnTo>
                  <a:lnTo>
                    <a:pt x="2494" y="2114"/>
                  </a:lnTo>
                  <a:lnTo>
                    <a:pt x="2613" y="1900"/>
                  </a:lnTo>
                  <a:lnTo>
                    <a:pt x="2684" y="1639"/>
                  </a:lnTo>
                  <a:lnTo>
                    <a:pt x="2732" y="1354"/>
                  </a:lnTo>
                  <a:lnTo>
                    <a:pt x="2684" y="1093"/>
                  </a:lnTo>
                  <a:lnTo>
                    <a:pt x="2613" y="832"/>
                  </a:lnTo>
                  <a:lnTo>
                    <a:pt x="2494" y="594"/>
                  </a:lnTo>
                  <a:lnTo>
                    <a:pt x="2328" y="404"/>
                  </a:lnTo>
                  <a:lnTo>
                    <a:pt x="2114" y="238"/>
                  </a:lnTo>
                  <a:lnTo>
                    <a:pt x="1901" y="95"/>
                  </a:lnTo>
                  <a:lnTo>
                    <a:pt x="1639" y="2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1" name="Google Shape;831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2" name="Google Shape;832;p13"/>
          <p:cNvSpPr txBox="1">
            <a:spLocks noGrp="1"/>
          </p:cNvSpPr>
          <p:nvPr>
            <p:ph type="subTitle" idx="1"/>
          </p:nvPr>
        </p:nvSpPr>
        <p:spPr>
          <a:xfrm>
            <a:off x="2000801" y="1518015"/>
            <a:ext cx="2258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3" name="Google Shape;833;p13"/>
          <p:cNvSpPr txBox="1">
            <a:spLocks noGrp="1"/>
          </p:cNvSpPr>
          <p:nvPr>
            <p:ph type="subTitle" idx="2"/>
          </p:nvPr>
        </p:nvSpPr>
        <p:spPr>
          <a:xfrm>
            <a:off x="2000801" y="1885913"/>
            <a:ext cx="22557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4" name="Google Shape;834;p13"/>
          <p:cNvSpPr txBox="1">
            <a:spLocks noGrp="1"/>
          </p:cNvSpPr>
          <p:nvPr>
            <p:ph type="subTitle" idx="3"/>
          </p:nvPr>
        </p:nvSpPr>
        <p:spPr>
          <a:xfrm>
            <a:off x="2000800" y="3000028"/>
            <a:ext cx="2255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5" name="Google Shape;835;p13"/>
          <p:cNvSpPr txBox="1">
            <a:spLocks noGrp="1"/>
          </p:cNvSpPr>
          <p:nvPr>
            <p:ph type="subTitle" idx="4"/>
          </p:nvPr>
        </p:nvSpPr>
        <p:spPr>
          <a:xfrm>
            <a:off x="2000801" y="3364455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6" name="Google Shape;836;p13"/>
          <p:cNvSpPr txBox="1">
            <a:spLocks noGrp="1"/>
          </p:cNvSpPr>
          <p:nvPr>
            <p:ph type="title" hasCustomPrompt="1"/>
          </p:nvPr>
        </p:nvSpPr>
        <p:spPr>
          <a:xfrm>
            <a:off x="867074" y="1726150"/>
            <a:ext cx="993300" cy="3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sp>
        <p:nvSpPr>
          <p:cNvPr id="837" name="Google Shape;837;p13"/>
          <p:cNvSpPr txBox="1">
            <a:spLocks noGrp="1"/>
          </p:cNvSpPr>
          <p:nvPr>
            <p:ph type="title" idx="5" hasCustomPrompt="1"/>
          </p:nvPr>
        </p:nvSpPr>
        <p:spPr>
          <a:xfrm>
            <a:off x="965924" y="3239125"/>
            <a:ext cx="7956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sp>
        <p:nvSpPr>
          <p:cNvPr id="838" name="Google Shape;838;p13"/>
          <p:cNvSpPr txBox="1">
            <a:spLocks noGrp="1"/>
          </p:cNvSpPr>
          <p:nvPr>
            <p:ph type="title" idx="6"/>
          </p:nvPr>
        </p:nvSpPr>
        <p:spPr>
          <a:xfrm>
            <a:off x="713225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osis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39" name="Google Shape;839;p13"/>
          <p:cNvSpPr txBox="1">
            <a:spLocks noGrp="1"/>
          </p:cNvSpPr>
          <p:nvPr>
            <p:ph type="subTitle" idx="7"/>
          </p:nvPr>
        </p:nvSpPr>
        <p:spPr>
          <a:xfrm>
            <a:off x="6033253" y="1518015"/>
            <a:ext cx="2258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0" name="Google Shape;840;p13"/>
          <p:cNvSpPr txBox="1">
            <a:spLocks noGrp="1"/>
          </p:cNvSpPr>
          <p:nvPr>
            <p:ph type="subTitle" idx="8"/>
          </p:nvPr>
        </p:nvSpPr>
        <p:spPr>
          <a:xfrm>
            <a:off x="6033253" y="1885913"/>
            <a:ext cx="22557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1" name="Google Shape;841;p13"/>
          <p:cNvSpPr txBox="1">
            <a:spLocks noGrp="1"/>
          </p:cNvSpPr>
          <p:nvPr>
            <p:ph type="subTitle" idx="9"/>
          </p:nvPr>
        </p:nvSpPr>
        <p:spPr>
          <a:xfrm>
            <a:off x="6033253" y="3000020"/>
            <a:ext cx="2258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2" name="Google Shape;842;p13"/>
          <p:cNvSpPr txBox="1">
            <a:spLocks noGrp="1"/>
          </p:cNvSpPr>
          <p:nvPr>
            <p:ph type="subTitle" idx="13"/>
          </p:nvPr>
        </p:nvSpPr>
        <p:spPr>
          <a:xfrm>
            <a:off x="6033253" y="3364455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3" name="Google Shape;843;p13"/>
          <p:cNvSpPr txBox="1">
            <a:spLocks noGrp="1"/>
          </p:cNvSpPr>
          <p:nvPr>
            <p:ph type="title" idx="14" hasCustomPrompt="1"/>
          </p:nvPr>
        </p:nvSpPr>
        <p:spPr>
          <a:xfrm>
            <a:off x="5002122" y="1761700"/>
            <a:ext cx="7971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sp>
        <p:nvSpPr>
          <p:cNvPr id="844" name="Google Shape;844;p13"/>
          <p:cNvSpPr txBox="1">
            <a:spLocks noGrp="1"/>
          </p:cNvSpPr>
          <p:nvPr>
            <p:ph type="title" idx="15" hasCustomPrompt="1"/>
          </p:nvPr>
        </p:nvSpPr>
        <p:spPr>
          <a:xfrm>
            <a:off x="5001222" y="3239125"/>
            <a:ext cx="7989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grpSp>
        <p:nvGrpSpPr>
          <p:cNvPr id="845" name="Google Shape;845;p13"/>
          <p:cNvGrpSpPr/>
          <p:nvPr/>
        </p:nvGrpSpPr>
        <p:grpSpPr>
          <a:xfrm rot="-395414">
            <a:off x="331764" y="276468"/>
            <a:ext cx="514207" cy="791925"/>
            <a:chOff x="3189975" y="2019850"/>
            <a:chExt cx="463950" cy="714525"/>
          </a:xfrm>
        </p:grpSpPr>
        <p:sp>
          <p:nvSpPr>
            <p:cNvPr id="846" name="Google Shape;846;p13"/>
            <p:cNvSpPr/>
            <p:nvPr/>
          </p:nvSpPr>
          <p:spPr>
            <a:xfrm>
              <a:off x="3189975" y="2019850"/>
              <a:ext cx="463950" cy="714525"/>
            </a:xfrm>
            <a:custGeom>
              <a:avLst/>
              <a:gdLst/>
              <a:ahLst/>
              <a:cxnLst/>
              <a:rect l="l" t="t" r="r" b="b"/>
              <a:pathLst>
                <a:path w="18558" h="28581" extrusionOk="0">
                  <a:moveTo>
                    <a:pt x="9432" y="0"/>
                  </a:moveTo>
                  <a:lnTo>
                    <a:pt x="8993" y="57"/>
                  </a:lnTo>
                  <a:lnTo>
                    <a:pt x="8554" y="134"/>
                  </a:lnTo>
                  <a:lnTo>
                    <a:pt x="8210" y="172"/>
                  </a:lnTo>
                  <a:lnTo>
                    <a:pt x="7866" y="248"/>
                  </a:lnTo>
                  <a:lnTo>
                    <a:pt x="7523" y="325"/>
                  </a:lnTo>
                  <a:lnTo>
                    <a:pt x="7179" y="420"/>
                  </a:lnTo>
                  <a:lnTo>
                    <a:pt x="6854" y="535"/>
                  </a:lnTo>
                  <a:lnTo>
                    <a:pt x="6530" y="649"/>
                  </a:lnTo>
                  <a:lnTo>
                    <a:pt x="6205" y="783"/>
                  </a:lnTo>
                  <a:lnTo>
                    <a:pt x="5900" y="936"/>
                  </a:lnTo>
                  <a:lnTo>
                    <a:pt x="5461" y="1107"/>
                  </a:lnTo>
                  <a:lnTo>
                    <a:pt x="5060" y="1298"/>
                  </a:lnTo>
                  <a:lnTo>
                    <a:pt x="4659" y="1489"/>
                  </a:lnTo>
                  <a:lnTo>
                    <a:pt x="4296" y="1699"/>
                  </a:lnTo>
                  <a:lnTo>
                    <a:pt x="3952" y="1909"/>
                  </a:lnTo>
                  <a:lnTo>
                    <a:pt x="3609" y="2138"/>
                  </a:lnTo>
                  <a:lnTo>
                    <a:pt x="3303" y="2368"/>
                  </a:lnTo>
                  <a:lnTo>
                    <a:pt x="2998" y="2635"/>
                  </a:lnTo>
                  <a:lnTo>
                    <a:pt x="2559" y="3055"/>
                  </a:lnTo>
                  <a:lnTo>
                    <a:pt x="2158" y="3494"/>
                  </a:lnTo>
                  <a:lnTo>
                    <a:pt x="1776" y="3971"/>
                  </a:lnTo>
                  <a:lnTo>
                    <a:pt x="1432" y="4468"/>
                  </a:lnTo>
                  <a:lnTo>
                    <a:pt x="1127" y="4983"/>
                  </a:lnTo>
                  <a:lnTo>
                    <a:pt x="860" y="5518"/>
                  </a:lnTo>
                  <a:lnTo>
                    <a:pt x="611" y="6071"/>
                  </a:lnTo>
                  <a:lnTo>
                    <a:pt x="421" y="6644"/>
                  </a:lnTo>
                  <a:lnTo>
                    <a:pt x="249" y="7217"/>
                  </a:lnTo>
                  <a:lnTo>
                    <a:pt x="134" y="7809"/>
                  </a:lnTo>
                  <a:lnTo>
                    <a:pt x="39" y="8400"/>
                  </a:lnTo>
                  <a:lnTo>
                    <a:pt x="1" y="8992"/>
                  </a:lnTo>
                  <a:lnTo>
                    <a:pt x="1" y="9584"/>
                  </a:lnTo>
                  <a:lnTo>
                    <a:pt x="39" y="10176"/>
                  </a:lnTo>
                  <a:lnTo>
                    <a:pt x="115" y="10749"/>
                  </a:lnTo>
                  <a:lnTo>
                    <a:pt x="230" y="11322"/>
                  </a:lnTo>
                  <a:lnTo>
                    <a:pt x="325" y="11665"/>
                  </a:lnTo>
                  <a:lnTo>
                    <a:pt x="440" y="11990"/>
                  </a:lnTo>
                  <a:lnTo>
                    <a:pt x="554" y="12314"/>
                  </a:lnTo>
                  <a:lnTo>
                    <a:pt x="669" y="12620"/>
                  </a:lnTo>
                  <a:lnTo>
                    <a:pt x="802" y="12925"/>
                  </a:lnTo>
                  <a:lnTo>
                    <a:pt x="955" y="13231"/>
                  </a:lnTo>
                  <a:lnTo>
                    <a:pt x="1108" y="13536"/>
                  </a:lnTo>
                  <a:lnTo>
                    <a:pt x="1280" y="13823"/>
                  </a:lnTo>
                  <a:lnTo>
                    <a:pt x="1471" y="14090"/>
                  </a:lnTo>
                  <a:lnTo>
                    <a:pt x="1661" y="14376"/>
                  </a:lnTo>
                  <a:lnTo>
                    <a:pt x="1852" y="14643"/>
                  </a:lnTo>
                  <a:lnTo>
                    <a:pt x="2062" y="14892"/>
                  </a:lnTo>
                  <a:lnTo>
                    <a:pt x="2272" y="15140"/>
                  </a:lnTo>
                  <a:lnTo>
                    <a:pt x="2502" y="15388"/>
                  </a:lnTo>
                  <a:lnTo>
                    <a:pt x="2731" y="15617"/>
                  </a:lnTo>
                  <a:lnTo>
                    <a:pt x="2979" y="15846"/>
                  </a:lnTo>
                  <a:lnTo>
                    <a:pt x="3227" y="16056"/>
                  </a:lnTo>
                  <a:lnTo>
                    <a:pt x="3494" y="16266"/>
                  </a:lnTo>
                  <a:lnTo>
                    <a:pt x="3762" y="16457"/>
                  </a:lnTo>
                  <a:lnTo>
                    <a:pt x="4029" y="16648"/>
                  </a:lnTo>
                  <a:lnTo>
                    <a:pt x="4315" y="16820"/>
                  </a:lnTo>
                  <a:lnTo>
                    <a:pt x="4602" y="16992"/>
                  </a:lnTo>
                  <a:lnTo>
                    <a:pt x="4888" y="17144"/>
                  </a:lnTo>
                  <a:lnTo>
                    <a:pt x="5193" y="17278"/>
                  </a:lnTo>
                  <a:lnTo>
                    <a:pt x="5499" y="17431"/>
                  </a:lnTo>
                  <a:lnTo>
                    <a:pt x="5823" y="17545"/>
                  </a:lnTo>
                  <a:lnTo>
                    <a:pt x="6129" y="17660"/>
                  </a:lnTo>
                  <a:lnTo>
                    <a:pt x="6453" y="17755"/>
                  </a:lnTo>
                  <a:lnTo>
                    <a:pt x="6797" y="17851"/>
                  </a:lnTo>
                  <a:lnTo>
                    <a:pt x="7122" y="17927"/>
                  </a:lnTo>
                  <a:lnTo>
                    <a:pt x="7465" y="17984"/>
                  </a:lnTo>
                  <a:lnTo>
                    <a:pt x="7809" y="18042"/>
                  </a:lnTo>
                  <a:lnTo>
                    <a:pt x="8134" y="18118"/>
                  </a:lnTo>
                  <a:lnTo>
                    <a:pt x="8439" y="18175"/>
                  </a:lnTo>
                  <a:lnTo>
                    <a:pt x="8057" y="18958"/>
                  </a:lnTo>
                  <a:lnTo>
                    <a:pt x="7656" y="19741"/>
                  </a:lnTo>
                  <a:lnTo>
                    <a:pt x="7217" y="20524"/>
                  </a:lnTo>
                  <a:lnTo>
                    <a:pt x="6759" y="21287"/>
                  </a:lnTo>
                  <a:lnTo>
                    <a:pt x="6282" y="22032"/>
                  </a:lnTo>
                  <a:lnTo>
                    <a:pt x="5766" y="22738"/>
                  </a:lnTo>
                  <a:lnTo>
                    <a:pt x="5213" y="23445"/>
                  </a:lnTo>
                  <a:lnTo>
                    <a:pt x="4926" y="23788"/>
                  </a:lnTo>
                  <a:lnTo>
                    <a:pt x="4640" y="24113"/>
                  </a:lnTo>
                  <a:lnTo>
                    <a:pt x="4506" y="24266"/>
                  </a:lnTo>
                  <a:lnTo>
                    <a:pt x="4372" y="24437"/>
                  </a:lnTo>
                  <a:lnTo>
                    <a:pt x="4258" y="24609"/>
                  </a:lnTo>
                  <a:lnTo>
                    <a:pt x="4162" y="24800"/>
                  </a:lnTo>
                  <a:lnTo>
                    <a:pt x="4086" y="24972"/>
                  </a:lnTo>
                  <a:lnTo>
                    <a:pt x="4010" y="25163"/>
                  </a:lnTo>
                  <a:lnTo>
                    <a:pt x="3952" y="25354"/>
                  </a:lnTo>
                  <a:lnTo>
                    <a:pt x="3914" y="25545"/>
                  </a:lnTo>
                  <a:lnTo>
                    <a:pt x="3895" y="25736"/>
                  </a:lnTo>
                  <a:lnTo>
                    <a:pt x="3876" y="25946"/>
                  </a:lnTo>
                  <a:lnTo>
                    <a:pt x="3895" y="26137"/>
                  </a:lnTo>
                  <a:lnTo>
                    <a:pt x="3914" y="26328"/>
                  </a:lnTo>
                  <a:lnTo>
                    <a:pt x="3933" y="26518"/>
                  </a:lnTo>
                  <a:lnTo>
                    <a:pt x="3991" y="26709"/>
                  </a:lnTo>
                  <a:lnTo>
                    <a:pt x="4048" y="26900"/>
                  </a:lnTo>
                  <a:lnTo>
                    <a:pt x="4143" y="27091"/>
                  </a:lnTo>
                  <a:lnTo>
                    <a:pt x="4220" y="27263"/>
                  </a:lnTo>
                  <a:lnTo>
                    <a:pt x="4334" y="27416"/>
                  </a:lnTo>
                  <a:lnTo>
                    <a:pt x="4430" y="27568"/>
                  </a:lnTo>
                  <a:lnTo>
                    <a:pt x="4563" y="27702"/>
                  </a:lnTo>
                  <a:lnTo>
                    <a:pt x="4697" y="27836"/>
                  </a:lnTo>
                  <a:lnTo>
                    <a:pt x="4831" y="27969"/>
                  </a:lnTo>
                  <a:lnTo>
                    <a:pt x="4983" y="28084"/>
                  </a:lnTo>
                  <a:lnTo>
                    <a:pt x="5136" y="28179"/>
                  </a:lnTo>
                  <a:lnTo>
                    <a:pt x="5289" y="28275"/>
                  </a:lnTo>
                  <a:lnTo>
                    <a:pt x="5461" y="28351"/>
                  </a:lnTo>
                  <a:lnTo>
                    <a:pt x="5652" y="28428"/>
                  </a:lnTo>
                  <a:lnTo>
                    <a:pt x="5823" y="28485"/>
                  </a:lnTo>
                  <a:lnTo>
                    <a:pt x="6014" y="28523"/>
                  </a:lnTo>
                  <a:lnTo>
                    <a:pt x="6205" y="28561"/>
                  </a:lnTo>
                  <a:lnTo>
                    <a:pt x="6396" y="28580"/>
                  </a:lnTo>
                  <a:lnTo>
                    <a:pt x="6778" y="28580"/>
                  </a:lnTo>
                  <a:lnTo>
                    <a:pt x="7236" y="28561"/>
                  </a:lnTo>
                  <a:lnTo>
                    <a:pt x="8344" y="28561"/>
                  </a:lnTo>
                  <a:lnTo>
                    <a:pt x="9031" y="28523"/>
                  </a:lnTo>
                  <a:lnTo>
                    <a:pt x="9394" y="28485"/>
                  </a:lnTo>
                  <a:lnTo>
                    <a:pt x="9756" y="28447"/>
                  </a:lnTo>
                  <a:lnTo>
                    <a:pt x="10119" y="28389"/>
                  </a:lnTo>
                  <a:lnTo>
                    <a:pt x="10482" y="28294"/>
                  </a:lnTo>
                  <a:lnTo>
                    <a:pt x="10825" y="28199"/>
                  </a:lnTo>
                  <a:lnTo>
                    <a:pt x="11188" y="28065"/>
                  </a:lnTo>
                  <a:lnTo>
                    <a:pt x="11532" y="27893"/>
                  </a:lnTo>
                  <a:lnTo>
                    <a:pt x="11856" y="27702"/>
                  </a:lnTo>
                  <a:lnTo>
                    <a:pt x="12162" y="27473"/>
                  </a:lnTo>
                  <a:lnTo>
                    <a:pt x="12467" y="27206"/>
                  </a:lnTo>
                  <a:lnTo>
                    <a:pt x="12601" y="27053"/>
                  </a:lnTo>
                  <a:lnTo>
                    <a:pt x="12735" y="26881"/>
                  </a:lnTo>
                  <a:lnTo>
                    <a:pt x="12868" y="26709"/>
                  </a:lnTo>
                  <a:lnTo>
                    <a:pt x="12983" y="26538"/>
                  </a:lnTo>
                  <a:lnTo>
                    <a:pt x="13403" y="25831"/>
                  </a:lnTo>
                  <a:lnTo>
                    <a:pt x="13823" y="25106"/>
                  </a:lnTo>
                  <a:lnTo>
                    <a:pt x="14205" y="24380"/>
                  </a:lnTo>
                  <a:lnTo>
                    <a:pt x="14567" y="23655"/>
                  </a:lnTo>
                  <a:lnTo>
                    <a:pt x="15255" y="22204"/>
                  </a:lnTo>
                  <a:lnTo>
                    <a:pt x="15904" y="20810"/>
                  </a:lnTo>
                  <a:lnTo>
                    <a:pt x="16209" y="20085"/>
                  </a:lnTo>
                  <a:lnTo>
                    <a:pt x="16515" y="19378"/>
                  </a:lnTo>
                  <a:lnTo>
                    <a:pt x="16782" y="18672"/>
                  </a:lnTo>
                  <a:lnTo>
                    <a:pt x="17049" y="17984"/>
                  </a:lnTo>
                  <a:lnTo>
                    <a:pt x="17278" y="17297"/>
                  </a:lnTo>
                  <a:lnTo>
                    <a:pt x="17488" y="16629"/>
                  </a:lnTo>
                  <a:lnTo>
                    <a:pt x="17679" y="15942"/>
                  </a:lnTo>
                  <a:lnTo>
                    <a:pt x="17851" y="15273"/>
                  </a:lnTo>
                  <a:lnTo>
                    <a:pt x="18004" y="14605"/>
                  </a:lnTo>
                  <a:lnTo>
                    <a:pt x="18138" y="13956"/>
                  </a:lnTo>
                  <a:lnTo>
                    <a:pt x="18252" y="13307"/>
                  </a:lnTo>
                  <a:lnTo>
                    <a:pt x="18348" y="12658"/>
                  </a:lnTo>
                  <a:lnTo>
                    <a:pt x="18424" y="12009"/>
                  </a:lnTo>
                  <a:lnTo>
                    <a:pt x="18481" y="11360"/>
                  </a:lnTo>
                  <a:lnTo>
                    <a:pt x="18519" y="10730"/>
                  </a:lnTo>
                  <a:lnTo>
                    <a:pt x="18519" y="10100"/>
                  </a:lnTo>
                  <a:lnTo>
                    <a:pt x="18558" y="9584"/>
                  </a:lnTo>
                  <a:lnTo>
                    <a:pt x="18558" y="9069"/>
                  </a:lnTo>
                  <a:lnTo>
                    <a:pt x="18538" y="8572"/>
                  </a:lnTo>
                  <a:lnTo>
                    <a:pt x="18481" y="8057"/>
                  </a:lnTo>
                  <a:lnTo>
                    <a:pt x="18405" y="7560"/>
                  </a:lnTo>
                  <a:lnTo>
                    <a:pt x="18290" y="7064"/>
                  </a:lnTo>
                  <a:lnTo>
                    <a:pt x="18176" y="6587"/>
                  </a:lnTo>
                  <a:lnTo>
                    <a:pt x="18004" y="6090"/>
                  </a:lnTo>
                  <a:lnTo>
                    <a:pt x="17832" y="5632"/>
                  </a:lnTo>
                  <a:lnTo>
                    <a:pt x="17622" y="5174"/>
                  </a:lnTo>
                  <a:lnTo>
                    <a:pt x="17393" y="4716"/>
                  </a:lnTo>
                  <a:lnTo>
                    <a:pt x="17145" y="4277"/>
                  </a:lnTo>
                  <a:lnTo>
                    <a:pt x="16858" y="3857"/>
                  </a:lnTo>
                  <a:lnTo>
                    <a:pt x="16572" y="3456"/>
                  </a:lnTo>
                  <a:lnTo>
                    <a:pt x="16247" y="3074"/>
                  </a:lnTo>
                  <a:lnTo>
                    <a:pt x="15904" y="2711"/>
                  </a:lnTo>
                  <a:lnTo>
                    <a:pt x="15465" y="2291"/>
                  </a:lnTo>
                  <a:lnTo>
                    <a:pt x="14987" y="1909"/>
                  </a:lnTo>
                  <a:lnTo>
                    <a:pt x="14510" y="1566"/>
                  </a:lnTo>
                  <a:lnTo>
                    <a:pt x="13995" y="1241"/>
                  </a:lnTo>
                  <a:lnTo>
                    <a:pt x="13479" y="955"/>
                  </a:lnTo>
                  <a:lnTo>
                    <a:pt x="12926" y="726"/>
                  </a:lnTo>
                  <a:lnTo>
                    <a:pt x="12353" y="516"/>
                  </a:lnTo>
                  <a:lnTo>
                    <a:pt x="11780" y="344"/>
                  </a:lnTo>
                  <a:lnTo>
                    <a:pt x="11417" y="210"/>
                  </a:lnTo>
                  <a:lnTo>
                    <a:pt x="11035" y="115"/>
                  </a:lnTo>
                  <a:lnTo>
                    <a:pt x="10654" y="38"/>
                  </a:lnTo>
                  <a:lnTo>
                    <a:pt x="102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13"/>
            <p:cNvSpPr/>
            <p:nvPr/>
          </p:nvSpPr>
          <p:spPr>
            <a:xfrm>
              <a:off x="3229125" y="2058975"/>
              <a:ext cx="385675" cy="636250"/>
            </a:xfrm>
            <a:custGeom>
              <a:avLst/>
              <a:gdLst/>
              <a:ahLst/>
              <a:cxnLst/>
              <a:rect l="l" t="t" r="r" b="b"/>
              <a:pathLst>
                <a:path w="15427" h="25450" extrusionOk="0">
                  <a:moveTo>
                    <a:pt x="7293" y="4144"/>
                  </a:moveTo>
                  <a:lnTo>
                    <a:pt x="7732" y="4163"/>
                  </a:lnTo>
                  <a:lnTo>
                    <a:pt x="8133" y="4220"/>
                  </a:lnTo>
                  <a:lnTo>
                    <a:pt x="8553" y="4296"/>
                  </a:lnTo>
                  <a:lnTo>
                    <a:pt x="8954" y="4430"/>
                  </a:lnTo>
                  <a:lnTo>
                    <a:pt x="9336" y="4583"/>
                  </a:lnTo>
                  <a:lnTo>
                    <a:pt x="9699" y="4774"/>
                  </a:lnTo>
                  <a:lnTo>
                    <a:pt x="10042" y="5003"/>
                  </a:lnTo>
                  <a:lnTo>
                    <a:pt x="10348" y="5251"/>
                  </a:lnTo>
                  <a:lnTo>
                    <a:pt x="10481" y="5385"/>
                  </a:lnTo>
                  <a:lnTo>
                    <a:pt x="10615" y="5537"/>
                  </a:lnTo>
                  <a:lnTo>
                    <a:pt x="10844" y="5843"/>
                  </a:lnTo>
                  <a:lnTo>
                    <a:pt x="11054" y="6148"/>
                  </a:lnTo>
                  <a:lnTo>
                    <a:pt x="11207" y="6473"/>
                  </a:lnTo>
                  <a:lnTo>
                    <a:pt x="11321" y="6816"/>
                  </a:lnTo>
                  <a:lnTo>
                    <a:pt x="11398" y="7160"/>
                  </a:lnTo>
                  <a:lnTo>
                    <a:pt x="11455" y="7485"/>
                  </a:lnTo>
                  <a:lnTo>
                    <a:pt x="11474" y="7828"/>
                  </a:lnTo>
                  <a:lnTo>
                    <a:pt x="11455" y="8172"/>
                  </a:lnTo>
                  <a:lnTo>
                    <a:pt x="11398" y="8573"/>
                  </a:lnTo>
                  <a:lnTo>
                    <a:pt x="11283" y="8955"/>
                  </a:lnTo>
                  <a:lnTo>
                    <a:pt x="11130" y="9336"/>
                  </a:lnTo>
                  <a:lnTo>
                    <a:pt x="10940" y="9699"/>
                  </a:lnTo>
                  <a:lnTo>
                    <a:pt x="10882" y="9795"/>
                  </a:lnTo>
                  <a:lnTo>
                    <a:pt x="10710" y="9986"/>
                  </a:lnTo>
                  <a:lnTo>
                    <a:pt x="10539" y="10157"/>
                  </a:lnTo>
                  <a:lnTo>
                    <a:pt x="10138" y="10463"/>
                  </a:lnTo>
                  <a:lnTo>
                    <a:pt x="9699" y="10768"/>
                  </a:lnTo>
                  <a:lnTo>
                    <a:pt x="9259" y="11017"/>
                  </a:lnTo>
                  <a:lnTo>
                    <a:pt x="8782" y="11246"/>
                  </a:lnTo>
                  <a:lnTo>
                    <a:pt x="8610" y="11284"/>
                  </a:lnTo>
                  <a:lnTo>
                    <a:pt x="8496" y="11322"/>
                  </a:lnTo>
                  <a:lnTo>
                    <a:pt x="8381" y="11360"/>
                  </a:lnTo>
                  <a:lnTo>
                    <a:pt x="7923" y="11398"/>
                  </a:lnTo>
                  <a:lnTo>
                    <a:pt x="7465" y="11398"/>
                  </a:lnTo>
                  <a:lnTo>
                    <a:pt x="7236" y="11379"/>
                  </a:lnTo>
                  <a:lnTo>
                    <a:pt x="7007" y="11360"/>
                  </a:lnTo>
                  <a:lnTo>
                    <a:pt x="6778" y="11303"/>
                  </a:lnTo>
                  <a:lnTo>
                    <a:pt x="6548" y="11265"/>
                  </a:lnTo>
                  <a:lnTo>
                    <a:pt x="6338" y="11188"/>
                  </a:lnTo>
                  <a:lnTo>
                    <a:pt x="6109" y="11112"/>
                  </a:lnTo>
                  <a:lnTo>
                    <a:pt x="5899" y="11017"/>
                  </a:lnTo>
                  <a:lnTo>
                    <a:pt x="5689" y="10921"/>
                  </a:lnTo>
                  <a:lnTo>
                    <a:pt x="5498" y="10787"/>
                  </a:lnTo>
                  <a:lnTo>
                    <a:pt x="5288" y="10654"/>
                  </a:lnTo>
                  <a:lnTo>
                    <a:pt x="5097" y="10520"/>
                  </a:lnTo>
                  <a:lnTo>
                    <a:pt x="4907" y="10348"/>
                  </a:lnTo>
                  <a:lnTo>
                    <a:pt x="4620" y="10062"/>
                  </a:lnTo>
                  <a:lnTo>
                    <a:pt x="4372" y="9757"/>
                  </a:lnTo>
                  <a:lnTo>
                    <a:pt x="4162" y="9432"/>
                  </a:lnTo>
                  <a:lnTo>
                    <a:pt x="3990" y="9069"/>
                  </a:lnTo>
                  <a:lnTo>
                    <a:pt x="3837" y="8726"/>
                  </a:lnTo>
                  <a:lnTo>
                    <a:pt x="3742" y="8344"/>
                  </a:lnTo>
                  <a:lnTo>
                    <a:pt x="3685" y="7981"/>
                  </a:lnTo>
                  <a:lnTo>
                    <a:pt x="3666" y="7599"/>
                  </a:lnTo>
                  <a:lnTo>
                    <a:pt x="3666" y="7255"/>
                  </a:lnTo>
                  <a:lnTo>
                    <a:pt x="3723" y="6931"/>
                  </a:lnTo>
                  <a:lnTo>
                    <a:pt x="3799" y="6606"/>
                  </a:lnTo>
                  <a:lnTo>
                    <a:pt x="3895" y="6282"/>
                  </a:lnTo>
                  <a:lnTo>
                    <a:pt x="4047" y="5976"/>
                  </a:lnTo>
                  <a:lnTo>
                    <a:pt x="4219" y="5671"/>
                  </a:lnTo>
                  <a:lnTo>
                    <a:pt x="4448" y="5385"/>
                  </a:lnTo>
                  <a:lnTo>
                    <a:pt x="4697" y="5117"/>
                  </a:lnTo>
                  <a:lnTo>
                    <a:pt x="4830" y="4984"/>
                  </a:lnTo>
                  <a:lnTo>
                    <a:pt x="5002" y="4850"/>
                  </a:lnTo>
                  <a:lnTo>
                    <a:pt x="5155" y="4735"/>
                  </a:lnTo>
                  <a:lnTo>
                    <a:pt x="5327" y="4640"/>
                  </a:lnTo>
                  <a:lnTo>
                    <a:pt x="5518" y="4544"/>
                  </a:lnTo>
                  <a:lnTo>
                    <a:pt x="5689" y="4449"/>
                  </a:lnTo>
                  <a:lnTo>
                    <a:pt x="6071" y="4315"/>
                  </a:lnTo>
                  <a:lnTo>
                    <a:pt x="6472" y="4220"/>
                  </a:lnTo>
                  <a:lnTo>
                    <a:pt x="6892" y="4163"/>
                  </a:lnTo>
                  <a:lnTo>
                    <a:pt x="7293" y="4144"/>
                  </a:lnTo>
                  <a:close/>
                  <a:moveTo>
                    <a:pt x="8190" y="1"/>
                  </a:moveTo>
                  <a:lnTo>
                    <a:pt x="7866" y="20"/>
                  </a:lnTo>
                  <a:lnTo>
                    <a:pt x="7560" y="58"/>
                  </a:lnTo>
                  <a:lnTo>
                    <a:pt x="7236" y="115"/>
                  </a:lnTo>
                  <a:lnTo>
                    <a:pt x="6949" y="153"/>
                  </a:lnTo>
                  <a:lnTo>
                    <a:pt x="6663" y="211"/>
                  </a:lnTo>
                  <a:lnTo>
                    <a:pt x="6377" y="287"/>
                  </a:lnTo>
                  <a:lnTo>
                    <a:pt x="6090" y="363"/>
                  </a:lnTo>
                  <a:lnTo>
                    <a:pt x="5804" y="459"/>
                  </a:lnTo>
                  <a:lnTo>
                    <a:pt x="5518" y="554"/>
                  </a:lnTo>
                  <a:lnTo>
                    <a:pt x="5250" y="669"/>
                  </a:lnTo>
                  <a:lnTo>
                    <a:pt x="4964" y="803"/>
                  </a:lnTo>
                  <a:lnTo>
                    <a:pt x="4353" y="1051"/>
                  </a:lnTo>
                  <a:lnTo>
                    <a:pt x="4047" y="1203"/>
                  </a:lnTo>
                  <a:lnTo>
                    <a:pt x="3761" y="1356"/>
                  </a:lnTo>
                  <a:lnTo>
                    <a:pt x="3417" y="1547"/>
                  </a:lnTo>
                  <a:lnTo>
                    <a:pt x="3093" y="1757"/>
                  </a:lnTo>
                  <a:lnTo>
                    <a:pt x="2787" y="1986"/>
                  </a:lnTo>
                  <a:lnTo>
                    <a:pt x="2482" y="2234"/>
                  </a:lnTo>
                  <a:lnTo>
                    <a:pt x="2272" y="2444"/>
                  </a:lnTo>
                  <a:lnTo>
                    <a:pt x="2062" y="2654"/>
                  </a:lnTo>
                  <a:lnTo>
                    <a:pt x="1852" y="2864"/>
                  </a:lnTo>
                  <a:lnTo>
                    <a:pt x="1661" y="3094"/>
                  </a:lnTo>
                  <a:lnTo>
                    <a:pt x="1336" y="3552"/>
                  </a:lnTo>
                  <a:lnTo>
                    <a:pt x="1031" y="4029"/>
                  </a:lnTo>
                  <a:lnTo>
                    <a:pt x="764" y="4525"/>
                  </a:lnTo>
                  <a:lnTo>
                    <a:pt x="535" y="5041"/>
                  </a:lnTo>
                  <a:lnTo>
                    <a:pt x="344" y="5575"/>
                  </a:lnTo>
                  <a:lnTo>
                    <a:pt x="191" y="6129"/>
                  </a:lnTo>
                  <a:lnTo>
                    <a:pt x="76" y="6683"/>
                  </a:lnTo>
                  <a:lnTo>
                    <a:pt x="19" y="7255"/>
                  </a:lnTo>
                  <a:lnTo>
                    <a:pt x="0" y="7561"/>
                  </a:lnTo>
                  <a:lnTo>
                    <a:pt x="0" y="7866"/>
                  </a:lnTo>
                  <a:lnTo>
                    <a:pt x="19" y="8172"/>
                  </a:lnTo>
                  <a:lnTo>
                    <a:pt x="38" y="8496"/>
                  </a:lnTo>
                  <a:lnTo>
                    <a:pt x="95" y="8936"/>
                  </a:lnTo>
                  <a:lnTo>
                    <a:pt x="191" y="9375"/>
                  </a:lnTo>
                  <a:lnTo>
                    <a:pt x="286" y="9718"/>
                  </a:lnTo>
                  <a:lnTo>
                    <a:pt x="401" y="10043"/>
                  </a:lnTo>
                  <a:lnTo>
                    <a:pt x="516" y="10348"/>
                  </a:lnTo>
                  <a:lnTo>
                    <a:pt x="649" y="10654"/>
                  </a:lnTo>
                  <a:lnTo>
                    <a:pt x="783" y="10959"/>
                  </a:lnTo>
                  <a:lnTo>
                    <a:pt x="936" y="11246"/>
                  </a:lnTo>
                  <a:lnTo>
                    <a:pt x="1107" y="11532"/>
                  </a:lnTo>
                  <a:lnTo>
                    <a:pt x="1279" y="11799"/>
                  </a:lnTo>
                  <a:lnTo>
                    <a:pt x="1489" y="12067"/>
                  </a:lnTo>
                  <a:lnTo>
                    <a:pt x="1699" y="12334"/>
                  </a:lnTo>
                  <a:lnTo>
                    <a:pt x="1909" y="12582"/>
                  </a:lnTo>
                  <a:lnTo>
                    <a:pt x="2157" y="12830"/>
                  </a:lnTo>
                  <a:lnTo>
                    <a:pt x="2386" y="13040"/>
                  </a:lnTo>
                  <a:lnTo>
                    <a:pt x="2616" y="13250"/>
                  </a:lnTo>
                  <a:lnTo>
                    <a:pt x="2864" y="13441"/>
                  </a:lnTo>
                  <a:lnTo>
                    <a:pt x="3112" y="13613"/>
                  </a:lnTo>
                  <a:lnTo>
                    <a:pt x="3360" y="13785"/>
                  </a:lnTo>
                  <a:lnTo>
                    <a:pt x="3627" y="13957"/>
                  </a:lnTo>
                  <a:lnTo>
                    <a:pt x="3895" y="14109"/>
                  </a:lnTo>
                  <a:lnTo>
                    <a:pt x="4162" y="14243"/>
                  </a:lnTo>
                  <a:lnTo>
                    <a:pt x="4448" y="14377"/>
                  </a:lnTo>
                  <a:lnTo>
                    <a:pt x="4735" y="14491"/>
                  </a:lnTo>
                  <a:lnTo>
                    <a:pt x="5021" y="14587"/>
                  </a:lnTo>
                  <a:lnTo>
                    <a:pt x="5327" y="14682"/>
                  </a:lnTo>
                  <a:lnTo>
                    <a:pt x="5613" y="14759"/>
                  </a:lnTo>
                  <a:lnTo>
                    <a:pt x="5918" y="14835"/>
                  </a:lnTo>
                  <a:lnTo>
                    <a:pt x="6224" y="14892"/>
                  </a:lnTo>
                  <a:lnTo>
                    <a:pt x="6529" y="14930"/>
                  </a:lnTo>
                  <a:lnTo>
                    <a:pt x="6854" y="15007"/>
                  </a:lnTo>
                  <a:lnTo>
                    <a:pt x="7198" y="15064"/>
                  </a:lnTo>
                  <a:lnTo>
                    <a:pt x="7465" y="15102"/>
                  </a:lnTo>
                  <a:lnTo>
                    <a:pt x="7732" y="15121"/>
                  </a:lnTo>
                  <a:lnTo>
                    <a:pt x="8267" y="15121"/>
                  </a:lnTo>
                  <a:lnTo>
                    <a:pt x="8801" y="15083"/>
                  </a:lnTo>
                  <a:lnTo>
                    <a:pt x="9336" y="14988"/>
                  </a:lnTo>
                  <a:lnTo>
                    <a:pt x="8839" y="16133"/>
                  </a:lnTo>
                  <a:lnTo>
                    <a:pt x="8305" y="17260"/>
                  </a:lnTo>
                  <a:lnTo>
                    <a:pt x="7999" y="17909"/>
                  </a:lnTo>
                  <a:lnTo>
                    <a:pt x="7656" y="18577"/>
                  </a:lnTo>
                  <a:lnTo>
                    <a:pt x="7274" y="19283"/>
                  </a:lnTo>
                  <a:lnTo>
                    <a:pt x="6873" y="19971"/>
                  </a:lnTo>
                  <a:lnTo>
                    <a:pt x="6453" y="20658"/>
                  </a:lnTo>
                  <a:lnTo>
                    <a:pt x="6014" y="21326"/>
                  </a:lnTo>
                  <a:lnTo>
                    <a:pt x="5594" y="21918"/>
                  </a:lnTo>
                  <a:lnTo>
                    <a:pt x="5155" y="22510"/>
                  </a:lnTo>
                  <a:lnTo>
                    <a:pt x="4716" y="23063"/>
                  </a:lnTo>
                  <a:lnTo>
                    <a:pt x="4238" y="23598"/>
                  </a:lnTo>
                  <a:lnTo>
                    <a:pt x="4105" y="23770"/>
                  </a:lnTo>
                  <a:lnTo>
                    <a:pt x="4009" y="23923"/>
                  </a:lnTo>
                  <a:lnTo>
                    <a:pt x="3952" y="24075"/>
                  </a:lnTo>
                  <a:lnTo>
                    <a:pt x="3914" y="24247"/>
                  </a:lnTo>
                  <a:lnTo>
                    <a:pt x="3895" y="24400"/>
                  </a:lnTo>
                  <a:lnTo>
                    <a:pt x="3895" y="24553"/>
                  </a:lnTo>
                  <a:lnTo>
                    <a:pt x="3933" y="24705"/>
                  </a:lnTo>
                  <a:lnTo>
                    <a:pt x="3990" y="24858"/>
                  </a:lnTo>
                  <a:lnTo>
                    <a:pt x="4067" y="24992"/>
                  </a:lnTo>
                  <a:lnTo>
                    <a:pt x="4162" y="25106"/>
                  </a:lnTo>
                  <a:lnTo>
                    <a:pt x="4296" y="25202"/>
                  </a:lnTo>
                  <a:lnTo>
                    <a:pt x="4429" y="25297"/>
                  </a:lnTo>
                  <a:lnTo>
                    <a:pt x="4582" y="25373"/>
                  </a:lnTo>
                  <a:lnTo>
                    <a:pt x="4754" y="25412"/>
                  </a:lnTo>
                  <a:lnTo>
                    <a:pt x="4926" y="25450"/>
                  </a:lnTo>
                  <a:lnTo>
                    <a:pt x="5117" y="25450"/>
                  </a:lnTo>
                  <a:lnTo>
                    <a:pt x="5728" y="25431"/>
                  </a:lnTo>
                  <a:lnTo>
                    <a:pt x="6377" y="25431"/>
                  </a:lnTo>
                  <a:lnTo>
                    <a:pt x="7045" y="25412"/>
                  </a:lnTo>
                  <a:lnTo>
                    <a:pt x="7369" y="25393"/>
                  </a:lnTo>
                  <a:lnTo>
                    <a:pt x="7694" y="25354"/>
                  </a:lnTo>
                  <a:lnTo>
                    <a:pt x="8019" y="25316"/>
                  </a:lnTo>
                  <a:lnTo>
                    <a:pt x="8343" y="25259"/>
                  </a:lnTo>
                  <a:lnTo>
                    <a:pt x="8649" y="25183"/>
                  </a:lnTo>
                  <a:lnTo>
                    <a:pt x="8935" y="25068"/>
                  </a:lnTo>
                  <a:lnTo>
                    <a:pt x="9221" y="24953"/>
                  </a:lnTo>
                  <a:lnTo>
                    <a:pt x="9469" y="24782"/>
                  </a:lnTo>
                  <a:lnTo>
                    <a:pt x="9699" y="24591"/>
                  </a:lnTo>
                  <a:lnTo>
                    <a:pt x="9928" y="24362"/>
                  </a:lnTo>
                  <a:lnTo>
                    <a:pt x="10080" y="24133"/>
                  </a:lnTo>
                  <a:lnTo>
                    <a:pt x="10424" y="23560"/>
                  </a:lnTo>
                  <a:lnTo>
                    <a:pt x="10768" y="22987"/>
                  </a:lnTo>
                  <a:lnTo>
                    <a:pt x="11226" y="22109"/>
                  </a:lnTo>
                  <a:lnTo>
                    <a:pt x="11684" y="21211"/>
                  </a:lnTo>
                  <a:lnTo>
                    <a:pt x="12123" y="20295"/>
                  </a:lnTo>
                  <a:lnTo>
                    <a:pt x="12543" y="19398"/>
                  </a:lnTo>
                  <a:lnTo>
                    <a:pt x="12906" y="18596"/>
                  </a:lnTo>
                  <a:lnTo>
                    <a:pt x="13173" y="18004"/>
                  </a:lnTo>
                  <a:lnTo>
                    <a:pt x="13421" y="17412"/>
                  </a:lnTo>
                  <a:lnTo>
                    <a:pt x="13803" y="16419"/>
                  </a:lnTo>
                  <a:lnTo>
                    <a:pt x="14147" y="15427"/>
                  </a:lnTo>
                  <a:lnTo>
                    <a:pt x="14471" y="14434"/>
                  </a:lnTo>
                  <a:lnTo>
                    <a:pt x="14739" y="13422"/>
                  </a:lnTo>
                  <a:lnTo>
                    <a:pt x="14949" y="12487"/>
                  </a:lnTo>
                  <a:lnTo>
                    <a:pt x="15121" y="11532"/>
                  </a:lnTo>
                  <a:lnTo>
                    <a:pt x="15235" y="10768"/>
                  </a:lnTo>
                  <a:lnTo>
                    <a:pt x="15311" y="10005"/>
                  </a:lnTo>
                  <a:lnTo>
                    <a:pt x="15369" y="9222"/>
                  </a:lnTo>
                  <a:lnTo>
                    <a:pt x="15388" y="8458"/>
                  </a:lnTo>
                  <a:lnTo>
                    <a:pt x="15407" y="8134"/>
                  </a:lnTo>
                  <a:lnTo>
                    <a:pt x="15426" y="7733"/>
                  </a:lnTo>
                  <a:lnTo>
                    <a:pt x="15407" y="7313"/>
                  </a:lnTo>
                  <a:lnTo>
                    <a:pt x="15388" y="6912"/>
                  </a:lnTo>
                  <a:lnTo>
                    <a:pt x="15331" y="6511"/>
                  </a:lnTo>
                  <a:lnTo>
                    <a:pt x="15254" y="6148"/>
                  </a:lnTo>
                  <a:lnTo>
                    <a:pt x="15178" y="5785"/>
                  </a:lnTo>
                  <a:lnTo>
                    <a:pt x="15082" y="5423"/>
                  </a:lnTo>
                  <a:lnTo>
                    <a:pt x="14968" y="5079"/>
                  </a:lnTo>
                  <a:lnTo>
                    <a:pt x="14834" y="4735"/>
                  </a:lnTo>
                  <a:lnTo>
                    <a:pt x="14701" y="4392"/>
                  </a:lnTo>
                  <a:lnTo>
                    <a:pt x="14529" y="4067"/>
                  </a:lnTo>
                  <a:lnTo>
                    <a:pt x="14357" y="3743"/>
                  </a:lnTo>
                  <a:lnTo>
                    <a:pt x="14166" y="3437"/>
                  </a:lnTo>
                  <a:lnTo>
                    <a:pt x="13956" y="3132"/>
                  </a:lnTo>
                  <a:lnTo>
                    <a:pt x="13727" y="2826"/>
                  </a:lnTo>
                  <a:lnTo>
                    <a:pt x="13498" y="2540"/>
                  </a:lnTo>
                  <a:lnTo>
                    <a:pt x="13211" y="2253"/>
                  </a:lnTo>
                  <a:lnTo>
                    <a:pt x="12830" y="1891"/>
                  </a:lnTo>
                  <a:lnTo>
                    <a:pt x="12448" y="1566"/>
                  </a:lnTo>
                  <a:lnTo>
                    <a:pt x="12028" y="1280"/>
                  </a:lnTo>
                  <a:lnTo>
                    <a:pt x="11589" y="1013"/>
                  </a:lnTo>
                  <a:lnTo>
                    <a:pt x="11130" y="783"/>
                  </a:lnTo>
                  <a:lnTo>
                    <a:pt x="10672" y="573"/>
                  </a:lnTo>
                  <a:lnTo>
                    <a:pt x="10195" y="402"/>
                  </a:lnTo>
                  <a:lnTo>
                    <a:pt x="9718" y="268"/>
                  </a:lnTo>
                  <a:lnTo>
                    <a:pt x="9412" y="153"/>
                  </a:lnTo>
                  <a:lnTo>
                    <a:pt x="9107" y="77"/>
                  </a:lnTo>
                  <a:lnTo>
                    <a:pt x="8801" y="20"/>
                  </a:lnTo>
                  <a:lnTo>
                    <a:pt x="849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3"/>
            <p:cNvSpPr/>
            <p:nvPr/>
          </p:nvSpPr>
          <p:spPr>
            <a:xfrm>
              <a:off x="3270625" y="2092400"/>
              <a:ext cx="317425" cy="85925"/>
            </a:xfrm>
            <a:custGeom>
              <a:avLst/>
              <a:gdLst/>
              <a:ahLst/>
              <a:cxnLst/>
              <a:rect l="l" t="t" r="r" b="b"/>
              <a:pathLst>
                <a:path w="12697" h="3437" extrusionOk="0">
                  <a:moveTo>
                    <a:pt x="2636" y="0"/>
                  </a:moveTo>
                  <a:lnTo>
                    <a:pt x="2101" y="19"/>
                  </a:lnTo>
                  <a:lnTo>
                    <a:pt x="1757" y="210"/>
                  </a:lnTo>
                  <a:lnTo>
                    <a:pt x="1433" y="420"/>
                  </a:lnTo>
                  <a:lnTo>
                    <a:pt x="1127" y="649"/>
                  </a:lnTo>
                  <a:lnTo>
                    <a:pt x="822" y="897"/>
                  </a:lnTo>
                  <a:lnTo>
                    <a:pt x="612" y="1107"/>
                  </a:lnTo>
                  <a:lnTo>
                    <a:pt x="402" y="1317"/>
                  </a:lnTo>
                  <a:lnTo>
                    <a:pt x="192" y="1527"/>
                  </a:lnTo>
                  <a:lnTo>
                    <a:pt x="1" y="1757"/>
                  </a:lnTo>
                  <a:lnTo>
                    <a:pt x="478" y="1623"/>
                  </a:lnTo>
                  <a:lnTo>
                    <a:pt x="956" y="1489"/>
                  </a:lnTo>
                  <a:lnTo>
                    <a:pt x="1433" y="1394"/>
                  </a:lnTo>
                  <a:lnTo>
                    <a:pt x="1910" y="1317"/>
                  </a:lnTo>
                  <a:lnTo>
                    <a:pt x="2407" y="1298"/>
                  </a:lnTo>
                  <a:lnTo>
                    <a:pt x="2655" y="1298"/>
                  </a:lnTo>
                  <a:lnTo>
                    <a:pt x="2903" y="1317"/>
                  </a:lnTo>
                  <a:lnTo>
                    <a:pt x="3151" y="1356"/>
                  </a:lnTo>
                  <a:lnTo>
                    <a:pt x="3399" y="1394"/>
                  </a:lnTo>
                  <a:lnTo>
                    <a:pt x="3667" y="1451"/>
                  </a:lnTo>
                  <a:lnTo>
                    <a:pt x="3915" y="1547"/>
                  </a:lnTo>
                  <a:lnTo>
                    <a:pt x="4316" y="1680"/>
                  </a:lnTo>
                  <a:lnTo>
                    <a:pt x="4717" y="1852"/>
                  </a:lnTo>
                  <a:lnTo>
                    <a:pt x="5499" y="2196"/>
                  </a:lnTo>
                  <a:lnTo>
                    <a:pt x="6263" y="2539"/>
                  </a:lnTo>
                  <a:lnTo>
                    <a:pt x="7046" y="2883"/>
                  </a:lnTo>
                  <a:lnTo>
                    <a:pt x="7447" y="3036"/>
                  </a:lnTo>
                  <a:lnTo>
                    <a:pt x="7848" y="3169"/>
                  </a:lnTo>
                  <a:lnTo>
                    <a:pt x="8249" y="3265"/>
                  </a:lnTo>
                  <a:lnTo>
                    <a:pt x="8649" y="3360"/>
                  </a:lnTo>
                  <a:lnTo>
                    <a:pt x="9070" y="3417"/>
                  </a:lnTo>
                  <a:lnTo>
                    <a:pt x="9490" y="3437"/>
                  </a:lnTo>
                  <a:lnTo>
                    <a:pt x="9929" y="3417"/>
                  </a:lnTo>
                  <a:lnTo>
                    <a:pt x="10368" y="3360"/>
                  </a:lnTo>
                  <a:lnTo>
                    <a:pt x="10635" y="3303"/>
                  </a:lnTo>
                  <a:lnTo>
                    <a:pt x="10921" y="3227"/>
                  </a:lnTo>
                  <a:lnTo>
                    <a:pt x="11189" y="3131"/>
                  </a:lnTo>
                  <a:lnTo>
                    <a:pt x="11494" y="2997"/>
                  </a:lnTo>
                  <a:lnTo>
                    <a:pt x="12086" y="2730"/>
                  </a:lnTo>
                  <a:lnTo>
                    <a:pt x="12697" y="2406"/>
                  </a:lnTo>
                  <a:lnTo>
                    <a:pt x="12506" y="2100"/>
                  </a:lnTo>
                  <a:lnTo>
                    <a:pt x="12296" y="1795"/>
                  </a:lnTo>
                  <a:lnTo>
                    <a:pt x="12067" y="1489"/>
                  </a:lnTo>
                  <a:lnTo>
                    <a:pt x="11838" y="1203"/>
                  </a:lnTo>
                  <a:lnTo>
                    <a:pt x="11399" y="1432"/>
                  </a:lnTo>
                  <a:lnTo>
                    <a:pt x="10979" y="1623"/>
                  </a:lnTo>
                  <a:lnTo>
                    <a:pt x="10520" y="1757"/>
                  </a:lnTo>
                  <a:lnTo>
                    <a:pt x="10291" y="1833"/>
                  </a:lnTo>
                  <a:lnTo>
                    <a:pt x="10062" y="1871"/>
                  </a:lnTo>
                  <a:lnTo>
                    <a:pt x="9814" y="1909"/>
                  </a:lnTo>
                  <a:lnTo>
                    <a:pt x="9318" y="1909"/>
                  </a:lnTo>
                  <a:lnTo>
                    <a:pt x="9070" y="1890"/>
                  </a:lnTo>
                  <a:lnTo>
                    <a:pt x="8821" y="1852"/>
                  </a:lnTo>
                  <a:lnTo>
                    <a:pt x="8592" y="1814"/>
                  </a:lnTo>
                  <a:lnTo>
                    <a:pt x="8115" y="1680"/>
                  </a:lnTo>
                  <a:lnTo>
                    <a:pt x="7638" y="1508"/>
                  </a:lnTo>
                  <a:lnTo>
                    <a:pt x="7179" y="1317"/>
                  </a:lnTo>
                  <a:lnTo>
                    <a:pt x="6282" y="936"/>
                  </a:lnTo>
                  <a:lnTo>
                    <a:pt x="5748" y="706"/>
                  </a:lnTo>
                  <a:lnTo>
                    <a:pt x="5213" y="496"/>
                  </a:lnTo>
                  <a:lnTo>
                    <a:pt x="4698" y="325"/>
                  </a:lnTo>
                  <a:lnTo>
                    <a:pt x="4182" y="191"/>
                  </a:lnTo>
                  <a:lnTo>
                    <a:pt x="3667" y="96"/>
                  </a:lnTo>
                  <a:lnTo>
                    <a:pt x="3151" y="38"/>
                  </a:lnTo>
                  <a:lnTo>
                    <a:pt x="263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13"/>
            <p:cNvSpPr/>
            <p:nvPr/>
          </p:nvSpPr>
          <p:spPr>
            <a:xfrm>
              <a:off x="3229125" y="2216000"/>
              <a:ext cx="97375" cy="55400"/>
            </a:xfrm>
            <a:custGeom>
              <a:avLst/>
              <a:gdLst/>
              <a:ahLst/>
              <a:cxnLst/>
              <a:rect l="l" t="t" r="r" b="b"/>
              <a:pathLst>
                <a:path w="3895" h="2216" extrusionOk="0">
                  <a:moveTo>
                    <a:pt x="3895" y="1"/>
                  </a:moveTo>
                  <a:lnTo>
                    <a:pt x="3398" y="39"/>
                  </a:lnTo>
                  <a:lnTo>
                    <a:pt x="2902" y="115"/>
                  </a:lnTo>
                  <a:lnTo>
                    <a:pt x="2386" y="230"/>
                  </a:lnTo>
                  <a:lnTo>
                    <a:pt x="1852" y="383"/>
                  </a:lnTo>
                  <a:lnTo>
                    <a:pt x="974" y="669"/>
                  </a:lnTo>
                  <a:lnTo>
                    <a:pt x="496" y="822"/>
                  </a:lnTo>
                  <a:lnTo>
                    <a:pt x="19" y="974"/>
                  </a:lnTo>
                  <a:lnTo>
                    <a:pt x="0" y="1280"/>
                  </a:lnTo>
                  <a:lnTo>
                    <a:pt x="0" y="1585"/>
                  </a:lnTo>
                  <a:lnTo>
                    <a:pt x="19" y="1891"/>
                  </a:lnTo>
                  <a:lnTo>
                    <a:pt x="38" y="2215"/>
                  </a:lnTo>
                  <a:lnTo>
                    <a:pt x="496" y="2101"/>
                  </a:lnTo>
                  <a:lnTo>
                    <a:pt x="936" y="1967"/>
                  </a:lnTo>
                  <a:lnTo>
                    <a:pt x="1852" y="1700"/>
                  </a:lnTo>
                  <a:lnTo>
                    <a:pt x="2291" y="1566"/>
                  </a:lnTo>
                  <a:lnTo>
                    <a:pt x="2749" y="1452"/>
                  </a:lnTo>
                  <a:lnTo>
                    <a:pt x="3207" y="1375"/>
                  </a:lnTo>
                  <a:lnTo>
                    <a:pt x="3666" y="1318"/>
                  </a:lnTo>
                  <a:lnTo>
                    <a:pt x="3666" y="974"/>
                  </a:lnTo>
                  <a:lnTo>
                    <a:pt x="3723" y="650"/>
                  </a:lnTo>
                  <a:lnTo>
                    <a:pt x="3799" y="325"/>
                  </a:lnTo>
                  <a:lnTo>
                    <a:pt x="38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13"/>
            <p:cNvSpPr/>
            <p:nvPr/>
          </p:nvSpPr>
          <p:spPr>
            <a:xfrm>
              <a:off x="3502600" y="2221725"/>
              <a:ext cx="112200" cy="80225"/>
            </a:xfrm>
            <a:custGeom>
              <a:avLst/>
              <a:gdLst/>
              <a:ahLst/>
              <a:cxnLst/>
              <a:rect l="l" t="t" r="r" b="b"/>
              <a:pathLst>
                <a:path w="4488" h="3209" extrusionOk="0">
                  <a:moveTo>
                    <a:pt x="4353" y="1"/>
                  </a:moveTo>
                  <a:lnTo>
                    <a:pt x="3914" y="230"/>
                  </a:lnTo>
                  <a:lnTo>
                    <a:pt x="3475" y="459"/>
                  </a:lnTo>
                  <a:lnTo>
                    <a:pt x="2616" y="956"/>
                  </a:lnTo>
                  <a:lnTo>
                    <a:pt x="2177" y="1166"/>
                  </a:lnTo>
                  <a:lnTo>
                    <a:pt x="1719" y="1376"/>
                  </a:lnTo>
                  <a:lnTo>
                    <a:pt x="1490" y="1452"/>
                  </a:lnTo>
                  <a:lnTo>
                    <a:pt x="1261" y="1528"/>
                  </a:lnTo>
                  <a:lnTo>
                    <a:pt x="1012" y="1586"/>
                  </a:lnTo>
                  <a:lnTo>
                    <a:pt x="783" y="1643"/>
                  </a:lnTo>
                  <a:lnTo>
                    <a:pt x="516" y="1662"/>
                  </a:lnTo>
                  <a:lnTo>
                    <a:pt x="459" y="2063"/>
                  </a:lnTo>
                  <a:lnTo>
                    <a:pt x="344" y="2445"/>
                  </a:lnTo>
                  <a:lnTo>
                    <a:pt x="191" y="2826"/>
                  </a:lnTo>
                  <a:lnTo>
                    <a:pt x="1" y="3189"/>
                  </a:lnTo>
                  <a:lnTo>
                    <a:pt x="268" y="3208"/>
                  </a:lnTo>
                  <a:lnTo>
                    <a:pt x="535" y="3189"/>
                  </a:lnTo>
                  <a:lnTo>
                    <a:pt x="802" y="3170"/>
                  </a:lnTo>
                  <a:lnTo>
                    <a:pt x="1089" y="3132"/>
                  </a:lnTo>
                  <a:lnTo>
                    <a:pt x="1471" y="3036"/>
                  </a:lnTo>
                  <a:lnTo>
                    <a:pt x="1871" y="2903"/>
                  </a:lnTo>
                  <a:lnTo>
                    <a:pt x="2292" y="2731"/>
                  </a:lnTo>
                  <a:lnTo>
                    <a:pt x="2712" y="2540"/>
                  </a:lnTo>
                  <a:lnTo>
                    <a:pt x="3590" y="2082"/>
                  </a:lnTo>
                  <a:lnTo>
                    <a:pt x="4468" y="1624"/>
                  </a:lnTo>
                  <a:lnTo>
                    <a:pt x="4487" y="1223"/>
                  </a:lnTo>
                  <a:lnTo>
                    <a:pt x="4468" y="803"/>
                  </a:lnTo>
                  <a:lnTo>
                    <a:pt x="4449" y="402"/>
                  </a:lnTo>
                  <a:lnTo>
                    <a:pt x="4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13"/>
            <p:cNvSpPr/>
            <p:nvPr/>
          </p:nvSpPr>
          <p:spPr>
            <a:xfrm>
              <a:off x="3261100" y="2339150"/>
              <a:ext cx="346050" cy="85925"/>
            </a:xfrm>
            <a:custGeom>
              <a:avLst/>
              <a:gdLst/>
              <a:ahLst/>
              <a:cxnLst/>
              <a:rect l="l" t="t" r="r" b="b"/>
              <a:pathLst>
                <a:path w="13842" h="3437" extrusionOk="0">
                  <a:moveTo>
                    <a:pt x="2921" y="0"/>
                  </a:moveTo>
                  <a:lnTo>
                    <a:pt x="2539" y="20"/>
                  </a:lnTo>
                  <a:lnTo>
                    <a:pt x="2158" y="39"/>
                  </a:lnTo>
                  <a:lnTo>
                    <a:pt x="1776" y="96"/>
                  </a:lnTo>
                  <a:lnTo>
                    <a:pt x="1375" y="172"/>
                  </a:lnTo>
                  <a:lnTo>
                    <a:pt x="974" y="268"/>
                  </a:lnTo>
                  <a:lnTo>
                    <a:pt x="573" y="401"/>
                  </a:lnTo>
                  <a:lnTo>
                    <a:pt x="0" y="592"/>
                  </a:lnTo>
                  <a:lnTo>
                    <a:pt x="210" y="860"/>
                  </a:lnTo>
                  <a:lnTo>
                    <a:pt x="420" y="1127"/>
                  </a:lnTo>
                  <a:lnTo>
                    <a:pt x="630" y="1375"/>
                  </a:lnTo>
                  <a:lnTo>
                    <a:pt x="878" y="1623"/>
                  </a:lnTo>
                  <a:lnTo>
                    <a:pt x="1279" y="1509"/>
                  </a:lnTo>
                  <a:lnTo>
                    <a:pt x="1699" y="1413"/>
                  </a:lnTo>
                  <a:lnTo>
                    <a:pt x="2119" y="1356"/>
                  </a:lnTo>
                  <a:lnTo>
                    <a:pt x="2558" y="1318"/>
                  </a:lnTo>
                  <a:lnTo>
                    <a:pt x="2978" y="1299"/>
                  </a:lnTo>
                  <a:lnTo>
                    <a:pt x="3418" y="1337"/>
                  </a:lnTo>
                  <a:lnTo>
                    <a:pt x="3628" y="1375"/>
                  </a:lnTo>
                  <a:lnTo>
                    <a:pt x="3857" y="1413"/>
                  </a:lnTo>
                  <a:lnTo>
                    <a:pt x="4086" y="1471"/>
                  </a:lnTo>
                  <a:lnTo>
                    <a:pt x="4296" y="1547"/>
                  </a:lnTo>
                  <a:lnTo>
                    <a:pt x="4697" y="1700"/>
                  </a:lnTo>
                  <a:lnTo>
                    <a:pt x="5098" y="1852"/>
                  </a:lnTo>
                  <a:lnTo>
                    <a:pt x="5880" y="2196"/>
                  </a:lnTo>
                  <a:lnTo>
                    <a:pt x="6644" y="2559"/>
                  </a:lnTo>
                  <a:lnTo>
                    <a:pt x="7427" y="2883"/>
                  </a:lnTo>
                  <a:lnTo>
                    <a:pt x="7828" y="3036"/>
                  </a:lnTo>
                  <a:lnTo>
                    <a:pt x="8229" y="3170"/>
                  </a:lnTo>
                  <a:lnTo>
                    <a:pt x="8630" y="3284"/>
                  </a:lnTo>
                  <a:lnTo>
                    <a:pt x="9030" y="3361"/>
                  </a:lnTo>
                  <a:lnTo>
                    <a:pt x="9451" y="3418"/>
                  </a:lnTo>
                  <a:lnTo>
                    <a:pt x="9871" y="3437"/>
                  </a:lnTo>
                  <a:lnTo>
                    <a:pt x="10310" y="3437"/>
                  </a:lnTo>
                  <a:lnTo>
                    <a:pt x="10749" y="3380"/>
                  </a:lnTo>
                  <a:lnTo>
                    <a:pt x="11054" y="3303"/>
                  </a:lnTo>
                  <a:lnTo>
                    <a:pt x="11379" y="3208"/>
                  </a:lnTo>
                  <a:lnTo>
                    <a:pt x="11703" y="3074"/>
                  </a:lnTo>
                  <a:lnTo>
                    <a:pt x="12047" y="2921"/>
                  </a:lnTo>
                  <a:lnTo>
                    <a:pt x="12753" y="2578"/>
                  </a:lnTo>
                  <a:lnTo>
                    <a:pt x="13460" y="2215"/>
                  </a:lnTo>
                  <a:lnTo>
                    <a:pt x="13670" y="1280"/>
                  </a:lnTo>
                  <a:lnTo>
                    <a:pt x="13842" y="325"/>
                  </a:lnTo>
                  <a:lnTo>
                    <a:pt x="13842" y="325"/>
                  </a:lnTo>
                  <a:lnTo>
                    <a:pt x="13441" y="554"/>
                  </a:lnTo>
                  <a:lnTo>
                    <a:pt x="13021" y="783"/>
                  </a:lnTo>
                  <a:lnTo>
                    <a:pt x="12200" y="1241"/>
                  </a:lnTo>
                  <a:lnTo>
                    <a:pt x="11761" y="1451"/>
                  </a:lnTo>
                  <a:lnTo>
                    <a:pt x="11341" y="1623"/>
                  </a:lnTo>
                  <a:lnTo>
                    <a:pt x="10901" y="1776"/>
                  </a:lnTo>
                  <a:lnTo>
                    <a:pt x="10672" y="1833"/>
                  </a:lnTo>
                  <a:lnTo>
                    <a:pt x="10443" y="1871"/>
                  </a:lnTo>
                  <a:lnTo>
                    <a:pt x="10195" y="1910"/>
                  </a:lnTo>
                  <a:lnTo>
                    <a:pt x="9699" y="1910"/>
                  </a:lnTo>
                  <a:lnTo>
                    <a:pt x="9451" y="1891"/>
                  </a:lnTo>
                  <a:lnTo>
                    <a:pt x="9202" y="1852"/>
                  </a:lnTo>
                  <a:lnTo>
                    <a:pt x="8973" y="1814"/>
                  </a:lnTo>
                  <a:lnTo>
                    <a:pt x="8496" y="1681"/>
                  </a:lnTo>
                  <a:lnTo>
                    <a:pt x="8019" y="1528"/>
                  </a:lnTo>
                  <a:lnTo>
                    <a:pt x="7560" y="1337"/>
                  </a:lnTo>
                  <a:lnTo>
                    <a:pt x="6663" y="936"/>
                  </a:lnTo>
                  <a:lnTo>
                    <a:pt x="6262" y="764"/>
                  </a:lnTo>
                  <a:lnTo>
                    <a:pt x="5899" y="611"/>
                  </a:lnTo>
                  <a:lnTo>
                    <a:pt x="5518" y="478"/>
                  </a:lnTo>
                  <a:lnTo>
                    <a:pt x="5136" y="363"/>
                  </a:lnTo>
                  <a:lnTo>
                    <a:pt x="4773" y="249"/>
                  </a:lnTo>
                  <a:lnTo>
                    <a:pt x="4391" y="172"/>
                  </a:lnTo>
                  <a:lnTo>
                    <a:pt x="4028" y="96"/>
                  </a:lnTo>
                  <a:lnTo>
                    <a:pt x="3666" y="58"/>
                  </a:lnTo>
                  <a:lnTo>
                    <a:pt x="3284" y="20"/>
                  </a:lnTo>
                  <a:lnTo>
                    <a:pt x="29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13"/>
            <p:cNvSpPr/>
            <p:nvPr/>
          </p:nvSpPr>
          <p:spPr>
            <a:xfrm>
              <a:off x="3420500" y="2490450"/>
              <a:ext cx="144175" cy="58250"/>
            </a:xfrm>
            <a:custGeom>
              <a:avLst/>
              <a:gdLst/>
              <a:ahLst/>
              <a:cxnLst/>
              <a:rect l="l" t="t" r="r" b="b"/>
              <a:pathLst>
                <a:path w="5767" h="2330" extrusionOk="0">
                  <a:moveTo>
                    <a:pt x="650" y="1"/>
                  </a:moveTo>
                  <a:lnTo>
                    <a:pt x="344" y="650"/>
                  </a:lnTo>
                  <a:lnTo>
                    <a:pt x="1" y="1318"/>
                  </a:lnTo>
                  <a:lnTo>
                    <a:pt x="516" y="1547"/>
                  </a:lnTo>
                  <a:lnTo>
                    <a:pt x="1032" y="1776"/>
                  </a:lnTo>
                  <a:lnTo>
                    <a:pt x="1566" y="1967"/>
                  </a:lnTo>
                  <a:lnTo>
                    <a:pt x="2101" y="2120"/>
                  </a:lnTo>
                  <a:lnTo>
                    <a:pt x="2368" y="2196"/>
                  </a:lnTo>
                  <a:lnTo>
                    <a:pt x="2654" y="2253"/>
                  </a:lnTo>
                  <a:lnTo>
                    <a:pt x="2922" y="2292"/>
                  </a:lnTo>
                  <a:lnTo>
                    <a:pt x="3208" y="2311"/>
                  </a:lnTo>
                  <a:lnTo>
                    <a:pt x="3495" y="2330"/>
                  </a:lnTo>
                  <a:lnTo>
                    <a:pt x="3781" y="2330"/>
                  </a:lnTo>
                  <a:lnTo>
                    <a:pt x="4067" y="2311"/>
                  </a:lnTo>
                  <a:lnTo>
                    <a:pt x="4373" y="2253"/>
                  </a:lnTo>
                  <a:lnTo>
                    <a:pt x="4621" y="2215"/>
                  </a:lnTo>
                  <a:lnTo>
                    <a:pt x="4888" y="2139"/>
                  </a:lnTo>
                  <a:lnTo>
                    <a:pt x="5251" y="1337"/>
                  </a:lnTo>
                  <a:lnTo>
                    <a:pt x="5518" y="745"/>
                  </a:lnTo>
                  <a:lnTo>
                    <a:pt x="5766" y="153"/>
                  </a:lnTo>
                  <a:lnTo>
                    <a:pt x="5346" y="344"/>
                  </a:lnTo>
                  <a:lnTo>
                    <a:pt x="4926" y="516"/>
                  </a:lnTo>
                  <a:lnTo>
                    <a:pt x="4506" y="669"/>
                  </a:lnTo>
                  <a:lnTo>
                    <a:pt x="4277" y="726"/>
                  </a:lnTo>
                  <a:lnTo>
                    <a:pt x="4067" y="764"/>
                  </a:lnTo>
                  <a:lnTo>
                    <a:pt x="3838" y="783"/>
                  </a:lnTo>
                  <a:lnTo>
                    <a:pt x="3609" y="802"/>
                  </a:lnTo>
                  <a:lnTo>
                    <a:pt x="3399" y="802"/>
                  </a:lnTo>
                  <a:lnTo>
                    <a:pt x="3170" y="783"/>
                  </a:lnTo>
                  <a:lnTo>
                    <a:pt x="2750" y="726"/>
                  </a:lnTo>
                  <a:lnTo>
                    <a:pt x="2311" y="631"/>
                  </a:lnTo>
                  <a:lnTo>
                    <a:pt x="1891" y="497"/>
                  </a:lnTo>
                  <a:lnTo>
                    <a:pt x="1471" y="344"/>
                  </a:lnTo>
                  <a:lnTo>
                    <a:pt x="1070" y="172"/>
                  </a:lnTo>
                  <a:lnTo>
                    <a:pt x="6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13"/>
            <p:cNvSpPr/>
            <p:nvPr/>
          </p:nvSpPr>
          <p:spPr>
            <a:xfrm>
              <a:off x="3357975" y="2592125"/>
              <a:ext cx="140350" cy="75900"/>
            </a:xfrm>
            <a:custGeom>
              <a:avLst/>
              <a:gdLst/>
              <a:ahLst/>
              <a:cxnLst/>
              <a:rect l="l" t="t" r="r" b="b"/>
              <a:pathLst>
                <a:path w="5614" h="3036" extrusionOk="0">
                  <a:moveTo>
                    <a:pt x="860" y="0"/>
                  </a:moveTo>
                  <a:lnTo>
                    <a:pt x="440" y="592"/>
                  </a:lnTo>
                  <a:lnTo>
                    <a:pt x="1" y="1184"/>
                  </a:lnTo>
                  <a:lnTo>
                    <a:pt x="421" y="1298"/>
                  </a:lnTo>
                  <a:lnTo>
                    <a:pt x="974" y="1508"/>
                  </a:lnTo>
                  <a:lnTo>
                    <a:pt x="1528" y="1737"/>
                  </a:lnTo>
                  <a:lnTo>
                    <a:pt x="2597" y="2234"/>
                  </a:lnTo>
                  <a:lnTo>
                    <a:pt x="3132" y="2463"/>
                  </a:lnTo>
                  <a:lnTo>
                    <a:pt x="3666" y="2692"/>
                  </a:lnTo>
                  <a:lnTo>
                    <a:pt x="4220" y="2883"/>
                  </a:lnTo>
                  <a:lnTo>
                    <a:pt x="4487" y="2959"/>
                  </a:lnTo>
                  <a:lnTo>
                    <a:pt x="4774" y="3036"/>
                  </a:lnTo>
                  <a:lnTo>
                    <a:pt x="4926" y="2807"/>
                  </a:lnTo>
                  <a:lnTo>
                    <a:pt x="5270" y="2234"/>
                  </a:lnTo>
                  <a:lnTo>
                    <a:pt x="5614" y="1661"/>
                  </a:lnTo>
                  <a:lnTo>
                    <a:pt x="5232" y="1604"/>
                  </a:lnTo>
                  <a:lnTo>
                    <a:pt x="4869" y="1508"/>
                  </a:lnTo>
                  <a:lnTo>
                    <a:pt x="4506" y="1413"/>
                  </a:lnTo>
                  <a:lnTo>
                    <a:pt x="4163" y="1279"/>
                  </a:lnTo>
                  <a:lnTo>
                    <a:pt x="3456" y="993"/>
                  </a:lnTo>
                  <a:lnTo>
                    <a:pt x="2788" y="687"/>
                  </a:lnTo>
                  <a:lnTo>
                    <a:pt x="2292" y="477"/>
                  </a:lnTo>
                  <a:lnTo>
                    <a:pt x="1814" y="306"/>
                  </a:lnTo>
                  <a:lnTo>
                    <a:pt x="1337" y="134"/>
                  </a:lnTo>
                  <a:lnTo>
                    <a:pt x="86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4" name="Google Shape;854;p13"/>
          <p:cNvGrpSpPr/>
          <p:nvPr/>
        </p:nvGrpSpPr>
        <p:grpSpPr>
          <a:xfrm rot="-648422">
            <a:off x="8159027" y="267307"/>
            <a:ext cx="610455" cy="790297"/>
            <a:chOff x="2251625" y="1144975"/>
            <a:chExt cx="550825" cy="713100"/>
          </a:xfrm>
        </p:grpSpPr>
        <p:sp>
          <p:nvSpPr>
            <p:cNvPr id="855" name="Google Shape;855;p13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13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13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13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13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13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13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13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13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13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13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13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7" name="Google Shape;867;p13"/>
          <p:cNvSpPr/>
          <p:nvPr/>
        </p:nvSpPr>
        <p:spPr>
          <a:xfrm rot="341940">
            <a:off x="8144847" y="3129740"/>
            <a:ext cx="1515774" cy="3091474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47625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68" name="Google Shape;868;p13"/>
          <p:cNvGrpSpPr/>
          <p:nvPr/>
        </p:nvGrpSpPr>
        <p:grpSpPr>
          <a:xfrm>
            <a:off x="-1219201" y="3872317"/>
            <a:ext cx="3851452" cy="1263131"/>
            <a:chOff x="238125" y="548775"/>
            <a:chExt cx="2842400" cy="932200"/>
          </a:xfrm>
        </p:grpSpPr>
        <p:sp>
          <p:nvSpPr>
            <p:cNvPr id="869" name="Google Shape;869;p13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13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1" name="Google Shape;871;p13"/>
          <p:cNvGrpSpPr/>
          <p:nvPr/>
        </p:nvGrpSpPr>
        <p:grpSpPr>
          <a:xfrm>
            <a:off x="353338" y="4109275"/>
            <a:ext cx="719750" cy="789225"/>
            <a:chOff x="641925" y="383000"/>
            <a:chExt cx="719750" cy="789225"/>
          </a:xfrm>
        </p:grpSpPr>
        <p:sp>
          <p:nvSpPr>
            <p:cNvPr id="872" name="Google Shape;872;p13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13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13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13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13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13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13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13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13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13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13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13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13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13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13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13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8" name="Google Shape;888;p13"/>
          <p:cNvGrpSpPr/>
          <p:nvPr/>
        </p:nvGrpSpPr>
        <p:grpSpPr>
          <a:xfrm>
            <a:off x="8533638" y="1937338"/>
            <a:ext cx="447775" cy="447175"/>
            <a:chOff x="5760700" y="2457850"/>
            <a:chExt cx="447775" cy="447175"/>
          </a:xfrm>
        </p:grpSpPr>
        <p:sp>
          <p:nvSpPr>
            <p:cNvPr id="889" name="Google Shape;889;p13"/>
            <p:cNvSpPr/>
            <p:nvPr/>
          </p:nvSpPr>
          <p:spPr>
            <a:xfrm>
              <a:off x="5760700" y="2457850"/>
              <a:ext cx="447775" cy="447175"/>
            </a:xfrm>
            <a:custGeom>
              <a:avLst/>
              <a:gdLst/>
              <a:ahLst/>
              <a:cxnLst/>
              <a:rect l="l" t="t" r="r" b="b"/>
              <a:pathLst>
                <a:path w="17911" h="17887" extrusionOk="0">
                  <a:moveTo>
                    <a:pt x="6485" y="0"/>
                  </a:moveTo>
                  <a:lnTo>
                    <a:pt x="6153" y="24"/>
                  </a:lnTo>
                  <a:lnTo>
                    <a:pt x="5820" y="71"/>
                  </a:lnTo>
                  <a:lnTo>
                    <a:pt x="5488" y="119"/>
                  </a:lnTo>
                  <a:lnTo>
                    <a:pt x="5155" y="190"/>
                  </a:lnTo>
                  <a:lnTo>
                    <a:pt x="4846" y="285"/>
                  </a:lnTo>
                  <a:lnTo>
                    <a:pt x="4538" y="380"/>
                  </a:lnTo>
                  <a:lnTo>
                    <a:pt x="4205" y="499"/>
                  </a:lnTo>
                  <a:lnTo>
                    <a:pt x="3920" y="641"/>
                  </a:lnTo>
                  <a:lnTo>
                    <a:pt x="3611" y="784"/>
                  </a:lnTo>
                  <a:lnTo>
                    <a:pt x="3326" y="950"/>
                  </a:lnTo>
                  <a:lnTo>
                    <a:pt x="3041" y="1140"/>
                  </a:lnTo>
                  <a:lnTo>
                    <a:pt x="2780" y="1330"/>
                  </a:lnTo>
                  <a:lnTo>
                    <a:pt x="2519" y="1544"/>
                  </a:lnTo>
                  <a:lnTo>
                    <a:pt x="2257" y="1758"/>
                  </a:lnTo>
                  <a:lnTo>
                    <a:pt x="1996" y="1995"/>
                  </a:lnTo>
                  <a:lnTo>
                    <a:pt x="1758" y="2233"/>
                  </a:lnTo>
                  <a:lnTo>
                    <a:pt x="1545" y="2494"/>
                  </a:lnTo>
                  <a:lnTo>
                    <a:pt x="1331" y="2756"/>
                  </a:lnTo>
                  <a:lnTo>
                    <a:pt x="1141" y="3041"/>
                  </a:lnTo>
                  <a:lnTo>
                    <a:pt x="975" y="3302"/>
                  </a:lnTo>
                  <a:lnTo>
                    <a:pt x="808" y="3611"/>
                  </a:lnTo>
                  <a:lnTo>
                    <a:pt x="666" y="3896"/>
                  </a:lnTo>
                  <a:lnTo>
                    <a:pt x="523" y="4204"/>
                  </a:lnTo>
                  <a:lnTo>
                    <a:pt x="405" y="4513"/>
                  </a:lnTo>
                  <a:lnTo>
                    <a:pt x="310" y="4822"/>
                  </a:lnTo>
                  <a:lnTo>
                    <a:pt x="215" y="5155"/>
                  </a:lnTo>
                  <a:lnTo>
                    <a:pt x="143" y="5463"/>
                  </a:lnTo>
                  <a:lnTo>
                    <a:pt x="72" y="5796"/>
                  </a:lnTo>
                  <a:lnTo>
                    <a:pt x="48" y="6128"/>
                  </a:lnTo>
                  <a:lnTo>
                    <a:pt x="24" y="6485"/>
                  </a:lnTo>
                  <a:lnTo>
                    <a:pt x="1" y="6817"/>
                  </a:lnTo>
                  <a:lnTo>
                    <a:pt x="24" y="7150"/>
                  </a:lnTo>
                  <a:lnTo>
                    <a:pt x="48" y="7482"/>
                  </a:lnTo>
                  <a:lnTo>
                    <a:pt x="72" y="7815"/>
                  </a:lnTo>
                  <a:lnTo>
                    <a:pt x="143" y="8147"/>
                  </a:lnTo>
                  <a:lnTo>
                    <a:pt x="215" y="8480"/>
                  </a:lnTo>
                  <a:lnTo>
                    <a:pt x="310" y="8813"/>
                  </a:lnTo>
                  <a:lnTo>
                    <a:pt x="405" y="9121"/>
                  </a:lnTo>
                  <a:lnTo>
                    <a:pt x="523" y="9430"/>
                  </a:lnTo>
                  <a:lnTo>
                    <a:pt x="666" y="9739"/>
                  </a:lnTo>
                  <a:lnTo>
                    <a:pt x="808" y="10024"/>
                  </a:lnTo>
                  <a:lnTo>
                    <a:pt x="975" y="10309"/>
                  </a:lnTo>
                  <a:lnTo>
                    <a:pt x="1141" y="10594"/>
                  </a:lnTo>
                  <a:lnTo>
                    <a:pt x="1331" y="10879"/>
                  </a:lnTo>
                  <a:lnTo>
                    <a:pt x="1545" y="11140"/>
                  </a:lnTo>
                  <a:lnTo>
                    <a:pt x="1758" y="11402"/>
                  </a:lnTo>
                  <a:lnTo>
                    <a:pt x="1996" y="11639"/>
                  </a:lnTo>
                  <a:lnTo>
                    <a:pt x="2257" y="11877"/>
                  </a:lnTo>
                  <a:lnTo>
                    <a:pt x="2519" y="12090"/>
                  </a:lnTo>
                  <a:lnTo>
                    <a:pt x="2780" y="12304"/>
                  </a:lnTo>
                  <a:lnTo>
                    <a:pt x="3041" y="12494"/>
                  </a:lnTo>
                  <a:lnTo>
                    <a:pt x="3326" y="12684"/>
                  </a:lnTo>
                  <a:lnTo>
                    <a:pt x="3611" y="12827"/>
                  </a:lnTo>
                  <a:lnTo>
                    <a:pt x="3920" y="12993"/>
                  </a:lnTo>
                  <a:lnTo>
                    <a:pt x="4205" y="13112"/>
                  </a:lnTo>
                  <a:lnTo>
                    <a:pt x="4514" y="13231"/>
                  </a:lnTo>
                  <a:lnTo>
                    <a:pt x="4846" y="13349"/>
                  </a:lnTo>
                  <a:lnTo>
                    <a:pt x="5155" y="13444"/>
                  </a:lnTo>
                  <a:lnTo>
                    <a:pt x="5488" y="13516"/>
                  </a:lnTo>
                  <a:lnTo>
                    <a:pt x="5820" y="13563"/>
                  </a:lnTo>
                  <a:lnTo>
                    <a:pt x="6153" y="13611"/>
                  </a:lnTo>
                  <a:lnTo>
                    <a:pt x="6485" y="13634"/>
                  </a:lnTo>
                  <a:lnTo>
                    <a:pt x="7174" y="13634"/>
                  </a:lnTo>
                  <a:lnTo>
                    <a:pt x="7530" y="13611"/>
                  </a:lnTo>
                  <a:lnTo>
                    <a:pt x="7863" y="13563"/>
                  </a:lnTo>
                  <a:lnTo>
                    <a:pt x="8196" y="13492"/>
                  </a:lnTo>
                  <a:lnTo>
                    <a:pt x="8552" y="13421"/>
                  </a:lnTo>
                  <a:lnTo>
                    <a:pt x="8861" y="13326"/>
                  </a:lnTo>
                  <a:lnTo>
                    <a:pt x="9193" y="13207"/>
                  </a:lnTo>
                  <a:lnTo>
                    <a:pt x="9526" y="13088"/>
                  </a:lnTo>
                  <a:lnTo>
                    <a:pt x="9834" y="13397"/>
                  </a:lnTo>
                  <a:lnTo>
                    <a:pt x="10001" y="13539"/>
                  </a:lnTo>
                  <a:lnTo>
                    <a:pt x="10215" y="13634"/>
                  </a:lnTo>
                  <a:lnTo>
                    <a:pt x="10428" y="13706"/>
                  </a:lnTo>
                  <a:lnTo>
                    <a:pt x="10642" y="13729"/>
                  </a:lnTo>
                  <a:lnTo>
                    <a:pt x="10690" y="13729"/>
                  </a:lnTo>
                  <a:lnTo>
                    <a:pt x="14846" y="17886"/>
                  </a:lnTo>
                  <a:lnTo>
                    <a:pt x="17911" y="14846"/>
                  </a:lnTo>
                  <a:lnTo>
                    <a:pt x="13754" y="10665"/>
                  </a:lnTo>
                  <a:lnTo>
                    <a:pt x="13730" y="10452"/>
                  </a:lnTo>
                  <a:lnTo>
                    <a:pt x="13659" y="10214"/>
                  </a:lnTo>
                  <a:lnTo>
                    <a:pt x="13564" y="10000"/>
                  </a:lnTo>
                  <a:lnTo>
                    <a:pt x="13421" y="9810"/>
                  </a:lnTo>
                  <a:lnTo>
                    <a:pt x="13089" y="9501"/>
                  </a:lnTo>
                  <a:lnTo>
                    <a:pt x="13279" y="9026"/>
                  </a:lnTo>
                  <a:lnTo>
                    <a:pt x="13421" y="8528"/>
                  </a:lnTo>
                  <a:lnTo>
                    <a:pt x="13540" y="8052"/>
                  </a:lnTo>
                  <a:lnTo>
                    <a:pt x="13611" y="7530"/>
                  </a:lnTo>
                  <a:lnTo>
                    <a:pt x="13635" y="7031"/>
                  </a:lnTo>
                  <a:lnTo>
                    <a:pt x="13635" y="6532"/>
                  </a:lnTo>
                  <a:lnTo>
                    <a:pt x="13611" y="6033"/>
                  </a:lnTo>
                  <a:lnTo>
                    <a:pt x="13516" y="5535"/>
                  </a:lnTo>
                  <a:lnTo>
                    <a:pt x="13421" y="5060"/>
                  </a:lnTo>
                  <a:lnTo>
                    <a:pt x="13255" y="4561"/>
                  </a:lnTo>
                  <a:lnTo>
                    <a:pt x="13089" y="4109"/>
                  </a:lnTo>
                  <a:lnTo>
                    <a:pt x="12875" y="3634"/>
                  </a:lnTo>
                  <a:lnTo>
                    <a:pt x="12614" y="3207"/>
                  </a:lnTo>
                  <a:lnTo>
                    <a:pt x="12329" y="2779"/>
                  </a:lnTo>
                  <a:lnTo>
                    <a:pt x="11996" y="2375"/>
                  </a:lnTo>
                  <a:lnTo>
                    <a:pt x="11663" y="1995"/>
                  </a:lnTo>
                  <a:lnTo>
                    <a:pt x="11402" y="1758"/>
                  </a:lnTo>
                  <a:lnTo>
                    <a:pt x="11141" y="1544"/>
                  </a:lnTo>
                  <a:lnTo>
                    <a:pt x="10880" y="1330"/>
                  </a:lnTo>
                  <a:lnTo>
                    <a:pt x="10618" y="1140"/>
                  </a:lnTo>
                  <a:lnTo>
                    <a:pt x="10333" y="950"/>
                  </a:lnTo>
                  <a:lnTo>
                    <a:pt x="10048" y="784"/>
                  </a:lnTo>
                  <a:lnTo>
                    <a:pt x="9739" y="641"/>
                  </a:lnTo>
                  <a:lnTo>
                    <a:pt x="9431" y="499"/>
                  </a:lnTo>
                  <a:lnTo>
                    <a:pt x="9122" y="380"/>
                  </a:lnTo>
                  <a:lnTo>
                    <a:pt x="8813" y="285"/>
                  </a:lnTo>
                  <a:lnTo>
                    <a:pt x="8504" y="190"/>
                  </a:lnTo>
                  <a:lnTo>
                    <a:pt x="8172" y="119"/>
                  </a:lnTo>
                  <a:lnTo>
                    <a:pt x="7839" y="71"/>
                  </a:lnTo>
                  <a:lnTo>
                    <a:pt x="7507" y="24"/>
                  </a:lnTo>
                  <a:lnTo>
                    <a:pt x="7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13"/>
            <p:cNvSpPr/>
            <p:nvPr/>
          </p:nvSpPr>
          <p:spPr>
            <a:xfrm>
              <a:off x="5994075" y="2691225"/>
              <a:ext cx="183525" cy="182925"/>
            </a:xfrm>
            <a:custGeom>
              <a:avLst/>
              <a:gdLst/>
              <a:ahLst/>
              <a:cxnLst/>
              <a:rect l="l" t="t" r="r" b="b"/>
              <a:pathLst>
                <a:path w="7341" h="7317" extrusionOk="0">
                  <a:moveTo>
                    <a:pt x="1830" y="0"/>
                  </a:moveTo>
                  <a:lnTo>
                    <a:pt x="1" y="1805"/>
                  </a:lnTo>
                  <a:lnTo>
                    <a:pt x="5511" y="7316"/>
                  </a:lnTo>
                  <a:lnTo>
                    <a:pt x="7340" y="5511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13"/>
            <p:cNvSpPr/>
            <p:nvPr/>
          </p:nvSpPr>
          <p:spPr>
            <a:xfrm>
              <a:off x="5990525" y="2687650"/>
              <a:ext cx="92050" cy="91475"/>
            </a:xfrm>
            <a:custGeom>
              <a:avLst/>
              <a:gdLst/>
              <a:ahLst/>
              <a:cxnLst/>
              <a:rect l="l" t="t" r="r" b="b"/>
              <a:pathLst>
                <a:path w="3682" h="3659" extrusionOk="0">
                  <a:moveTo>
                    <a:pt x="2138" y="1"/>
                  </a:moveTo>
                  <a:lnTo>
                    <a:pt x="2043" y="72"/>
                  </a:lnTo>
                  <a:lnTo>
                    <a:pt x="95" y="2020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24" y="2328"/>
                  </a:lnTo>
                  <a:lnTo>
                    <a:pt x="95" y="2423"/>
                  </a:lnTo>
                  <a:lnTo>
                    <a:pt x="1259" y="3587"/>
                  </a:lnTo>
                  <a:lnTo>
                    <a:pt x="1354" y="3635"/>
                  </a:lnTo>
                  <a:lnTo>
                    <a:pt x="1449" y="3659"/>
                  </a:lnTo>
                  <a:lnTo>
                    <a:pt x="1544" y="3635"/>
                  </a:lnTo>
                  <a:lnTo>
                    <a:pt x="1639" y="3587"/>
                  </a:lnTo>
                  <a:lnTo>
                    <a:pt x="3587" y="1640"/>
                  </a:lnTo>
                  <a:lnTo>
                    <a:pt x="3658" y="1545"/>
                  </a:lnTo>
                  <a:lnTo>
                    <a:pt x="3682" y="1450"/>
                  </a:lnTo>
                  <a:lnTo>
                    <a:pt x="3658" y="1331"/>
                  </a:lnTo>
                  <a:lnTo>
                    <a:pt x="3587" y="1236"/>
                  </a:lnTo>
                  <a:lnTo>
                    <a:pt x="2423" y="72"/>
                  </a:lnTo>
                  <a:lnTo>
                    <a:pt x="23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3"/>
            <p:cNvSpPr/>
            <p:nvPr/>
          </p:nvSpPr>
          <p:spPr>
            <a:xfrm>
              <a:off x="5782675" y="2479225"/>
              <a:ext cx="297525" cy="297525"/>
            </a:xfrm>
            <a:custGeom>
              <a:avLst/>
              <a:gdLst/>
              <a:ahLst/>
              <a:cxnLst/>
              <a:rect l="l" t="t" r="r" b="b"/>
              <a:pathLst>
                <a:path w="11901" h="11901" extrusionOk="0">
                  <a:moveTo>
                    <a:pt x="5939" y="0"/>
                  </a:moveTo>
                  <a:lnTo>
                    <a:pt x="5369" y="48"/>
                  </a:lnTo>
                  <a:lnTo>
                    <a:pt x="4822" y="119"/>
                  </a:lnTo>
                  <a:lnTo>
                    <a:pt x="4252" y="262"/>
                  </a:lnTo>
                  <a:lnTo>
                    <a:pt x="3706" y="452"/>
                  </a:lnTo>
                  <a:lnTo>
                    <a:pt x="3445" y="570"/>
                  </a:lnTo>
                  <a:lnTo>
                    <a:pt x="3183" y="689"/>
                  </a:lnTo>
                  <a:lnTo>
                    <a:pt x="2922" y="832"/>
                  </a:lnTo>
                  <a:lnTo>
                    <a:pt x="2685" y="998"/>
                  </a:lnTo>
                  <a:lnTo>
                    <a:pt x="2423" y="1164"/>
                  </a:lnTo>
                  <a:lnTo>
                    <a:pt x="2186" y="1354"/>
                  </a:lnTo>
                  <a:lnTo>
                    <a:pt x="1972" y="1544"/>
                  </a:lnTo>
                  <a:lnTo>
                    <a:pt x="1735" y="1758"/>
                  </a:lnTo>
                  <a:lnTo>
                    <a:pt x="1545" y="1972"/>
                  </a:lnTo>
                  <a:lnTo>
                    <a:pt x="1331" y="2209"/>
                  </a:lnTo>
                  <a:lnTo>
                    <a:pt x="1141" y="2447"/>
                  </a:lnTo>
                  <a:lnTo>
                    <a:pt x="974" y="2684"/>
                  </a:lnTo>
                  <a:lnTo>
                    <a:pt x="832" y="2946"/>
                  </a:lnTo>
                  <a:lnTo>
                    <a:pt x="689" y="3183"/>
                  </a:lnTo>
                  <a:lnTo>
                    <a:pt x="547" y="3444"/>
                  </a:lnTo>
                  <a:lnTo>
                    <a:pt x="428" y="3730"/>
                  </a:lnTo>
                  <a:lnTo>
                    <a:pt x="238" y="4276"/>
                  </a:lnTo>
                  <a:lnTo>
                    <a:pt x="119" y="4822"/>
                  </a:lnTo>
                  <a:lnTo>
                    <a:pt x="24" y="5392"/>
                  </a:lnTo>
                  <a:lnTo>
                    <a:pt x="1" y="5962"/>
                  </a:lnTo>
                  <a:lnTo>
                    <a:pt x="24" y="6532"/>
                  </a:lnTo>
                  <a:lnTo>
                    <a:pt x="119" y="7102"/>
                  </a:lnTo>
                  <a:lnTo>
                    <a:pt x="238" y="7649"/>
                  </a:lnTo>
                  <a:lnTo>
                    <a:pt x="428" y="8195"/>
                  </a:lnTo>
                  <a:lnTo>
                    <a:pt x="547" y="8456"/>
                  </a:lnTo>
                  <a:lnTo>
                    <a:pt x="689" y="8718"/>
                  </a:lnTo>
                  <a:lnTo>
                    <a:pt x="832" y="8979"/>
                  </a:lnTo>
                  <a:lnTo>
                    <a:pt x="974" y="9240"/>
                  </a:lnTo>
                  <a:lnTo>
                    <a:pt x="1141" y="9478"/>
                  </a:lnTo>
                  <a:lnTo>
                    <a:pt x="1331" y="9715"/>
                  </a:lnTo>
                  <a:lnTo>
                    <a:pt x="1545" y="9953"/>
                  </a:lnTo>
                  <a:lnTo>
                    <a:pt x="1735" y="10167"/>
                  </a:lnTo>
                  <a:lnTo>
                    <a:pt x="1972" y="10380"/>
                  </a:lnTo>
                  <a:lnTo>
                    <a:pt x="2186" y="10570"/>
                  </a:lnTo>
                  <a:lnTo>
                    <a:pt x="2423" y="10760"/>
                  </a:lnTo>
                  <a:lnTo>
                    <a:pt x="2685" y="10927"/>
                  </a:lnTo>
                  <a:lnTo>
                    <a:pt x="2922" y="11093"/>
                  </a:lnTo>
                  <a:lnTo>
                    <a:pt x="3183" y="11235"/>
                  </a:lnTo>
                  <a:lnTo>
                    <a:pt x="3445" y="11354"/>
                  </a:lnTo>
                  <a:lnTo>
                    <a:pt x="3706" y="11473"/>
                  </a:lnTo>
                  <a:lnTo>
                    <a:pt x="4252" y="11663"/>
                  </a:lnTo>
                  <a:lnTo>
                    <a:pt x="4822" y="11806"/>
                  </a:lnTo>
                  <a:lnTo>
                    <a:pt x="5369" y="11877"/>
                  </a:lnTo>
                  <a:lnTo>
                    <a:pt x="5939" y="11901"/>
                  </a:lnTo>
                  <a:lnTo>
                    <a:pt x="6509" y="11877"/>
                  </a:lnTo>
                  <a:lnTo>
                    <a:pt x="7079" y="11806"/>
                  </a:lnTo>
                  <a:lnTo>
                    <a:pt x="7649" y="11663"/>
                  </a:lnTo>
                  <a:lnTo>
                    <a:pt x="8195" y="11473"/>
                  </a:lnTo>
                  <a:lnTo>
                    <a:pt x="8457" y="11354"/>
                  </a:lnTo>
                  <a:lnTo>
                    <a:pt x="8718" y="11235"/>
                  </a:lnTo>
                  <a:lnTo>
                    <a:pt x="8979" y="11093"/>
                  </a:lnTo>
                  <a:lnTo>
                    <a:pt x="9217" y="10927"/>
                  </a:lnTo>
                  <a:lnTo>
                    <a:pt x="9478" y="10760"/>
                  </a:lnTo>
                  <a:lnTo>
                    <a:pt x="9716" y="10570"/>
                  </a:lnTo>
                  <a:lnTo>
                    <a:pt x="9929" y="10380"/>
                  </a:lnTo>
                  <a:lnTo>
                    <a:pt x="10167" y="10167"/>
                  </a:lnTo>
                  <a:lnTo>
                    <a:pt x="10357" y="9953"/>
                  </a:lnTo>
                  <a:lnTo>
                    <a:pt x="10571" y="9715"/>
                  </a:lnTo>
                  <a:lnTo>
                    <a:pt x="10737" y="9478"/>
                  </a:lnTo>
                  <a:lnTo>
                    <a:pt x="10927" y="9240"/>
                  </a:lnTo>
                  <a:lnTo>
                    <a:pt x="11070" y="8979"/>
                  </a:lnTo>
                  <a:lnTo>
                    <a:pt x="11212" y="8718"/>
                  </a:lnTo>
                  <a:lnTo>
                    <a:pt x="11355" y="8456"/>
                  </a:lnTo>
                  <a:lnTo>
                    <a:pt x="11473" y="8195"/>
                  </a:lnTo>
                  <a:lnTo>
                    <a:pt x="11663" y="7649"/>
                  </a:lnTo>
                  <a:lnTo>
                    <a:pt x="11782" y="7102"/>
                  </a:lnTo>
                  <a:lnTo>
                    <a:pt x="11877" y="6532"/>
                  </a:lnTo>
                  <a:lnTo>
                    <a:pt x="11901" y="5962"/>
                  </a:lnTo>
                  <a:lnTo>
                    <a:pt x="11877" y="5392"/>
                  </a:lnTo>
                  <a:lnTo>
                    <a:pt x="11782" y="4822"/>
                  </a:lnTo>
                  <a:lnTo>
                    <a:pt x="11663" y="4276"/>
                  </a:lnTo>
                  <a:lnTo>
                    <a:pt x="11473" y="3730"/>
                  </a:lnTo>
                  <a:lnTo>
                    <a:pt x="11355" y="3444"/>
                  </a:lnTo>
                  <a:lnTo>
                    <a:pt x="11212" y="3183"/>
                  </a:lnTo>
                  <a:lnTo>
                    <a:pt x="11070" y="2946"/>
                  </a:lnTo>
                  <a:lnTo>
                    <a:pt x="10927" y="2684"/>
                  </a:lnTo>
                  <a:lnTo>
                    <a:pt x="10737" y="2447"/>
                  </a:lnTo>
                  <a:lnTo>
                    <a:pt x="10571" y="2209"/>
                  </a:lnTo>
                  <a:lnTo>
                    <a:pt x="10357" y="1972"/>
                  </a:lnTo>
                  <a:lnTo>
                    <a:pt x="10167" y="1758"/>
                  </a:lnTo>
                  <a:lnTo>
                    <a:pt x="9929" y="1544"/>
                  </a:lnTo>
                  <a:lnTo>
                    <a:pt x="9716" y="1354"/>
                  </a:lnTo>
                  <a:lnTo>
                    <a:pt x="9478" y="1164"/>
                  </a:lnTo>
                  <a:lnTo>
                    <a:pt x="9217" y="998"/>
                  </a:lnTo>
                  <a:lnTo>
                    <a:pt x="8979" y="832"/>
                  </a:lnTo>
                  <a:lnTo>
                    <a:pt x="8718" y="689"/>
                  </a:lnTo>
                  <a:lnTo>
                    <a:pt x="8457" y="570"/>
                  </a:lnTo>
                  <a:lnTo>
                    <a:pt x="8195" y="452"/>
                  </a:lnTo>
                  <a:lnTo>
                    <a:pt x="7649" y="262"/>
                  </a:lnTo>
                  <a:lnTo>
                    <a:pt x="7079" y="119"/>
                  </a:lnTo>
                  <a:lnTo>
                    <a:pt x="6509" y="48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13"/>
            <p:cNvSpPr/>
            <p:nvPr/>
          </p:nvSpPr>
          <p:spPr>
            <a:xfrm>
              <a:off x="5810575" y="2507125"/>
              <a:ext cx="241725" cy="242300"/>
            </a:xfrm>
            <a:custGeom>
              <a:avLst/>
              <a:gdLst/>
              <a:ahLst/>
              <a:cxnLst/>
              <a:rect l="l" t="t" r="r" b="b"/>
              <a:pathLst>
                <a:path w="9669" h="9692" extrusionOk="0">
                  <a:moveTo>
                    <a:pt x="4823" y="1"/>
                  </a:moveTo>
                  <a:lnTo>
                    <a:pt x="4372" y="24"/>
                  </a:lnTo>
                  <a:lnTo>
                    <a:pt x="3920" y="96"/>
                  </a:lnTo>
                  <a:lnTo>
                    <a:pt x="3445" y="191"/>
                  </a:lnTo>
                  <a:lnTo>
                    <a:pt x="3018" y="357"/>
                  </a:lnTo>
                  <a:lnTo>
                    <a:pt x="2590" y="547"/>
                  </a:lnTo>
                  <a:lnTo>
                    <a:pt x="2163" y="808"/>
                  </a:lnTo>
                  <a:lnTo>
                    <a:pt x="1782" y="1093"/>
                  </a:lnTo>
                  <a:lnTo>
                    <a:pt x="1402" y="1426"/>
                  </a:lnTo>
                  <a:lnTo>
                    <a:pt x="1070" y="1782"/>
                  </a:lnTo>
                  <a:lnTo>
                    <a:pt x="785" y="2186"/>
                  </a:lnTo>
                  <a:lnTo>
                    <a:pt x="547" y="2590"/>
                  </a:lnTo>
                  <a:lnTo>
                    <a:pt x="334" y="3017"/>
                  </a:lnTo>
                  <a:lnTo>
                    <a:pt x="191" y="3469"/>
                  </a:lnTo>
                  <a:lnTo>
                    <a:pt x="72" y="3920"/>
                  </a:lnTo>
                  <a:lnTo>
                    <a:pt x="1" y="4371"/>
                  </a:lnTo>
                  <a:lnTo>
                    <a:pt x="1" y="4846"/>
                  </a:lnTo>
                  <a:lnTo>
                    <a:pt x="1" y="5298"/>
                  </a:lnTo>
                  <a:lnTo>
                    <a:pt x="72" y="5773"/>
                  </a:lnTo>
                  <a:lnTo>
                    <a:pt x="191" y="6224"/>
                  </a:lnTo>
                  <a:lnTo>
                    <a:pt x="334" y="6675"/>
                  </a:lnTo>
                  <a:lnTo>
                    <a:pt x="547" y="7103"/>
                  </a:lnTo>
                  <a:lnTo>
                    <a:pt x="785" y="7507"/>
                  </a:lnTo>
                  <a:lnTo>
                    <a:pt x="1070" y="7910"/>
                  </a:lnTo>
                  <a:lnTo>
                    <a:pt x="1402" y="8267"/>
                  </a:lnTo>
                  <a:lnTo>
                    <a:pt x="1782" y="8599"/>
                  </a:lnTo>
                  <a:lnTo>
                    <a:pt x="2163" y="8884"/>
                  </a:lnTo>
                  <a:lnTo>
                    <a:pt x="2590" y="9146"/>
                  </a:lnTo>
                  <a:lnTo>
                    <a:pt x="3018" y="9336"/>
                  </a:lnTo>
                  <a:lnTo>
                    <a:pt x="3445" y="9478"/>
                  </a:lnTo>
                  <a:lnTo>
                    <a:pt x="3920" y="9597"/>
                  </a:lnTo>
                  <a:lnTo>
                    <a:pt x="4372" y="9668"/>
                  </a:lnTo>
                  <a:lnTo>
                    <a:pt x="4823" y="9692"/>
                  </a:lnTo>
                  <a:lnTo>
                    <a:pt x="5298" y="9668"/>
                  </a:lnTo>
                  <a:lnTo>
                    <a:pt x="5749" y="9597"/>
                  </a:lnTo>
                  <a:lnTo>
                    <a:pt x="6224" y="9478"/>
                  </a:lnTo>
                  <a:lnTo>
                    <a:pt x="6652" y="9336"/>
                  </a:lnTo>
                  <a:lnTo>
                    <a:pt x="7079" y="9146"/>
                  </a:lnTo>
                  <a:lnTo>
                    <a:pt x="7507" y="8884"/>
                  </a:lnTo>
                  <a:lnTo>
                    <a:pt x="7887" y="8599"/>
                  </a:lnTo>
                  <a:lnTo>
                    <a:pt x="8267" y="8267"/>
                  </a:lnTo>
                  <a:lnTo>
                    <a:pt x="8600" y="7910"/>
                  </a:lnTo>
                  <a:lnTo>
                    <a:pt x="8885" y="7507"/>
                  </a:lnTo>
                  <a:lnTo>
                    <a:pt x="9122" y="7103"/>
                  </a:lnTo>
                  <a:lnTo>
                    <a:pt x="9312" y="6675"/>
                  </a:lnTo>
                  <a:lnTo>
                    <a:pt x="9478" y="6224"/>
                  </a:lnTo>
                  <a:lnTo>
                    <a:pt x="9597" y="5773"/>
                  </a:lnTo>
                  <a:lnTo>
                    <a:pt x="9645" y="5298"/>
                  </a:lnTo>
                  <a:lnTo>
                    <a:pt x="9668" y="4846"/>
                  </a:lnTo>
                  <a:lnTo>
                    <a:pt x="9645" y="4371"/>
                  </a:lnTo>
                  <a:lnTo>
                    <a:pt x="9597" y="3920"/>
                  </a:lnTo>
                  <a:lnTo>
                    <a:pt x="9478" y="3469"/>
                  </a:lnTo>
                  <a:lnTo>
                    <a:pt x="9312" y="3017"/>
                  </a:lnTo>
                  <a:lnTo>
                    <a:pt x="9122" y="2590"/>
                  </a:lnTo>
                  <a:lnTo>
                    <a:pt x="8885" y="2186"/>
                  </a:lnTo>
                  <a:lnTo>
                    <a:pt x="8600" y="1782"/>
                  </a:lnTo>
                  <a:lnTo>
                    <a:pt x="8267" y="1426"/>
                  </a:lnTo>
                  <a:lnTo>
                    <a:pt x="7887" y="1093"/>
                  </a:lnTo>
                  <a:lnTo>
                    <a:pt x="7507" y="808"/>
                  </a:lnTo>
                  <a:lnTo>
                    <a:pt x="7079" y="547"/>
                  </a:lnTo>
                  <a:lnTo>
                    <a:pt x="6652" y="357"/>
                  </a:lnTo>
                  <a:lnTo>
                    <a:pt x="6224" y="191"/>
                  </a:lnTo>
                  <a:lnTo>
                    <a:pt x="5749" y="96"/>
                  </a:lnTo>
                  <a:lnTo>
                    <a:pt x="5298" y="24"/>
                  </a:lnTo>
                  <a:lnTo>
                    <a:pt x="48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">
    <p:spTree>
      <p:nvGrpSpPr>
        <p:cNvPr id="1" name="Shape 1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" name="Google Shape;1904;p31"/>
          <p:cNvGrpSpPr/>
          <p:nvPr/>
        </p:nvGrpSpPr>
        <p:grpSpPr>
          <a:xfrm flipH="1">
            <a:off x="81249" y="3880339"/>
            <a:ext cx="3851452" cy="1263131"/>
            <a:chOff x="238125" y="548775"/>
            <a:chExt cx="2842400" cy="932200"/>
          </a:xfrm>
        </p:grpSpPr>
        <p:sp>
          <p:nvSpPr>
            <p:cNvPr id="1905" name="Google Shape;1905;p31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1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907" name="Google Shape;1907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8" name="Google Shape;1908;p31"/>
          <p:cNvSpPr/>
          <p:nvPr/>
        </p:nvSpPr>
        <p:spPr>
          <a:xfrm rot="2700000" flipH="1">
            <a:off x="-444897" y="-1052681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09" name="Google Shape;1909;p31"/>
          <p:cNvGrpSpPr/>
          <p:nvPr/>
        </p:nvGrpSpPr>
        <p:grpSpPr>
          <a:xfrm rot="-948958">
            <a:off x="277257" y="1739916"/>
            <a:ext cx="321314" cy="592814"/>
            <a:chOff x="1400150" y="238125"/>
            <a:chExt cx="388525" cy="716900"/>
          </a:xfrm>
        </p:grpSpPr>
        <p:sp>
          <p:nvSpPr>
            <p:cNvPr id="1910" name="Google Shape;1910;p31"/>
            <p:cNvSpPr/>
            <p:nvPr/>
          </p:nvSpPr>
          <p:spPr>
            <a:xfrm>
              <a:off x="1400150" y="238125"/>
              <a:ext cx="388525" cy="716900"/>
            </a:xfrm>
            <a:custGeom>
              <a:avLst/>
              <a:gdLst/>
              <a:ahLst/>
              <a:cxnLst/>
              <a:rect l="l" t="t" r="r" b="b"/>
              <a:pathLst>
                <a:path w="15541" h="28676" extrusionOk="0">
                  <a:moveTo>
                    <a:pt x="8591" y="0"/>
                  </a:moveTo>
                  <a:lnTo>
                    <a:pt x="8362" y="19"/>
                  </a:lnTo>
                  <a:lnTo>
                    <a:pt x="8133" y="38"/>
                  </a:lnTo>
                  <a:lnTo>
                    <a:pt x="7923" y="76"/>
                  </a:lnTo>
                  <a:lnTo>
                    <a:pt x="7694" y="115"/>
                  </a:lnTo>
                  <a:lnTo>
                    <a:pt x="7484" y="172"/>
                  </a:lnTo>
                  <a:lnTo>
                    <a:pt x="7255" y="248"/>
                  </a:lnTo>
                  <a:lnTo>
                    <a:pt x="7045" y="325"/>
                  </a:lnTo>
                  <a:lnTo>
                    <a:pt x="6778" y="458"/>
                  </a:lnTo>
                  <a:lnTo>
                    <a:pt x="6529" y="592"/>
                  </a:lnTo>
                  <a:lnTo>
                    <a:pt x="6300" y="745"/>
                  </a:lnTo>
                  <a:lnTo>
                    <a:pt x="6071" y="897"/>
                  </a:lnTo>
                  <a:lnTo>
                    <a:pt x="5861" y="1069"/>
                  </a:lnTo>
                  <a:lnTo>
                    <a:pt x="5670" y="1241"/>
                  </a:lnTo>
                  <a:lnTo>
                    <a:pt x="5479" y="1432"/>
                  </a:lnTo>
                  <a:lnTo>
                    <a:pt x="5307" y="1604"/>
                  </a:lnTo>
                  <a:lnTo>
                    <a:pt x="5002" y="1986"/>
                  </a:lnTo>
                  <a:lnTo>
                    <a:pt x="4735" y="2348"/>
                  </a:lnTo>
                  <a:lnTo>
                    <a:pt x="4506" y="2711"/>
                  </a:lnTo>
                  <a:lnTo>
                    <a:pt x="4296" y="3016"/>
                  </a:lnTo>
                  <a:lnTo>
                    <a:pt x="2768" y="5537"/>
                  </a:lnTo>
                  <a:lnTo>
                    <a:pt x="2024" y="6758"/>
                  </a:lnTo>
                  <a:lnTo>
                    <a:pt x="1814" y="7102"/>
                  </a:lnTo>
                  <a:lnTo>
                    <a:pt x="1585" y="7541"/>
                  </a:lnTo>
                  <a:lnTo>
                    <a:pt x="1470" y="7808"/>
                  </a:lnTo>
                  <a:lnTo>
                    <a:pt x="1375" y="8076"/>
                  </a:lnTo>
                  <a:lnTo>
                    <a:pt x="1279" y="8362"/>
                  </a:lnTo>
                  <a:lnTo>
                    <a:pt x="1203" y="8668"/>
                  </a:lnTo>
                  <a:lnTo>
                    <a:pt x="1165" y="8973"/>
                  </a:lnTo>
                  <a:lnTo>
                    <a:pt x="1146" y="9298"/>
                  </a:lnTo>
                  <a:lnTo>
                    <a:pt x="1184" y="9622"/>
                  </a:lnTo>
                  <a:lnTo>
                    <a:pt x="1241" y="9966"/>
                  </a:lnTo>
                  <a:lnTo>
                    <a:pt x="1298" y="10119"/>
                  </a:lnTo>
                  <a:lnTo>
                    <a:pt x="1356" y="10290"/>
                  </a:lnTo>
                  <a:lnTo>
                    <a:pt x="1432" y="10462"/>
                  </a:lnTo>
                  <a:lnTo>
                    <a:pt x="1527" y="10615"/>
                  </a:lnTo>
                  <a:lnTo>
                    <a:pt x="1623" y="10787"/>
                  </a:lnTo>
                  <a:lnTo>
                    <a:pt x="1756" y="10959"/>
                  </a:lnTo>
                  <a:lnTo>
                    <a:pt x="1890" y="11111"/>
                  </a:lnTo>
                  <a:lnTo>
                    <a:pt x="2043" y="11283"/>
                  </a:lnTo>
                  <a:lnTo>
                    <a:pt x="2310" y="11512"/>
                  </a:lnTo>
                  <a:lnTo>
                    <a:pt x="2616" y="11722"/>
                  </a:lnTo>
                  <a:lnTo>
                    <a:pt x="2921" y="11894"/>
                  </a:lnTo>
                  <a:lnTo>
                    <a:pt x="3227" y="12047"/>
                  </a:lnTo>
                  <a:lnTo>
                    <a:pt x="3570" y="12161"/>
                  </a:lnTo>
                  <a:lnTo>
                    <a:pt x="3895" y="12257"/>
                  </a:lnTo>
                  <a:lnTo>
                    <a:pt x="4238" y="12314"/>
                  </a:lnTo>
                  <a:lnTo>
                    <a:pt x="4563" y="12371"/>
                  </a:lnTo>
                  <a:lnTo>
                    <a:pt x="4047" y="16362"/>
                  </a:lnTo>
                  <a:lnTo>
                    <a:pt x="3551" y="20371"/>
                  </a:lnTo>
                  <a:lnTo>
                    <a:pt x="3112" y="20333"/>
                  </a:lnTo>
                  <a:lnTo>
                    <a:pt x="2845" y="20333"/>
                  </a:lnTo>
                  <a:lnTo>
                    <a:pt x="2577" y="20371"/>
                  </a:lnTo>
                  <a:lnTo>
                    <a:pt x="2329" y="20409"/>
                  </a:lnTo>
                  <a:lnTo>
                    <a:pt x="2062" y="20485"/>
                  </a:lnTo>
                  <a:lnTo>
                    <a:pt x="1833" y="20600"/>
                  </a:lnTo>
                  <a:lnTo>
                    <a:pt x="1604" y="20714"/>
                  </a:lnTo>
                  <a:lnTo>
                    <a:pt x="1375" y="20867"/>
                  </a:lnTo>
                  <a:lnTo>
                    <a:pt x="1184" y="21039"/>
                  </a:lnTo>
                  <a:lnTo>
                    <a:pt x="993" y="21211"/>
                  </a:lnTo>
                  <a:lnTo>
                    <a:pt x="821" y="21421"/>
                  </a:lnTo>
                  <a:lnTo>
                    <a:pt x="668" y="21650"/>
                  </a:lnTo>
                  <a:lnTo>
                    <a:pt x="535" y="21879"/>
                  </a:lnTo>
                  <a:lnTo>
                    <a:pt x="420" y="22146"/>
                  </a:lnTo>
                  <a:lnTo>
                    <a:pt x="344" y="22414"/>
                  </a:lnTo>
                  <a:lnTo>
                    <a:pt x="267" y="22681"/>
                  </a:lnTo>
                  <a:lnTo>
                    <a:pt x="229" y="22986"/>
                  </a:lnTo>
                  <a:lnTo>
                    <a:pt x="0" y="25316"/>
                  </a:lnTo>
                  <a:lnTo>
                    <a:pt x="0" y="25678"/>
                  </a:lnTo>
                  <a:lnTo>
                    <a:pt x="19" y="26022"/>
                  </a:lnTo>
                  <a:lnTo>
                    <a:pt x="95" y="26346"/>
                  </a:lnTo>
                  <a:lnTo>
                    <a:pt x="210" y="26652"/>
                  </a:lnTo>
                  <a:lnTo>
                    <a:pt x="344" y="26957"/>
                  </a:lnTo>
                  <a:lnTo>
                    <a:pt x="535" y="27225"/>
                  </a:lnTo>
                  <a:lnTo>
                    <a:pt x="764" y="27454"/>
                  </a:lnTo>
                  <a:lnTo>
                    <a:pt x="1012" y="27683"/>
                  </a:lnTo>
                  <a:lnTo>
                    <a:pt x="1203" y="27855"/>
                  </a:lnTo>
                  <a:lnTo>
                    <a:pt x="1413" y="28027"/>
                  </a:lnTo>
                  <a:lnTo>
                    <a:pt x="1623" y="28160"/>
                  </a:lnTo>
                  <a:lnTo>
                    <a:pt x="1871" y="28275"/>
                  </a:lnTo>
                  <a:lnTo>
                    <a:pt x="2119" y="28370"/>
                  </a:lnTo>
                  <a:lnTo>
                    <a:pt x="2367" y="28447"/>
                  </a:lnTo>
                  <a:lnTo>
                    <a:pt x="2635" y="28504"/>
                  </a:lnTo>
                  <a:lnTo>
                    <a:pt x="2902" y="28523"/>
                  </a:lnTo>
                  <a:lnTo>
                    <a:pt x="4467" y="28580"/>
                  </a:lnTo>
                  <a:lnTo>
                    <a:pt x="5976" y="28637"/>
                  </a:lnTo>
                  <a:lnTo>
                    <a:pt x="7408" y="28657"/>
                  </a:lnTo>
                  <a:lnTo>
                    <a:pt x="8801" y="28676"/>
                  </a:lnTo>
                  <a:lnTo>
                    <a:pt x="10023" y="28657"/>
                  </a:lnTo>
                  <a:lnTo>
                    <a:pt x="11207" y="28637"/>
                  </a:lnTo>
                  <a:lnTo>
                    <a:pt x="11550" y="28618"/>
                  </a:lnTo>
                  <a:lnTo>
                    <a:pt x="11951" y="28599"/>
                  </a:lnTo>
                  <a:lnTo>
                    <a:pt x="12410" y="28523"/>
                  </a:lnTo>
                  <a:lnTo>
                    <a:pt x="12658" y="28466"/>
                  </a:lnTo>
                  <a:lnTo>
                    <a:pt x="12906" y="28389"/>
                  </a:lnTo>
                  <a:lnTo>
                    <a:pt x="13154" y="28313"/>
                  </a:lnTo>
                  <a:lnTo>
                    <a:pt x="13402" y="28198"/>
                  </a:lnTo>
                  <a:lnTo>
                    <a:pt x="13631" y="28065"/>
                  </a:lnTo>
                  <a:lnTo>
                    <a:pt x="13880" y="27893"/>
                  </a:lnTo>
                  <a:lnTo>
                    <a:pt x="14109" y="27721"/>
                  </a:lnTo>
                  <a:lnTo>
                    <a:pt x="14319" y="27492"/>
                  </a:lnTo>
                  <a:lnTo>
                    <a:pt x="14529" y="27244"/>
                  </a:lnTo>
                  <a:lnTo>
                    <a:pt x="14720" y="26957"/>
                  </a:lnTo>
                  <a:lnTo>
                    <a:pt x="14872" y="26709"/>
                  </a:lnTo>
                  <a:lnTo>
                    <a:pt x="14987" y="26461"/>
                  </a:lnTo>
                  <a:lnTo>
                    <a:pt x="15101" y="26194"/>
                  </a:lnTo>
                  <a:lnTo>
                    <a:pt x="15197" y="25926"/>
                  </a:lnTo>
                  <a:lnTo>
                    <a:pt x="15292" y="25659"/>
                  </a:lnTo>
                  <a:lnTo>
                    <a:pt x="15350" y="25392"/>
                  </a:lnTo>
                  <a:lnTo>
                    <a:pt x="15464" y="24838"/>
                  </a:lnTo>
                  <a:lnTo>
                    <a:pt x="15521" y="24304"/>
                  </a:lnTo>
                  <a:lnTo>
                    <a:pt x="15541" y="23788"/>
                  </a:lnTo>
                  <a:lnTo>
                    <a:pt x="15541" y="23292"/>
                  </a:lnTo>
                  <a:lnTo>
                    <a:pt x="15521" y="22834"/>
                  </a:lnTo>
                  <a:lnTo>
                    <a:pt x="15483" y="22547"/>
                  </a:lnTo>
                  <a:lnTo>
                    <a:pt x="15445" y="22299"/>
                  </a:lnTo>
                  <a:lnTo>
                    <a:pt x="15369" y="22032"/>
                  </a:lnTo>
                  <a:lnTo>
                    <a:pt x="15273" y="21803"/>
                  </a:lnTo>
                  <a:lnTo>
                    <a:pt x="15159" y="21574"/>
                  </a:lnTo>
                  <a:lnTo>
                    <a:pt x="15025" y="21364"/>
                  </a:lnTo>
                  <a:lnTo>
                    <a:pt x="14872" y="21154"/>
                  </a:lnTo>
                  <a:lnTo>
                    <a:pt x="14701" y="20963"/>
                  </a:lnTo>
                  <a:lnTo>
                    <a:pt x="14510" y="20810"/>
                  </a:lnTo>
                  <a:lnTo>
                    <a:pt x="14319" y="20657"/>
                  </a:lnTo>
                  <a:lnTo>
                    <a:pt x="14109" y="20524"/>
                  </a:lnTo>
                  <a:lnTo>
                    <a:pt x="13880" y="20409"/>
                  </a:lnTo>
                  <a:lnTo>
                    <a:pt x="13631" y="20314"/>
                  </a:lnTo>
                  <a:lnTo>
                    <a:pt x="13383" y="20237"/>
                  </a:lnTo>
                  <a:lnTo>
                    <a:pt x="13116" y="20180"/>
                  </a:lnTo>
                  <a:lnTo>
                    <a:pt x="12849" y="20142"/>
                  </a:lnTo>
                  <a:lnTo>
                    <a:pt x="12810" y="20142"/>
                  </a:lnTo>
                  <a:lnTo>
                    <a:pt x="12772" y="19664"/>
                  </a:lnTo>
                  <a:lnTo>
                    <a:pt x="12734" y="19206"/>
                  </a:lnTo>
                  <a:lnTo>
                    <a:pt x="12677" y="17335"/>
                  </a:lnTo>
                  <a:lnTo>
                    <a:pt x="12639" y="15445"/>
                  </a:lnTo>
                  <a:lnTo>
                    <a:pt x="12639" y="13555"/>
                  </a:lnTo>
                  <a:lnTo>
                    <a:pt x="12639" y="11665"/>
                  </a:lnTo>
                  <a:lnTo>
                    <a:pt x="12677" y="9889"/>
                  </a:lnTo>
                  <a:lnTo>
                    <a:pt x="12753" y="8133"/>
                  </a:lnTo>
                  <a:lnTo>
                    <a:pt x="12772" y="7618"/>
                  </a:lnTo>
                  <a:lnTo>
                    <a:pt x="12810" y="7083"/>
                  </a:lnTo>
                  <a:lnTo>
                    <a:pt x="12868" y="6338"/>
                  </a:lnTo>
                  <a:lnTo>
                    <a:pt x="12906" y="5556"/>
                  </a:lnTo>
                  <a:lnTo>
                    <a:pt x="12906" y="5155"/>
                  </a:lnTo>
                  <a:lnTo>
                    <a:pt x="12887" y="4754"/>
                  </a:lnTo>
                  <a:lnTo>
                    <a:pt x="12868" y="4353"/>
                  </a:lnTo>
                  <a:lnTo>
                    <a:pt x="12810" y="3952"/>
                  </a:lnTo>
                  <a:lnTo>
                    <a:pt x="12753" y="3666"/>
                  </a:lnTo>
                  <a:lnTo>
                    <a:pt x="12696" y="3398"/>
                  </a:lnTo>
                  <a:lnTo>
                    <a:pt x="12620" y="3150"/>
                  </a:lnTo>
                  <a:lnTo>
                    <a:pt x="12524" y="2883"/>
                  </a:lnTo>
                  <a:lnTo>
                    <a:pt x="12429" y="2635"/>
                  </a:lnTo>
                  <a:lnTo>
                    <a:pt x="12295" y="2386"/>
                  </a:lnTo>
                  <a:lnTo>
                    <a:pt x="12161" y="2157"/>
                  </a:lnTo>
                  <a:lnTo>
                    <a:pt x="12028" y="1928"/>
                  </a:lnTo>
                  <a:lnTo>
                    <a:pt x="11875" y="1718"/>
                  </a:lnTo>
                  <a:lnTo>
                    <a:pt x="11703" y="1508"/>
                  </a:lnTo>
                  <a:lnTo>
                    <a:pt x="11531" y="1317"/>
                  </a:lnTo>
                  <a:lnTo>
                    <a:pt x="11340" y="1126"/>
                  </a:lnTo>
                  <a:lnTo>
                    <a:pt x="11150" y="955"/>
                  </a:lnTo>
                  <a:lnTo>
                    <a:pt x="10940" y="802"/>
                  </a:lnTo>
                  <a:lnTo>
                    <a:pt x="10730" y="649"/>
                  </a:lnTo>
                  <a:lnTo>
                    <a:pt x="10500" y="515"/>
                  </a:lnTo>
                  <a:lnTo>
                    <a:pt x="10290" y="401"/>
                  </a:lnTo>
                  <a:lnTo>
                    <a:pt x="10099" y="305"/>
                  </a:lnTo>
                  <a:lnTo>
                    <a:pt x="9889" y="229"/>
                  </a:lnTo>
                  <a:lnTo>
                    <a:pt x="9660" y="153"/>
                  </a:lnTo>
                  <a:lnTo>
                    <a:pt x="9450" y="115"/>
                  </a:lnTo>
                  <a:lnTo>
                    <a:pt x="9240" y="57"/>
                  </a:lnTo>
                  <a:lnTo>
                    <a:pt x="9030" y="38"/>
                  </a:lnTo>
                  <a:lnTo>
                    <a:pt x="8801" y="19"/>
                  </a:lnTo>
                  <a:lnTo>
                    <a:pt x="8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31"/>
            <p:cNvSpPr/>
            <p:nvPr/>
          </p:nvSpPr>
          <p:spPr>
            <a:xfrm>
              <a:off x="1439275" y="277725"/>
              <a:ext cx="310275" cy="637700"/>
            </a:xfrm>
            <a:custGeom>
              <a:avLst/>
              <a:gdLst/>
              <a:ahLst/>
              <a:cxnLst/>
              <a:rect l="l" t="t" r="r" b="b"/>
              <a:pathLst>
                <a:path w="12411" h="25508" extrusionOk="0">
                  <a:moveTo>
                    <a:pt x="6931" y="1"/>
                  </a:moveTo>
                  <a:lnTo>
                    <a:pt x="6644" y="20"/>
                  </a:lnTo>
                  <a:lnTo>
                    <a:pt x="6377" y="96"/>
                  </a:lnTo>
                  <a:lnTo>
                    <a:pt x="6091" y="192"/>
                  </a:lnTo>
                  <a:lnTo>
                    <a:pt x="5919" y="268"/>
                  </a:lnTo>
                  <a:lnTo>
                    <a:pt x="5747" y="363"/>
                  </a:lnTo>
                  <a:lnTo>
                    <a:pt x="5594" y="459"/>
                  </a:lnTo>
                  <a:lnTo>
                    <a:pt x="5461" y="573"/>
                  </a:lnTo>
                  <a:lnTo>
                    <a:pt x="5174" y="802"/>
                  </a:lnTo>
                  <a:lnTo>
                    <a:pt x="4926" y="1070"/>
                  </a:lnTo>
                  <a:lnTo>
                    <a:pt x="4697" y="1356"/>
                  </a:lnTo>
                  <a:lnTo>
                    <a:pt x="4468" y="1642"/>
                  </a:lnTo>
                  <a:lnTo>
                    <a:pt x="4067" y="2273"/>
                  </a:lnTo>
                  <a:lnTo>
                    <a:pt x="3303" y="3513"/>
                  </a:lnTo>
                  <a:lnTo>
                    <a:pt x="3284" y="3571"/>
                  </a:lnTo>
                  <a:lnTo>
                    <a:pt x="1795" y="5995"/>
                  </a:lnTo>
                  <a:lnTo>
                    <a:pt x="1719" y="6110"/>
                  </a:lnTo>
                  <a:lnTo>
                    <a:pt x="1547" y="6434"/>
                  </a:lnTo>
                  <a:lnTo>
                    <a:pt x="1375" y="6759"/>
                  </a:lnTo>
                  <a:lnTo>
                    <a:pt x="1280" y="6988"/>
                  </a:lnTo>
                  <a:lnTo>
                    <a:pt x="1203" y="7236"/>
                  </a:lnTo>
                  <a:lnTo>
                    <a:pt x="1165" y="7465"/>
                  </a:lnTo>
                  <a:lnTo>
                    <a:pt x="1165" y="7695"/>
                  </a:lnTo>
                  <a:lnTo>
                    <a:pt x="1203" y="7924"/>
                  </a:lnTo>
                  <a:lnTo>
                    <a:pt x="1222" y="8038"/>
                  </a:lnTo>
                  <a:lnTo>
                    <a:pt x="1280" y="8153"/>
                  </a:lnTo>
                  <a:lnTo>
                    <a:pt x="1337" y="8248"/>
                  </a:lnTo>
                  <a:lnTo>
                    <a:pt x="1394" y="8363"/>
                  </a:lnTo>
                  <a:lnTo>
                    <a:pt x="1490" y="8477"/>
                  </a:lnTo>
                  <a:lnTo>
                    <a:pt x="1585" y="8573"/>
                  </a:lnTo>
                  <a:lnTo>
                    <a:pt x="1719" y="8687"/>
                  </a:lnTo>
                  <a:lnTo>
                    <a:pt x="1852" y="8802"/>
                  </a:lnTo>
                  <a:lnTo>
                    <a:pt x="2005" y="8878"/>
                  </a:lnTo>
                  <a:lnTo>
                    <a:pt x="2158" y="8974"/>
                  </a:lnTo>
                  <a:lnTo>
                    <a:pt x="2330" y="9031"/>
                  </a:lnTo>
                  <a:lnTo>
                    <a:pt x="2502" y="9088"/>
                  </a:lnTo>
                  <a:lnTo>
                    <a:pt x="2883" y="9184"/>
                  </a:lnTo>
                  <a:lnTo>
                    <a:pt x="3265" y="9241"/>
                  </a:lnTo>
                  <a:lnTo>
                    <a:pt x="3647" y="9279"/>
                  </a:lnTo>
                  <a:lnTo>
                    <a:pt x="4793" y="9279"/>
                  </a:lnTo>
                  <a:lnTo>
                    <a:pt x="4525" y="11322"/>
                  </a:lnTo>
                  <a:lnTo>
                    <a:pt x="4430" y="11914"/>
                  </a:lnTo>
                  <a:lnTo>
                    <a:pt x="4182" y="13861"/>
                  </a:lnTo>
                  <a:lnTo>
                    <a:pt x="3972" y="15427"/>
                  </a:lnTo>
                  <a:lnTo>
                    <a:pt x="3742" y="17240"/>
                  </a:lnTo>
                  <a:lnTo>
                    <a:pt x="3647" y="18157"/>
                  </a:lnTo>
                  <a:lnTo>
                    <a:pt x="3456" y="19799"/>
                  </a:lnTo>
                  <a:lnTo>
                    <a:pt x="3399" y="20276"/>
                  </a:lnTo>
                  <a:lnTo>
                    <a:pt x="2998" y="20314"/>
                  </a:lnTo>
                  <a:lnTo>
                    <a:pt x="2597" y="20371"/>
                  </a:lnTo>
                  <a:lnTo>
                    <a:pt x="2024" y="20352"/>
                  </a:lnTo>
                  <a:lnTo>
                    <a:pt x="1451" y="20333"/>
                  </a:lnTo>
                  <a:lnTo>
                    <a:pt x="1318" y="20314"/>
                  </a:lnTo>
                  <a:lnTo>
                    <a:pt x="1203" y="20333"/>
                  </a:lnTo>
                  <a:lnTo>
                    <a:pt x="1089" y="20371"/>
                  </a:lnTo>
                  <a:lnTo>
                    <a:pt x="974" y="20410"/>
                  </a:lnTo>
                  <a:lnTo>
                    <a:pt x="860" y="20467"/>
                  </a:lnTo>
                  <a:lnTo>
                    <a:pt x="764" y="20524"/>
                  </a:lnTo>
                  <a:lnTo>
                    <a:pt x="688" y="20601"/>
                  </a:lnTo>
                  <a:lnTo>
                    <a:pt x="592" y="20677"/>
                  </a:lnTo>
                  <a:lnTo>
                    <a:pt x="459" y="20868"/>
                  </a:lnTo>
                  <a:lnTo>
                    <a:pt x="344" y="21078"/>
                  </a:lnTo>
                  <a:lnTo>
                    <a:pt x="268" y="21307"/>
                  </a:lnTo>
                  <a:lnTo>
                    <a:pt x="230" y="21536"/>
                  </a:lnTo>
                  <a:lnTo>
                    <a:pt x="134" y="22567"/>
                  </a:lnTo>
                  <a:lnTo>
                    <a:pt x="134" y="22586"/>
                  </a:lnTo>
                  <a:lnTo>
                    <a:pt x="1" y="23884"/>
                  </a:lnTo>
                  <a:lnTo>
                    <a:pt x="1" y="24056"/>
                  </a:lnTo>
                  <a:lnTo>
                    <a:pt x="20" y="24228"/>
                  </a:lnTo>
                  <a:lnTo>
                    <a:pt x="58" y="24381"/>
                  </a:lnTo>
                  <a:lnTo>
                    <a:pt x="115" y="24514"/>
                  </a:lnTo>
                  <a:lnTo>
                    <a:pt x="191" y="24629"/>
                  </a:lnTo>
                  <a:lnTo>
                    <a:pt x="287" y="24743"/>
                  </a:lnTo>
                  <a:lnTo>
                    <a:pt x="382" y="24820"/>
                  </a:lnTo>
                  <a:lnTo>
                    <a:pt x="497" y="24896"/>
                  </a:lnTo>
                  <a:lnTo>
                    <a:pt x="650" y="25068"/>
                  </a:lnTo>
                  <a:lnTo>
                    <a:pt x="745" y="25144"/>
                  </a:lnTo>
                  <a:lnTo>
                    <a:pt x="841" y="25202"/>
                  </a:lnTo>
                  <a:lnTo>
                    <a:pt x="955" y="25278"/>
                  </a:lnTo>
                  <a:lnTo>
                    <a:pt x="1089" y="25316"/>
                  </a:lnTo>
                  <a:lnTo>
                    <a:pt x="1241" y="25354"/>
                  </a:lnTo>
                  <a:lnTo>
                    <a:pt x="1413" y="25373"/>
                  </a:lnTo>
                  <a:lnTo>
                    <a:pt x="2540" y="25412"/>
                  </a:lnTo>
                  <a:lnTo>
                    <a:pt x="3685" y="25450"/>
                  </a:lnTo>
                  <a:lnTo>
                    <a:pt x="5155" y="25488"/>
                  </a:lnTo>
                  <a:lnTo>
                    <a:pt x="6644" y="25507"/>
                  </a:lnTo>
                  <a:lnTo>
                    <a:pt x="8114" y="25507"/>
                  </a:lnTo>
                  <a:lnTo>
                    <a:pt x="9604" y="25488"/>
                  </a:lnTo>
                  <a:lnTo>
                    <a:pt x="9928" y="25469"/>
                  </a:lnTo>
                  <a:lnTo>
                    <a:pt x="10253" y="25450"/>
                  </a:lnTo>
                  <a:lnTo>
                    <a:pt x="10558" y="25393"/>
                  </a:lnTo>
                  <a:lnTo>
                    <a:pt x="10845" y="25316"/>
                  </a:lnTo>
                  <a:lnTo>
                    <a:pt x="10997" y="25278"/>
                  </a:lnTo>
                  <a:lnTo>
                    <a:pt x="11131" y="25202"/>
                  </a:lnTo>
                  <a:lnTo>
                    <a:pt x="11265" y="25144"/>
                  </a:lnTo>
                  <a:lnTo>
                    <a:pt x="11379" y="25049"/>
                  </a:lnTo>
                  <a:lnTo>
                    <a:pt x="11513" y="24953"/>
                  </a:lnTo>
                  <a:lnTo>
                    <a:pt x="11627" y="24839"/>
                  </a:lnTo>
                  <a:lnTo>
                    <a:pt x="11723" y="24705"/>
                  </a:lnTo>
                  <a:lnTo>
                    <a:pt x="11818" y="24552"/>
                  </a:lnTo>
                  <a:lnTo>
                    <a:pt x="11971" y="24285"/>
                  </a:lnTo>
                  <a:lnTo>
                    <a:pt x="12105" y="23980"/>
                  </a:lnTo>
                  <a:lnTo>
                    <a:pt x="12200" y="23655"/>
                  </a:lnTo>
                  <a:lnTo>
                    <a:pt x="12276" y="23331"/>
                  </a:lnTo>
                  <a:lnTo>
                    <a:pt x="12353" y="23006"/>
                  </a:lnTo>
                  <a:lnTo>
                    <a:pt x="12391" y="22662"/>
                  </a:lnTo>
                  <a:lnTo>
                    <a:pt x="12410" y="22319"/>
                  </a:lnTo>
                  <a:lnTo>
                    <a:pt x="12410" y="21975"/>
                  </a:lnTo>
                  <a:lnTo>
                    <a:pt x="12410" y="21651"/>
                  </a:lnTo>
                  <a:lnTo>
                    <a:pt x="12391" y="21345"/>
                  </a:lnTo>
                  <a:lnTo>
                    <a:pt x="12353" y="21097"/>
                  </a:lnTo>
                  <a:lnTo>
                    <a:pt x="12276" y="20868"/>
                  </a:lnTo>
                  <a:lnTo>
                    <a:pt x="12162" y="20677"/>
                  </a:lnTo>
                  <a:lnTo>
                    <a:pt x="12028" y="20486"/>
                  </a:lnTo>
                  <a:lnTo>
                    <a:pt x="11856" y="20352"/>
                  </a:lnTo>
                  <a:lnTo>
                    <a:pt x="11646" y="20238"/>
                  </a:lnTo>
                  <a:lnTo>
                    <a:pt x="11417" y="20161"/>
                  </a:lnTo>
                  <a:lnTo>
                    <a:pt x="11169" y="20123"/>
                  </a:lnTo>
                  <a:lnTo>
                    <a:pt x="10501" y="20085"/>
                  </a:lnTo>
                  <a:lnTo>
                    <a:pt x="9814" y="20047"/>
                  </a:lnTo>
                  <a:lnTo>
                    <a:pt x="9814" y="19970"/>
                  </a:lnTo>
                  <a:lnTo>
                    <a:pt x="9795" y="19856"/>
                  </a:lnTo>
                  <a:lnTo>
                    <a:pt x="9680" y="18730"/>
                  </a:lnTo>
                  <a:lnTo>
                    <a:pt x="9642" y="18195"/>
                  </a:lnTo>
                  <a:lnTo>
                    <a:pt x="9604" y="17699"/>
                  </a:lnTo>
                  <a:lnTo>
                    <a:pt x="9585" y="17298"/>
                  </a:lnTo>
                  <a:lnTo>
                    <a:pt x="9565" y="16610"/>
                  </a:lnTo>
                  <a:lnTo>
                    <a:pt x="9527" y="15312"/>
                  </a:lnTo>
                  <a:lnTo>
                    <a:pt x="9508" y="13995"/>
                  </a:lnTo>
                  <a:lnTo>
                    <a:pt x="9508" y="13861"/>
                  </a:lnTo>
                  <a:lnTo>
                    <a:pt x="9489" y="12582"/>
                  </a:lnTo>
                  <a:lnTo>
                    <a:pt x="9508" y="11322"/>
                  </a:lnTo>
                  <a:lnTo>
                    <a:pt x="9508" y="10596"/>
                  </a:lnTo>
                  <a:lnTo>
                    <a:pt x="9508" y="10062"/>
                  </a:lnTo>
                  <a:lnTo>
                    <a:pt x="9565" y="7962"/>
                  </a:lnTo>
                  <a:lnTo>
                    <a:pt x="9604" y="6492"/>
                  </a:lnTo>
                  <a:lnTo>
                    <a:pt x="9642" y="6053"/>
                  </a:lnTo>
                  <a:lnTo>
                    <a:pt x="9699" y="5289"/>
                  </a:lnTo>
                  <a:lnTo>
                    <a:pt x="9737" y="4525"/>
                  </a:lnTo>
                  <a:lnTo>
                    <a:pt x="9775" y="4010"/>
                  </a:lnTo>
                  <a:lnTo>
                    <a:pt x="9756" y="3513"/>
                  </a:lnTo>
                  <a:lnTo>
                    <a:pt x="9737" y="3055"/>
                  </a:lnTo>
                  <a:lnTo>
                    <a:pt x="9699" y="2597"/>
                  </a:lnTo>
                  <a:lnTo>
                    <a:pt x="9623" y="2273"/>
                  </a:lnTo>
                  <a:lnTo>
                    <a:pt x="9527" y="1948"/>
                  </a:lnTo>
                  <a:lnTo>
                    <a:pt x="9413" y="1681"/>
                  </a:lnTo>
                  <a:lnTo>
                    <a:pt x="9298" y="1452"/>
                  </a:lnTo>
                  <a:lnTo>
                    <a:pt x="9145" y="1222"/>
                  </a:lnTo>
                  <a:lnTo>
                    <a:pt x="8993" y="993"/>
                  </a:lnTo>
                  <a:lnTo>
                    <a:pt x="8802" y="802"/>
                  </a:lnTo>
                  <a:lnTo>
                    <a:pt x="8611" y="612"/>
                  </a:lnTo>
                  <a:lnTo>
                    <a:pt x="8401" y="459"/>
                  </a:lnTo>
                  <a:lnTo>
                    <a:pt x="8191" y="306"/>
                  </a:lnTo>
                  <a:lnTo>
                    <a:pt x="7962" y="192"/>
                  </a:lnTo>
                  <a:lnTo>
                    <a:pt x="7714" y="96"/>
                  </a:lnTo>
                  <a:lnTo>
                    <a:pt x="7465" y="39"/>
                  </a:lnTo>
                  <a:lnTo>
                    <a:pt x="71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31"/>
            <p:cNvSpPr/>
            <p:nvPr/>
          </p:nvSpPr>
          <p:spPr>
            <a:xfrm>
              <a:off x="1473650" y="326400"/>
              <a:ext cx="210025" cy="120325"/>
            </a:xfrm>
            <a:custGeom>
              <a:avLst/>
              <a:gdLst/>
              <a:ahLst/>
              <a:cxnLst/>
              <a:rect l="l" t="t" r="r" b="b"/>
              <a:pathLst>
                <a:path w="8401" h="4813" extrusionOk="0">
                  <a:moveTo>
                    <a:pt x="8152" y="1"/>
                  </a:moveTo>
                  <a:lnTo>
                    <a:pt x="6587" y="383"/>
                  </a:lnTo>
                  <a:lnTo>
                    <a:pt x="5021" y="765"/>
                  </a:lnTo>
                  <a:lnTo>
                    <a:pt x="3456" y="1185"/>
                  </a:lnTo>
                  <a:lnTo>
                    <a:pt x="1909" y="1624"/>
                  </a:lnTo>
                  <a:lnTo>
                    <a:pt x="420" y="4048"/>
                  </a:lnTo>
                  <a:lnTo>
                    <a:pt x="344" y="4163"/>
                  </a:lnTo>
                  <a:lnTo>
                    <a:pt x="172" y="4487"/>
                  </a:lnTo>
                  <a:lnTo>
                    <a:pt x="0" y="4812"/>
                  </a:lnTo>
                  <a:lnTo>
                    <a:pt x="2081" y="4220"/>
                  </a:lnTo>
                  <a:lnTo>
                    <a:pt x="4162" y="3628"/>
                  </a:lnTo>
                  <a:lnTo>
                    <a:pt x="6262" y="3094"/>
                  </a:lnTo>
                  <a:lnTo>
                    <a:pt x="8362" y="2578"/>
                  </a:lnTo>
                  <a:lnTo>
                    <a:pt x="8400" y="2063"/>
                  </a:lnTo>
                  <a:lnTo>
                    <a:pt x="8381" y="1566"/>
                  </a:lnTo>
                  <a:lnTo>
                    <a:pt x="8362" y="1108"/>
                  </a:lnTo>
                  <a:lnTo>
                    <a:pt x="8324" y="650"/>
                  </a:lnTo>
                  <a:lnTo>
                    <a:pt x="8248" y="326"/>
                  </a:lnTo>
                  <a:lnTo>
                    <a:pt x="81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31"/>
            <p:cNvSpPr/>
            <p:nvPr/>
          </p:nvSpPr>
          <p:spPr>
            <a:xfrm>
              <a:off x="1549050" y="476750"/>
              <a:ext cx="129375" cy="98825"/>
            </a:xfrm>
            <a:custGeom>
              <a:avLst/>
              <a:gdLst/>
              <a:ahLst/>
              <a:cxnLst/>
              <a:rect l="l" t="t" r="r" b="b"/>
              <a:pathLst>
                <a:path w="5175" h="3953" extrusionOk="0">
                  <a:moveTo>
                    <a:pt x="5174" y="1"/>
                  </a:moveTo>
                  <a:lnTo>
                    <a:pt x="3876" y="325"/>
                  </a:lnTo>
                  <a:lnTo>
                    <a:pt x="2578" y="650"/>
                  </a:lnTo>
                  <a:lnTo>
                    <a:pt x="1280" y="975"/>
                  </a:lnTo>
                  <a:lnTo>
                    <a:pt x="1" y="1318"/>
                  </a:lnTo>
                  <a:lnTo>
                    <a:pt x="402" y="1318"/>
                  </a:lnTo>
                  <a:lnTo>
                    <a:pt x="134" y="3361"/>
                  </a:lnTo>
                  <a:lnTo>
                    <a:pt x="39" y="3953"/>
                  </a:lnTo>
                  <a:lnTo>
                    <a:pt x="2578" y="3285"/>
                  </a:lnTo>
                  <a:lnTo>
                    <a:pt x="3838" y="2960"/>
                  </a:lnTo>
                  <a:lnTo>
                    <a:pt x="5117" y="2635"/>
                  </a:lnTo>
                  <a:lnTo>
                    <a:pt x="5117" y="2101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31"/>
            <p:cNvSpPr/>
            <p:nvPr/>
          </p:nvSpPr>
          <p:spPr>
            <a:xfrm>
              <a:off x="1530450" y="627575"/>
              <a:ext cx="147975" cy="104075"/>
            </a:xfrm>
            <a:custGeom>
              <a:avLst/>
              <a:gdLst/>
              <a:ahLst/>
              <a:cxnLst/>
              <a:rect l="l" t="t" r="r" b="b"/>
              <a:pathLst>
                <a:path w="5919" h="4163" extrusionOk="0">
                  <a:moveTo>
                    <a:pt x="5861" y="1"/>
                  </a:moveTo>
                  <a:lnTo>
                    <a:pt x="4467" y="344"/>
                  </a:lnTo>
                  <a:lnTo>
                    <a:pt x="3093" y="688"/>
                  </a:lnTo>
                  <a:lnTo>
                    <a:pt x="1699" y="1051"/>
                  </a:lnTo>
                  <a:lnTo>
                    <a:pt x="325" y="1433"/>
                  </a:lnTo>
                  <a:lnTo>
                    <a:pt x="95" y="3246"/>
                  </a:lnTo>
                  <a:lnTo>
                    <a:pt x="0" y="4163"/>
                  </a:lnTo>
                  <a:lnTo>
                    <a:pt x="0" y="4163"/>
                  </a:lnTo>
                  <a:lnTo>
                    <a:pt x="1470" y="3762"/>
                  </a:lnTo>
                  <a:lnTo>
                    <a:pt x="2940" y="3361"/>
                  </a:lnTo>
                  <a:lnTo>
                    <a:pt x="4429" y="2979"/>
                  </a:lnTo>
                  <a:lnTo>
                    <a:pt x="5918" y="2616"/>
                  </a:lnTo>
                  <a:lnTo>
                    <a:pt x="5880" y="1318"/>
                  </a:lnTo>
                  <a:lnTo>
                    <a:pt x="58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31"/>
            <p:cNvSpPr/>
            <p:nvPr/>
          </p:nvSpPr>
          <p:spPr>
            <a:xfrm>
              <a:off x="1439275" y="776975"/>
              <a:ext cx="310275" cy="127450"/>
            </a:xfrm>
            <a:custGeom>
              <a:avLst/>
              <a:gdLst/>
              <a:ahLst/>
              <a:cxnLst/>
              <a:rect l="l" t="t" r="r" b="b"/>
              <a:pathLst>
                <a:path w="12411" h="5098" extrusionOk="0">
                  <a:moveTo>
                    <a:pt x="9814" y="0"/>
                  </a:moveTo>
                  <a:lnTo>
                    <a:pt x="7370" y="592"/>
                  </a:lnTo>
                  <a:lnTo>
                    <a:pt x="4945" y="1222"/>
                  </a:lnTo>
                  <a:lnTo>
                    <a:pt x="2540" y="1891"/>
                  </a:lnTo>
                  <a:lnTo>
                    <a:pt x="134" y="2597"/>
                  </a:lnTo>
                  <a:lnTo>
                    <a:pt x="134" y="2616"/>
                  </a:lnTo>
                  <a:lnTo>
                    <a:pt x="1" y="3914"/>
                  </a:lnTo>
                  <a:lnTo>
                    <a:pt x="1" y="4086"/>
                  </a:lnTo>
                  <a:lnTo>
                    <a:pt x="20" y="4258"/>
                  </a:lnTo>
                  <a:lnTo>
                    <a:pt x="58" y="4411"/>
                  </a:lnTo>
                  <a:lnTo>
                    <a:pt x="115" y="4544"/>
                  </a:lnTo>
                  <a:lnTo>
                    <a:pt x="191" y="4659"/>
                  </a:lnTo>
                  <a:lnTo>
                    <a:pt x="287" y="4773"/>
                  </a:lnTo>
                  <a:lnTo>
                    <a:pt x="382" y="4850"/>
                  </a:lnTo>
                  <a:lnTo>
                    <a:pt x="497" y="4926"/>
                  </a:lnTo>
                  <a:lnTo>
                    <a:pt x="650" y="5098"/>
                  </a:lnTo>
                  <a:lnTo>
                    <a:pt x="2101" y="4659"/>
                  </a:lnTo>
                  <a:lnTo>
                    <a:pt x="3571" y="4239"/>
                  </a:lnTo>
                  <a:lnTo>
                    <a:pt x="5041" y="3838"/>
                  </a:lnTo>
                  <a:lnTo>
                    <a:pt x="6511" y="3437"/>
                  </a:lnTo>
                  <a:lnTo>
                    <a:pt x="7981" y="3055"/>
                  </a:lnTo>
                  <a:lnTo>
                    <a:pt x="9451" y="2692"/>
                  </a:lnTo>
                  <a:lnTo>
                    <a:pt x="10921" y="2349"/>
                  </a:lnTo>
                  <a:lnTo>
                    <a:pt x="12410" y="2005"/>
                  </a:lnTo>
                  <a:lnTo>
                    <a:pt x="12410" y="1681"/>
                  </a:lnTo>
                  <a:lnTo>
                    <a:pt x="12391" y="1375"/>
                  </a:lnTo>
                  <a:lnTo>
                    <a:pt x="12353" y="1127"/>
                  </a:lnTo>
                  <a:lnTo>
                    <a:pt x="12276" y="898"/>
                  </a:lnTo>
                  <a:lnTo>
                    <a:pt x="12162" y="707"/>
                  </a:lnTo>
                  <a:lnTo>
                    <a:pt x="12028" y="516"/>
                  </a:lnTo>
                  <a:lnTo>
                    <a:pt x="11856" y="382"/>
                  </a:lnTo>
                  <a:lnTo>
                    <a:pt x="11646" y="268"/>
                  </a:lnTo>
                  <a:lnTo>
                    <a:pt x="11417" y="191"/>
                  </a:lnTo>
                  <a:lnTo>
                    <a:pt x="11169" y="153"/>
                  </a:lnTo>
                  <a:lnTo>
                    <a:pt x="10501" y="115"/>
                  </a:lnTo>
                  <a:lnTo>
                    <a:pt x="9814" y="77"/>
                  </a:lnTo>
                  <a:lnTo>
                    <a:pt x="98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6" name="Google Shape;1916;p31"/>
          <p:cNvGrpSpPr/>
          <p:nvPr/>
        </p:nvGrpSpPr>
        <p:grpSpPr>
          <a:xfrm>
            <a:off x="277138" y="3880350"/>
            <a:ext cx="719750" cy="789225"/>
            <a:chOff x="641925" y="383000"/>
            <a:chExt cx="719750" cy="789225"/>
          </a:xfrm>
        </p:grpSpPr>
        <p:sp>
          <p:nvSpPr>
            <p:cNvPr id="1917" name="Google Shape;1917;p31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31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31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31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31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31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31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31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31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31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31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31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31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31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31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31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3" name="Google Shape;1933;p31"/>
          <p:cNvGrpSpPr/>
          <p:nvPr/>
        </p:nvGrpSpPr>
        <p:grpSpPr>
          <a:xfrm>
            <a:off x="4297638" y="193850"/>
            <a:ext cx="548725" cy="598600"/>
            <a:chOff x="5261300" y="4859875"/>
            <a:chExt cx="548725" cy="598600"/>
          </a:xfrm>
        </p:grpSpPr>
        <p:sp>
          <p:nvSpPr>
            <p:cNvPr id="1934" name="Google Shape;1934;p31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31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31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31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31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31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31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31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2" name="Google Shape;1942;p31"/>
          <p:cNvGrpSpPr/>
          <p:nvPr/>
        </p:nvGrpSpPr>
        <p:grpSpPr>
          <a:xfrm>
            <a:off x="8154588" y="3411563"/>
            <a:ext cx="798125" cy="1094450"/>
            <a:chOff x="532675" y="3247050"/>
            <a:chExt cx="798125" cy="1094450"/>
          </a:xfrm>
        </p:grpSpPr>
        <p:sp>
          <p:nvSpPr>
            <p:cNvPr id="1943" name="Google Shape;1943;p31"/>
            <p:cNvSpPr/>
            <p:nvPr/>
          </p:nvSpPr>
          <p:spPr>
            <a:xfrm>
              <a:off x="532675" y="3247050"/>
              <a:ext cx="798125" cy="1094450"/>
            </a:xfrm>
            <a:custGeom>
              <a:avLst/>
              <a:gdLst/>
              <a:ahLst/>
              <a:cxnLst/>
              <a:rect l="l" t="t" r="r" b="b"/>
              <a:pathLst>
                <a:path w="31925" h="43778" extrusionOk="0">
                  <a:moveTo>
                    <a:pt x="21069" y="0"/>
                  </a:moveTo>
                  <a:lnTo>
                    <a:pt x="20713" y="24"/>
                  </a:lnTo>
                  <a:lnTo>
                    <a:pt x="20356" y="95"/>
                  </a:lnTo>
                  <a:lnTo>
                    <a:pt x="20000" y="214"/>
                  </a:lnTo>
                  <a:lnTo>
                    <a:pt x="19668" y="380"/>
                  </a:lnTo>
                  <a:lnTo>
                    <a:pt x="19359" y="618"/>
                  </a:lnTo>
                  <a:lnTo>
                    <a:pt x="19192" y="736"/>
                  </a:lnTo>
                  <a:lnTo>
                    <a:pt x="19050" y="903"/>
                  </a:lnTo>
                  <a:lnTo>
                    <a:pt x="18907" y="1045"/>
                  </a:lnTo>
                  <a:lnTo>
                    <a:pt x="18789" y="1211"/>
                  </a:lnTo>
                  <a:lnTo>
                    <a:pt x="18575" y="1544"/>
                  </a:lnTo>
                  <a:lnTo>
                    <a:pt x="18100" y="2399"/>
                  </a:lnTo>
                  <a:lnTo>
                    <a:pt x="17150" y="4181"/>
                  </a:lnTo>
                  <a:lnTo>
                    <a:pt x="12423" y="12946"/>
                  </a:lnTo>
                  <a:lnTo>
                    <a:pt x="7173" y="22661"/>
                  </a:lnTo>
                  <a:lnTo>
                    <a:pt x="2589" y="31093"/>
                  </a:lnTo>
                  <a:lnTo>
                    <a:pt x="2090" y="31996"/>
                  </a:lnTo>
                  <a:lnTo>
                    <a:pt x="2019" y="32138"/>
                  </a:lnTo>
                  <a:lnTo>
                    <a:pt x="1829" y="32494"/>
                  </a:lnTo>
                  <a:lnTo>
                    <a:pt x="1663" y="32779"/>
                  </a:lnTo>
                  <a:lnTo>
                    <a:pt x="1021" y="33967"/>
                  </a:lnTo>
                  <a:lnTo>
                    <a:pt x="380" y="35178"/>
                  </a:lnTo>
                  <a:lnTo>
                    <a:pt x="333" y="35273"/>
                  </a:lnTo>
                  <a:lnTo>
                    <a:pt x="214" y="35535"/>
                  </a:lnTo>
                  <a:lnTo>
                    <a:pt x="143" y="35772"/>
                  </a:lnTo>
                  <a:lnTo>
                    <a:pt x="71" y="36010"/>
                  </a:lnTo>
                  <a:lnTo>
                    <a:pt x="24" y="36247"/>
                  </a:lnTo>
                  <a:lnTo>
                    <a:pt x="0" y="36485"/>
                  </a:lnTo>
                  <a:lnTo>
                    <a:pt x="0" y="36722"/>
                  </a:lnTo>
                  <a:lnTo>
                    <a:pt x="24" y="36936"/>
                  </a:lnTo>
                  <a:lnTo>
                    <a:pt x="48" y="37174"/>
                  </a:lnTo>
                  <a:lnTo>
                    <a:pt x="95" y="37387"/>
                  </a:lnTo>
                  <a:lnTo>
                    <a:pt x="166" y="37601"/>
                  </a:lnTo>
                  <a:lnTo>
                    <a:pt x="261" y="37791"/>
                  </a:lnTo>
                  <a:lnTo>
                    <a:pt x="356" y="37981"/>
                  </a:lnTo>
                  <a:lnTo>
                    <a:pt x="475" y="38171"/>
                  </a:lnTo>
                  <a:lnTo>
                    <a:pt x="618" y="38361"/>
                  </a:lnTo>
                  <a:lnTo>
                    <a:pt x="760" y="38528"/>
                  </a:lnTo>
                  <a:lnTo>
                    <a:pt x="926" y="38670"/>
                  </a:lnTo>
                  <a:lnTo>
                    <a:pt x="1116" y="38813"/>
                  </a:lnTo>
                  <a:lnTo>
                    <a:pt x="1330" y="38931"/>
                  </a:lnTo>
                  <a:lnTo>
                    <a:pt x="1805" y="39193"/>
                  </a:lnTo>
                  <a:lnTo>
                    <a:pt x="8670" y="42898"/>
                  </a:lnTo>
                  <a:lnTo>
                    <a:pt x="9169" y="43183"/>
                  </a:lnTo>
                  <a:lnTo>
                    <a:pt x="9739" y="43492"/>
                  </a:lnTo>
                  <a:lnTo>
                    <a:pt x="9810" y="43516"/>
                  </a:lnTo>
                  <a:lnTo>
                    <a:pt x="10071" y="43635"/>
                  </a:lnTo>
                  <a:lnTo>
                    <a:pt x="10333" y="43706"/>
                  </a:lnTo>
                  <a:lnTo>
                    <a:pt x="10594" y="43753"/>
                  </a:lnTo>
                  <a:lnTo>
                    <a:pt x="10879" y="43777"/>
                  </a:lnTo>
                  <a:lnTo>
                    <a:pt x="11140" y="43753"/>
                  </a:lnTo>
                  <a:lnTo>
                    <a:pt x="11425" y="43706"/>
                  </a:lnTo>
                  <a:lnTo>
                    <a:pt x="11686" y="43635"/>
                  </a:lnTo>
                  <a:lnTo>
                    <a:pt x="11948" y="43540"/>
                  </a:lnTo>
                  <a:lnTo>
                    <a:pt x="12019" y="43516"/>
                  </a:lnTo>
                  <a:lnTo>
                    <a:pt x="12304" y="43349"/>
                  </a:lnTo>
                  <a:lnTo>
                    <a:pt x="12542" y="43183"/>
                  </a:lnTo>
                  <a:lnTo>
                    <a:pt x="12779" y="42993"/>
                  </a:lnTo>
                  <a:lnTo>
                    <a:pt x="12993" y="42756"/>
                  </a:lnTo>
                  <a:lnTo>
                    <a:pt x="13183" y="42518"/>
                  </a:lnTo>
                  <a:lnTo>
                    <a:pt x="13349" y="42233"/>
                  </a:lnTo>
                  <a:lnTo>
                    <a:pt x="14846" y="39454"/>
                  </a:lnTo>
                  <a:lnTo>
                    <a:pt x="15154" y="38884"/>
                  </a:lnTo>
                  <a:lnTo>
                    <a:pt x="19501" y="30832"/>
                  </a:lnTo>
                  <a:lnTo>
                    <a:pt x="29311" y="12732"/>
                  </a:lnTo>
                  <a:lnTo>
                    <a:pt x="30024" y="11378"/>
                  </a:lnTo>
                  <a:lnTo>
                    <a:pt x="30784" y="10024"/>
                  </a:lnTo>
                  <a:lnTo>
                    <a:pt x="31520" y="8599"/>
                  </a:lnTo>
                  <a:lnTo>
                    <a:pt x="31568" y="8551"/>
                  </a:lnTo>
                  <a:lnTo>
                    <a:pt x="31687" y="8290"/>
                  </a:lnTo>
                  <a:lnTo>
                    <a:pt x="31782" y="8029"/>
                  </a:lnTo>
                  <a:lnTo>
                    <a:pt x="31853" y="7767"/>
                  </a:lnTo>
                  <a:lnTo>
                    <a:pt x="31900" y="7506"/>
                  </a:lnTo>
                  <a:lnTo>
                    <a:pt x="31924" y="7221"/>
                  </a:lnTo>
                  <a:lnTo>
                    <a:pt x="31900" y="6960"/>
                  </a:lnTo>
                  <a:lnTo>
                    <a:pt x="31877" y="6698"/>
                  </a:lnTo>
                  <a:lnTo>
                    <a:pt x="31829" y="6461"/>
                  </a:lnTo>
                  <a:lnTo>
                    <a:pt x="31758" y="6200"/>
                  </a:lnTo>
                  <a:lnTo>
                    <a:pt x="31663" y="5962"/>
                  </a:lnTo>
                  <a:lnTo>
                    <a:pt x="31520" y="5748"/>
                  </a:lnTo>
                  <a:lnTo>
                    <a:pt x="31378" y="5535"/>
                  </a:lnTo>
                  <a:lnTo>
                    <a:pt x="31211" y="5321"/>
                  </a:lnTo>
                  <a:lnTo>
                    <a:pt x="31045" y="5154"/>
                  </a:lnTo>
                  <a:lnTo>
                    <a:pt x="30831" y="4988"/>
                  </a:lnTo>
                  <a:lnTo>
                    <a:pt x="30594" y="4846"/>
                  </a:lnTo>
                  <a:lnTo>
                    <a:pt x="30546" y="4822"/>
                  </a:lnTo>
                  <a:lnTo>
                    <a:pt x="30119" y="4584"/>
                  </a:lnTo>
                  <a:lnTo>
                    <a:pt x="25677" y="2185"/>
                  </a:lnTo>
                  <a:lnTo>
                    <a:pt x="22209" y="309"/>
                  </a:lnTo>
                  <a:lnTo>
                    <a:pt x="22090" y="261"/>
                  </a:lnTo>
                  <a:lnTo>
                    <a:pt x="21758" y="119"/>
                  </a:lnTo>
                  <a:lnTo>
                    <a:pt x="21425" y="48"/>
                  </a:lnTo>
                  <a:lnTo>
                    <a:pt x="210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31"/>
            <p:cNvSpPr/>
            <p:nvPr/>
          </p:nvSpPr>
          <p:spPr>
            <a:xfrm>
              <a:off x="583725" y="3298100"/>
              <a:ext cx="696000" cy="992325"/>
            </a:xfrm>
            <a:custGeom>
              <a:avLst/>
              <a:gdLst/>
              <a:ahLst/>
              <a:cxnLst/>
              <a:rect l="l" t="t" r="r" b="b"/>
              <a:pathLst>
                <a:path w="27840" h="39693" extrusionOk="0">
                  <a:moveTo>
                    <a:pt x="19051" y="1"/>
                  </a:moveTo>
                  <a:lnTo>
                    <a:pt x="18884" y="25"/>
                  </a:lnTo>
                  <a:lnTo>
                    <a:pt x="18718" y="72"/>
                  </a:lnTo>
                  <a:lnTo>
                    <a:pt x="18576" y="167"/>
                  </a:lnTo>
                  <a:lnTo>
                    <a:pt x="18481" y="262"/>
                  </a:lnTo>
                  <a:lnTo>
                    <a:pt x="18386" y="357"/>
                  </a:lnTo>
                  <a:lnTo>
                    <a:pt x="18338" y="452"/>
                  </a:lnTo>
                  <a:lnTo>
                    <a:pt x="16889" y="3136"/>
                  </a:lnTo>
                  <a:lnTo>
                    <a:pt x="16723" y="3445"/>
                  </a:lnTo>
                  <a:lnTo>
                    <a:pt x="16509" y="3801"/>
                  </a:lnTo>
                  <a:lnTo>
                    <a:pt x="12162" y="11877"/>
                  </a:lnTo>
                  <a:lnTo>
                    <a:pt x="6913" y="21569"/>
                  </a:lnTo>
                  <a:lnTo>
                    <a:pt x="2352" y="30001"/>
                  </a:lnTo>
                  <a:lnTo>
                    <a:pt x="1782" y="31022"/>
                  </a:lnTo>
                  <a:lnTo>
                    <a:pt x="1545" y="31474"/>
                  </a:lnTo>
                  <a:lnTo>
                    <a:pt x="832" y="32780"/>
                  </a:lnTo>
                  <a:lnTo>
                    <a:pt x="143" y="34087"/>
                  </a:lnTo>
                  <a:lnTo>
                    <a:pt x="96" y="34158"/>
                  </a:lnTo>
                  <a:lnTo>
                    <a:pt x="25" y="34324"/>
                  </a:lnTo>
                  <a:lnTo>
                    <a:pt x="1" y="34443"/>
                  </a:lnTo>
                  <a:lnTo>
                    <a:pt x="1" y="34562"/>
                  </a:lnTo>
                  <a:lnTo>
                    <a:pt x="1" y="34680"/>
                  </a:lnTo>
                  <a:lnTo>
                    <a:pt x="25" y="34775"/>
                  </a:lnTo>
                  <a:lnTo>
                    <a:pt x="48" y="34870"/>
                  </a:lnTo>
                  <a:lnTo>
                    <a:pt x="96" y="34965"/>
                  </a:lnTo>
                  <a:lnTo>
                    <a:pt x="167" y="35037"/>
                  </a:lnTo>
                  <a:lnTo>
                    <a:pt x="238" y="35108"/>
                  </a:lnTo>
                  <a:lnTo>
                    <a:pt x="737" y="35345"/>
                  </a:lnTo>
                  <a:lnTo>
                    <a:pt x="7625" y="39075"/>
                  </a:lnTo>
                  <a:lnTo>
                    <a:pt x="8101" y="39336"/>
                  </a:lnTo>
                  <a:lnTo>
                    <a:pt x="8647" y="39645"/>
                  </a:lnTo>
                  <a:lnTo>
                    <a:pt x="8742" y="39692"/>
                  </a:lnTo>
                  <a:lnTo>
                    <a:pt x="8861" y="39692"/>
                  </a:lnTo>
                  <a:lnTo>
                    <a:pt x="8979" y="39669"/>
                  </a:lnTo>
                  <a:lnTo>
                    <a:pt x="9074" y="39645"/>
                  </a:lnTo>
                  <a:lnTo>
                    <a:pt x="9098" y="39621"/>
                  </a:lnTo>
                  <a:lnTo>
                    <a:pt x="9122" y="39621"/>
                  </a:lnTo>
                  <a:lnTo>
                    <a:pt x="9264" y="39526"/>
                  </a:lnTo>
                  <a:lnTo>
                    <a:pt x="9383" y="39407"/>
                  </a:lnTo>
                  <a:lnTo>
                    <a:pt x="9454" y="39336"/>
                  </a:lnTo>
                  <a:lnTo>
                    <a:pt x="9502" y="39241"/>
                  </a:lnTo>
                  <a:lnTo>
                    <a:pt x="11022" y="36414"/>
                  </a:lnTo>
                  <a:lnTo>
                    <a:pt x="11188" y="36129"/>
                  </a:lnTo>
                  <a:lnTo>
                    <a:pt x="11331" y="35892"/>
                  </a:lnTo>
                  <a:lnTo>
                    <a:pt x="15678" y="27816"/>
                  </a:lnTo>
                  <a:lnTo>
                    <a:pt x="20927" y="18124"/>
                  </a:lnTo>
                  <a:lnTo>
                    <a:pt x="25488" y="9692"/>
                  </a:lnTo>
                  <a:lnTo>
                    <a:pt x="25820" y="9075"/>
                  </a:lnTo>
                  <a:lnTo>
                    <a:pt x="26770" y="7341"/>
                  </a:lnTo>
                  <a:lnTo>
                    <a:pt x="27245" y="6485"/>
                  </a:lnTo>
                  <a:lnTo>
                    <a:pt x="27697" y="5607"/>
                  </a:lnTo>
                  <a:lnTo>
                    <a:pt x="27721" y="5535"/>
                  </a:lnTo>
                  <a:lnTo>
                    <a:pt x="27792" y="5393"/>
                  </a:lnTo>
                  <a:lnTo>
                    <a:pt x="27816" y="5250"/>
                  </a:lnTo>
                  <a:lnTo>
                    <a:pt x="27839" y="5131"/>
                  </a:lnTo>
                  <a:lnTo>
                    <a:pt x="27839" y="4989"/>
                  </a:lnTo>
                  <a:lnTo>
                    <a:pt x="27816" y="4870"/>
                  </a:lnTo>
                  <a:lnTo>
                    <a:pt x="27744" y="4751"/>
                  </a:lnTo>
                  <a:lnTo>
                    <a:pt x="27673" y="4656"/>
                  </a:lnTo>
                  <a:lnTo>
                    <a:pt x="27602" y="4609"/>
                  </a:lnTo>
                  <a:lnTo>
                    <a:pt x="27127" y="4348"/>
                  </a:lnTo>
                  <a:lnTo>
                    <a:pt x="20215" y="618"/>
                  </a:lnTo>
                  <a:lnTo>
                    <a:pt x="19740" y="357"/>
                  </a:lnTo>
                  <a:lnTo>
                    <a:pt x="19193" y="48"/>
                  </a:lnTo>
                  <a:lnTo>
                    <a:pt x="19122" y="25"/>
                  </a:lnTo>
                  <a:lnTo>
                    <a:pt x="19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31"/>
            <p:cNvSpPr/>
            <p:nvPr/>
          </p:nvSpPr>
          <p:spPr>
            <a:xfrm>
              <a:off x="584325" y="3302275"/>
              <a:ext cx="510125" cy="853950"/>
            </a:xfrm>
            <a:custGeom>
              <a:avLst/>
              <a:gdLst/>
              <a:ahLst/>
              <a:cxnLst/>
              <a:rect l="l" t="t" r="r" b="b"/>
              <a:pathLst>
                <a:path w="20405" h="34158" extrusionOk="0">
                  <a:moveTo>
                    <a:pt x="18552" y="0"/>
                  </a:moveTo>
                  <a:lnTo>
                    <a:pt x="18457" y="95"/>
                  </a:lnTo>
                  <a:lnTo>
                    <a:pt x="18362" y="190"/>
                  </a:lnTo>
                  <a:lnTo>
                    <a:pt x="18314" y="285"/>
                  </a:lnTo>
                  <a:lnTo>
                    <a:pt x="16865" y="2969"/>
                  </a:lnTo>
                  <a:lnTo>
                    <a:pt x="16699" y="3278"/>
                  </a:lnTo>
                  <a:lnTo>
                    <a:pt x="16485" y="3634"/>
                  </a:lnTo>
                  <a:lnTo>
                    <a:pt x="12138" y="11710"/>
                  </a:lnTo>
                  <a:lnTo>
                    <a:pt x="6889" y="21402"/>
                  </a:lnTo>
                  <a:lnTo>
                    <a:pt x="2328" y="29834"/>
                  </a:lnTo>
                  <a:lnTo>
                    <a:pt x="1758" y="30855"/>
                  </a:lnTo>
                  <a:lnTo>
                    <a:pt x="1521" y="31307"/>
                  </a:lnTo>
                  <a:lnTo>
                    <a:pt x="808" y="32613"/>
                  </a:lnTo>
                  <a:lnTo>
                    <a:pt x="119" y="33920"/>
                  </a:lnTo>
                  <a:lnTo>
                    <a:pt x="72" y="33991"/>
                  </a:lnTo>
                  <a:lnTo>
                    <a:pt x="1" y="34157"/>
                  </a:lnTo>
                  <a:lnTo>
                    <a:pt x="998" y="32376"/>
                  </a:lnTo>
                  <a:lnTo>
                    <a:pt x="3944" y="33943"/>
                  </a:lnTo>
                  <a:lnTo>
                    <a:pt x="4015" y="33991"/>
                  </a:lnTo>
                  <a:lnTo>
                    <a:pt x="4110" y="33991"/>
                  </a:lnTo>
                  <a:lnTo>
                    <a:pt x="4205" y="33967"/>
                  </a:lnTo>
                  <a:lnTo>
                    <a:pt x="4300" y="33943"/>
                  </a:lnTo>
                  <a:lnTo>
                    <a:pt x="4371" y="33896"/>
                  </a:lnTo>
                  <a:lnTo>
                    <a:pt x="4442" y="33825"/>
                  </a:lnTo>
                  <a:lnTo>
                    <a:pt x="4561" y="33635"/>
                  </a:lnTo>
                  <a:lnTo>
                    <a:pt x="4656" y="33444"/>
                  </a:lnTo>
                  <a:lnTo>
                    <a:pt x="4656" y="33349"/>
                  </a:lnTo>
                  <a:lnTo>
                    <a:pt x="4656" y="33254"/>
                  </a:lnTo>
                  <a:lnTo>
                    <a:pt x="4656" y="33159"/>
                  </a:lnTo>
                  <a:lnTo>
                    <a:pt x="4609" y="33064"/>
                  </a:lnTo>
                  <a:lnTo>
                    <a:pt x="4561" y="32993"/>
                  </a:lnTo>
                  <a:lnTo>
                    <a:pt x="4490" y="32946"/>
                  </a:lnTo>
                  <a:lnTo>
                    <a:pt x="1544" y="31354"/>
                  </a:lnTo>
                  <a:lnTo>
                    <a:pt x="1853" y="30784"/>
                  </a:lnTo>
                  <a:lnTo>
                    <a:pt x="1996" y="30547"/>
                  </a:lnTo>
                  <a:lnTo>
                    <a:pt x="4917" y="32138"/>
                  </a:lnTo>
                  <a:lnTo>
                    <a:pt x="5012" y="32162"/>
                  </a:lnTo>
                  <a:lnTo>
                    <a:pt x="5179" y="32162"/>
                  </a:lnTo>
                  <a:lnTo>
                    <a:pt x="5274" y="32114"/>
                  </a:lnTo>
                  <a:lnTo>
                    <a:pt x="5369" y="32067"/>
                  </a:lnTo>
                  <a:lnTo>
                    <a:pt x="5440" y="31996"/>
                  </a:lnTo>
                  <a:lnTo>
                    <a:pt x="5559" y="31829"/>
                  </a:lnTo>
                  <a:lnTo>
                    <a:pt x="5630" y="31615"/>
                  </a:lnTo>
                  <a:lnTo>
                    <a:pt x="5654" y="31520"/>
                  </a:lnTo>
                  <a:lnTo>
                    <a:pt x="5654" y="31425"/>
                  </a:lnTo>
                  <a:lnTo>
                    <a:pt x="5630" y="31330"/>
                  </a:lnTo>
                  <a:lnTo>
                    <a:pt x="5606" y="31259"/>
                  </a:lnTo>
                  <a:lnTo>
                    <a:pt x="5535" y="31188"/>
                  </a:lnTo>
                  <a:lnTo>
                    <a:pt x="5464" y="31117"/>
                  </a:lnTo>
                  <a:lnTo>
                    <a:pt x="2518" y="29525"/>
                  </a:lnTo>
                  <a:lnTo>
                    <a:pt x="2970" y="28718"/>
                  </a:lnTo>
                  <a:lnTo>
                    <a:pt x="6343" y="30547"/>
                  </a:lnTo>
                  <a:lnTo>
                    <a:pt x="6913" y="30855"/>
                  </a:lnTo>
                  <a:lnTo>
                    <a:pt x="6984" y="30879"/>
                  </a:lnTo>
                  <a:lnTo>
                    <a:pt x="7079" y="30903"/>
                  </a:lnTo>
                  <a:lnTo>
                    <a:pt x="7174" y="30879"/>
                  </a:lnTo>
                  <a:lnTo>
                    <a:pt x="7269" y="30855"/>
                  </a:lnTo>
                  <a:lnTo>
                    <a:pt x="7340" y="30784"/>
                  </a:lnTo>
                  <a:lnTo>
                    <a:pt x="7411" y="30713"/>
                  </a:lnTo>
                  <a:lnTo>
                    <a:pt x="7530" y="30547"/>
                  </a:lnTo>
                  <a:lnTo>
                    <a:pt x="7625" y="30357"/>
                  </a:lnTo>
                  <a:lnTo>
                    <a:pt x="7625" y="30238"/>
                  </a:lnTo>
                  <a:lnTo>
                    <a:pt x="7649" y="30143"/>
                  </a:lnTo>
                  <a:lnTo>
                    <a:pt x="7625" y="30048"/>
                  </a:lnTo>
                  <a:lnTo>
                    <a:pt x="7578" y="29977"/>
                  </a:lnTo>
                  <a:lnTo>
                    <a:pt x="7530" y="29905"/>
                  </a:lnTo>
                  <a:lnTo>
                    <a:pt x="7459" y="29834"/>
                  </a:lnTo>
                  <a:lnTo>
                    <a:pt x="3563" y="27744"/>
                  </a:lnTo>
                  <a:lnTo>
                    <a:pt x="3516" y="27720"/>
                  </a:lnTo>
                  <a:lnTo>
                    <a:pt x="3944" y="26912"/>
                  </a:lnTo>
                  <a:lnTo>
                    <a:pt x="6889" y="28504"/>
                  </a:lnTo>
                  <a:lnTo>
                    <a:pt x="6984" y="28528"/>
                  </a:lnTo>
                  <a:lnTo>
                    <a:pt x="7150" y="28528"/>
                  </a:lnTo>
                  <a:lnTo>
                    <a:pt x="7245" y="28480"/>
                  </a:lnTo>
                  <a:lnTo>
                    <a:pt x="7316" y="28433"/>
                  </a:lnTo>
                  <a:lnTo>
                    <a:pt x="7388" y="28361"/>
                  </a:lnTo>
                  <a:lnTo>
                    <a:pt x="7530" y="28195"/>
                  </a:lnTo>
                  <a:lnTo>
                    <a:pt x="7601" y="27981"/>
                  </a:lnTo>
                  <a:lnTo>
                    <a:pt x="7625" y="27886"/>
                  </a:lnTo>
                  <a:lnTo>
                    <a:pt x="7625" y="27791"/>
                  </a:lnTo>
                  <a:lnTo>
                    <a:pt x="7601" y="27696"/>
                  </a:lnTo>
                  <a:lnTo>
                    <a:pt x="7554" y="27601"/>
                  </a:lnTo>
                  <a:lnTo>
                    <a:pt x="7506" y="27530"/>
                  </a:lnTo>
                  <a:lnTo>
                    <a:pt x="7435" y="27482"/>
                  </a:lnTo>
                  <a:lnTo>
                    <a:pt x="4490" y="25891"/>
                  </a:lnTo>
                  <a:lnTo>
                    <a:pt x="4941" y="25083"/>
                  </a:lnTo>
                  <a:lnTo>
                    <a:pt x="7863" y="26675"/>
                  </a:lnTo>
                  <a:lnTo>
                    <a:pt x="7958" y="26699"/>
                  </a:lnTo>
                  <a:lnTo>
                    <a:pt x="8053" y="26722"/>
                  </a:lnTo>
                  <a:lnTo>
                    <a:pt x="8148" y="26699"/>
                  </a:lnTo>
                  <a:lnTo>
                    <a:pt x="8219" y="26675"/>
                  </a:lnTo>
                  <a:lnTo>
                    <a:pt x="8314" y="26604"/>
                  </a:lnTo>
                  <a:lnTo>
                    <a:pt x="8385" y="26532"/>
                  </a:lnTo>
                  <a:lnTo>
                    <a:pt x="8504" y="26366"/>
                  </a:lnTo>
                  <a:lnTo>
                    <a:pt x="8575" y="26176"/>
                  </a:lnTo>
                  <a:lnTo>
                    <a:pt x="8599" y="26057"/>
                  </a:lnTo>
                  <a:lnTo>
                    <a:pt x="8599" y="25962"/>
                  </a:lnTo>
                  <a:lnTo>
                    <a:pt x="8575" y="25867"/>
                  </a:lnTo>
                  <a:lnTo>
                    <a:pt x="8552" y="25796"/>
                  </a:lnTo>
                  <a:lnTo>
                    <a:pt x="8504" y="25725"/>
                  </a:lnTo>
                  <a:lnTo>
                    <a:pt x="8409" y="25653"/>
                  </a:lnTo>
                  <a:lnTo>
                    <a:pt x="5487" y="24086"/>
                  </a:lnTo>
                  <a:lnTo>
                    <a:pt x="5915" y="23278"/>
                  </a:lnTo>
                  <a:lnTo>
                    <a:pt x="9288" y="25107"/>
                  </a:lnTo>
                  <a:lnTo>
                    <a:pt x="9858" y="25392"/>
                  </a:lnTo>
                  <a:lnTo>
                    <a:pt x="9953" y="25440"/>
                  </a:lnTo>
                  <a:lnTo>
                    <a:pt x="10048" y="25440"/>
                  </a:lnTo>
                  <a:lnTo>
                    <a:pt x="10119" y="25416"/>
                  </a:lnTo>
                  <a:lnTo>
                    <a:pt x="10214" y="25392"/>
                  </a:lnTo>
                  <a:lnTo>
                    <a:pt x="10286" y="25321"/>
                  </a:lnTo>
                  <a:lnTo>
                    <a:pt x="10357" y="25250"/>
                  </a:lnTo>
                  <a:lnTo>
                    <a:pt x="10499" y="25083"/>
                  </a:lnTo>
                  <a:lnTo>
                    <a:pt x="10571" y="24893"/>
                  </a:lnTo>
                  <a:lnTo>
                    <a:pt x="10594" y="24798"/>
                  </a:lnTo>
                  <a:lnTo>
                    <a:pt x="10594" y="24680"/>
                  </a:lnTo>
                  <a:lnTo>
                    <a:pt x="10571" y="24608"/>
                  </a:lnTo>
                  <a:lnTo>
                    <a:pt x="10523" y="24513"/>
                  </a:lnTo>
                  <a:lnTo>
                    <a:pt x="10476" y="24442"/>
                  </a:lnTo>
                  <a:lnTo>
                    <a:pt x="10404" y="24395"/>
                  </a:lnTo>
                  <a:lnTo>
                    <a:pt x="6533" y="22281"/>
                  </a:lnTo>
                  <a:lnTo>
                    <a:pt x="6461" y="22257"/>
                  </a:lnTo>
                  <a:lnTo>
                    <a:pt x="6913" y="21449"/>
                  </a:lnTo>
                  <a:lnTo>
                    <a:pt x="9834" y="23041"/>
                  </a:lnTo>
                  <a:lnTo>
                    <a:pt x="9929" y="23064"/>
                  </a:lnTo>
                  <a:lnTo>
                    <a:pt x="10024" y="23088"/>
                  </a:lnTo>
                  <a:lnTo>
                    <a:pt x="10119" y="23064"/>
                  </a:lnTo>
                  <a:lnTo>
                    <a:pt x="10191" y="23017"/>
                  </a:lnTo>
                  <a:lnTo>
                    <a:pt x="10286" y="22969"/>
                  </a:lnTo>
                  <a:lnTo>
                    <a:pt x="10357" y="22898"/>
                  </a:lnTo>
                  <a:lnTo>
                    <a:pt x="10476" y="22732"/>
                  </a:lnTo>
                  <a:lnTo>
                    <a:pt x="10547" y="22518"/>
                  </a:lnTo>
                  <a:lnTo>
                    <a:pt x="10571" y="22423"/>
                  </a:lnTo>
                  <a:lnTo>
                    <a:pt x="10571" y="22328"/>
                  </a:lnTo>
                  <a:lnTo>
                    <a:pt x="10547" y="22233"/>
                  </a:lnTo>
                  <a:lnTo>
                    <a:pt x="10523" y="22162"/>
                  </a:lnTo>
                  <a:lnTo>
                    <a:pt x="10452" y="22090"/>
                  </a:lnTo>
                  <a:lnTo>
                    <a:pt x="10381" y="22019"/>
                  </a:lnTo>
                  <a:lnTo>
                    <a:pt x="7435" y="20428"/>
                  </a:lnTo>
                  <a:lnTo>
                    <a:pt x="7887" y="19620"/>
                  </a:lnTo>
                  <a:lnTo>
                    <a:pt x="10832" y="21212"/>
                  </a:lnTo>
                  <a:lnTo>
                    <a:pt x="10903" y="21259"/>
                  </a:lnTo>
                  <a:lnTo>
                    <a:pt x="10998" y="21259"/>
                  </a:lnTo>
                  <a:lnTo>
                    <a:pt x="11093" y="21235"/>
                  </a:lnTo>
                  <a:lnTo>
                    <a:pt x="11188" y="21212"/>
                  </a:lnTo>
                  <a:lnTo>
                    <a:pt x="11259" y="21140"/>
                  </a:lnTo>
                  <a:lnTo>
                    <a:pt x="11331" y="21069"/>
                  </a:lnTo>
                  <a:lnTo>
                    <a:pt x="11449" y="20903"/>
                  </a:lnTo>
                  <a:lnTo>
                    <a:pt x="11544" y="20713"/>
                  </a:lnTo>
                  <a:lnTo>
                    <a:pt x="11544" y="20618"/>
                  </a:lnTo>
                  <a:lnTo>
                    <a:pt x="11544" y="20499"/>
                  </a:lnTo>
                  <a:lnTo>
                    <a:pt x="11544" y="20428"/>
                  </a:lnTo>
                  <a:lnTo>
                    <a:pt x="11497" y="20333"/>
                  </a:lnTo>
                  <a:lnTo>
                    <a:pt x="11449" y="20262"/>
                  </a:lnTo>
                  <a:lnTo>
                    <a:pt x="11354" y="20214"/>
                  </a:lnTo>
                  <a:lnTo>
                    <a:pt x="8433" y="18623"/>
                  </a:lnTo>
                  <a:lnTo>
                    <a:pt x="8860" y="17815"/>
                  </a:lnTo>
                  <a:lnTo>
                    <a:pt x="12257" y="19644"/>
                  </a:lnTo>
                  <a:lnTo>
                    <a:pt x="12803" y="19929"/>
                  </a:lnTo>
                  <a:lnTo>
                    <a:pt x="12898" y="19976"/>
                  </a:lnTo>
                  <a:lnTo>
                    <a:pt x="12993" y="19976"/>
                  </a:lnTo>
                  <a:lnTo>
                    <a:pt x="13088" y="19953"/>
                  </a:lnTo>
                  <a:lnTo>
                    <a:pt x="13160" y="19929"/>
                  </a:lnTo>
                  <a:lnTo>
                    <a:pt x="13255" y="19881"/>
                  </a:lnTo>
                  <a:lnTo>
                    <a:pt x="13326" y="19810"/>
                  </a:lnTo>
                  <a:lnTo>
                    <a:pt x="13445" y="19620"/>
                  </a:lnTo>
                  <a:lnTo>
                    <a:pt x="13516" y="19430"/>
                  </a:lnTo>
                  <a:lnTo>
                    <a:pt x="13540" y="19335"/>
                  </a:lnTo>
                  <a:lnTo>
                    <a:pt x="13540" y="19240"/>
                  </a:lnTo>
                  <a:lnTo>
                    <a:pt x="13516" y="19145"/>
                  </a:lnTo>
                  <a:lnTo>
                    <a:pt x="13492" y="19050"/>
                  </a:lnTo>
                  <a:lnTo>
                    <a:pt x="13421" y="18979"/>
                  </a:lnTo>
                  <a:lnTo>
                    <a:pt x="13350" y="18931"/>
                  </a:lnTo>
                  <a:lnTo>
                    <a:pt x="9478" y="16841"/>
                  </a:lnTo>
                  <a:lnTo>
                    <a:pt x="9430" y="16794"/>
                  </a:lnTo>
                  <a:lnTo>
                    <a:pt x="9858" y="15986"/>
                  </a:lnTo>
                  <a:lnTo>
                    <a:pt x="12780" y="17577"/>
                  </a:lnTo>
                  <a:lnTo>
                    <a:pt x="12875" y="17601"/>
                  </a:lnTo>
                  <a:lnTo>
                    <a:pt x="12970" y="17625"/>
                  </a:lnTo>
                  <a:lnTo>
                    <a:pt x="13065" y="17601"/>
                  </a:lnTo>
                  <a:lnTo>
                    <a:pt x="13136" y="17554"/>
                  </a:lnTo>
                  <a:lnTo>
                    <a:pt x="13231" y="17506"/>
                  </a:lnTo>
                  <a:lnTo>
                    <a:pt x="13302" y="17435"/>
                  </a:lnTo>
                  <a:lnTo>
                    <a:pt x="13421" y="17269"/>
                  </a:lnTo>
                  <a:lnTo>
                    <a:pt x="13492" y="17079"/>
                  </a:lnTo>
                  <a:lnTo>
                    <a:pt x="13516" y="16960"/>
                  </a:lnTo>
                  <a:lnTo>
                    <a:pt x="13516" y="16865"/>
                  </a:lnTo>
                  <a:lnTo>
                    <a:pt x="13516" y="16770"/>
                  </a:lnTo>
                  <a:lnTo>
                    <a:pt x="13468" y="16699"/>
                  </a:lnTo>
                  <a:lnTo>
                    <a:pt x="13421" y="16627"/>
                  </a:lnTo>
                  <a:lnTo>
                    <a:pt x="13326" y="16556"/>
                  </a:lnTo>
                  <a:lnTo>
                    <a:pt x="10404" y="14988"/>
                  </a:lnTo>
                  <a:lnTo>
                    <a:pt x="10832" y="14181"/>
                  </a:lnTo>
                  <a:lnTo>
                    <a:pt x="13777" y="15748"/>
                  </a:lnTo>
                  <a:lnTo>
                    <a:pt x="13872" y="15796"/>
                  </a:lnTo>
                  <a:lnTo>
                    <a:pt x="13944" y="15796"/>
                  </a:lnTo>
                  <a:lnTo>
                    <a:pt x="14039" y="15772"/>
                  </a:lnTo>
                  <a:lnTo>
                    <a:pt x="14134" y="15748"/>
                  </a:lnTo>
                  <a:lnTo>
                    <a:pt x="14205" y="15701"/>
                  </a:lnTo>
                  <a:lnTo>
                    <a:pt x="14276" y="15630"/>
                  </a:lnTo>
                  <a:lnTo>
                    <a:pt x="14419" y="15440"/>
                  </a:lnTo>
                  <a:lnTo>
                    <a:pt x="14490" y="15250"/>
                  </a:lnTo>
                  <a:lnTo>
                    <a:pt x="14514" y="15155"/>
                  </a:lnTo>
                  <a:lnTo>
                    <a:pt x="14514" y="15060"/>
                  </a:lnTo>
                  <a:lnTo>
                    <a:pt x="14490" y="14965"/>
                  </a:lnTo>
                  <a:lnTo>
                    <a:pt x="14442" y="14870"/>
                  </a:lnTo>
                  <a:lnTo>
                    <a:pt x="14395" y="14798"/>
                  </a:lnTo>
                  <a:lnTo>
                    <a:pt x="14324" y="14751"/>
                  </a:lnTo>
                  <a:lnTo>
                    <a:pt x="11378" y="13159"/>
                  </a:lnTo>
                  <a:lnTo>
                    <a:pt x="11449" y="13041"/>
                  </a:lnTo>
                  <a:lnTo>
                    <a:pt x="11830" y="12352"/>
                  </a:lnTo>
                  <a:lnTo>
                    <a:pt x="15202" y="14181"/>
                  </a:lnTo>
                  <a:lnTo>
                    <a:pt x="15749" y="14489"/>
                  </a:lnTo>
                  <a:lnTo>
                    <a:pt x="15844" y="14513"/>
                  </a:lnTo>
                  <a:lnTo>
                    <a:pt x="16034" y="14513"/>
                  </a:lnTo>
                  <a:lnTo>
                    <a:pt x="16105" y="14466"/>
                  </a:lnTo>
                  <a:lnTo>
                    <a:pt x="16200" y="14418"/>
                  </a:lnTo>
                  <a:lnTo>
                    <a:pt x="16271" y="14347"/>
                  </a:lnTo>
                  <a:lnTo>
                    <a:pt x="16390" y="14181"/>
                  </a:lnTo>
                  <a:lnTo>
                    <a:pt x="16485" y="13967"/>
                  </a:lnTo>
                  <a:lnTo>
                    <a:pt x="16485" y="13872"/>
                  </a:lnTo>
                  <a:lnTo>
                    <a:pt x="16485" y="13777"/>
                  </a:lnTo>
                  <a:lnTo>
                    <a:pt x="16485" y="13682"/>
                  </a:lnTo>
                  <a:lnTo>
                    <a:pt x="16438" y="13611"/>
                  </a:lnTo>
                  <a:lnTo>
                    <a:pt x="16390" y="13539"/>
                  </a:lnTo>
                  <a:lnTo>
                    <a:pt x="16295" y="13468"/>
                  </a:lnTo>
                  <a:lnTo>
                    <a:pt x="12423" y="11378"/>
                  </a:lnTo>
                  <a:lnTo>
                    <a:pt x="12376" y="11330"/>
                  </a:lnTo>
                  <a:lnTo>
                    <a:pt x="12803" y="10523"/>
                  </a:lnTo>
                  <a:lnTo>
                    <a:pt x="15749" y="12114"/>
                  </a:lnTo>
                  <a:lnTo>
                    <a:pt x="15820" y="12162"/>
                  </a:lnTo>
                  <a:lnTo>
                    <a:pt x="15915" y="12162"/>
                  </a:lnTo>
                  <a:lnTo>
                    <a:pt x="16010" y="12138"/>
                  </a:lnTo>
                  <a:lnTo>
                    <a:pt x="16105" y="12114"/>
                  </a:lnTo>
                  <a:lnTo>
                    <a:pt x="16176" y="12043"/>
                  </a:lnTo>
                  <a:lnTo>
                    <a:pt x="16248" y="11972"/>
                  </a:lnTo>
                  <a:lnTo>
                    <a:pt x="16366" y="11805"/>
                  </a:lnTo>
                  <a:lnTo>
                    <a:pt x="16461" y="11615"/>
                  </a:lnTo>
                  <a:lnTo>
                    <a:pt x="16461" y="11520"/>
                  </a:lnTo>
                  <a:lnTo>
                    <a:pt x="16461" y="11402"/>
                  </a:lnTo>
                  <a:lnTo>
                    <a:pt x="16461" y="11330"/>
                  </a:lnTo>
                  <a:lnTo>
                    <a:pt x="16414" y="11235"/>
                  </a:lnTo>
                  <a:lnTo>
                    <a:pt x="16366" y="11164"/>
                  </a:lnTo>
                  <a:lnTo>
                    <a:pt x="16295" y="11117"/>
                  </a:lnTo>
                  <a:lnTo>
                    <a:pt x="13350" y="9525"/>
                  </a:lnTo>
                  <a:lnTo>
                    <a:pt x="13777" y="8717"/>
                  </a:lnTo>
                  <a:lnTo>
                    <a:pt x="16723" y="10309"/>
                  </a:lnTo>
                  <a:lnTo>
                    <a:pt x="16818" y="10333"/>
                  </a:lnTo>
                  <a:lnTo>
                    <a:pt x="17008" y="10333"/>
                  </a:lnTo>
                  <a:lnTo>
                    <a:pt x="17079" y="10285"/>
                  </a:lnTo>
                  <a:lnTo>
                    <a:pt x="17174" y="10238"/>
                  </a:lnTo>
                  <a:lnTo>
                    <a:pt x="17245" y="10166"/>
                  </a:lnTo>
                  <a:lnTo>
                    <a:pt x="17364" y="10000"/>
                  </a:lnTo>
                  <a:lnTo>
                    <a:pt x="17435" y="9786"/>
                  </a:lnTo>
                  <a:lnTo>
                    <a:pt x="17459" y="9691"/>
                  </a:lnTo>
                  <a:lnTo>
                    <a:pt x="17459" y="9596"/>
                  </a:lnTo>
                  <a:lnTo>
                    <a:pt x="17435" y="9501"/>
                  </a:lnTo>
                  <a:lnTo>
                    <a:pt x="17411" y="9406"/>
                  </a:lnTo>
                  <a:lnTo>
                    <a:pt x="17340" y="9335"/>
                  </a:lnTo>
                  <a:lnTo>
                    <a:pt x="17269" y="9288"/>
                  </a:lnTo>
                  <a:lnTo>
                    <a:pt x="14347" y="7696"/>
                  </a:lnTo>
                  <a:lnTo>
                    <a:pt x="14775" y="6888"/>
                  </a:lnTo>
                  <a:lnTo>
                    <a:pt x="18148" y="8717"/>
                  </a:lnTo>
                  <a:lnTo>
                    <a:pt x="18718" y="9026"/>
                  </a:lnTo>
                  <a:lnTo>
                    <a:pt x="18789" y="9050"/>
                  </a:lnTo>
                  <a:lnTo>
                    <a:pt x="18884" y="9074"/>
                  </a:lnTo>
                  <a:lnTo>
                    <a:pt x="18979" y="9050"/>
                  </a:lnTo>
                  <a:lnTo>
                    <a:pt x="19074" y="9003"/>
                  </a:lnTo>
                  <a:lnTo>
                    <a:pt x="19145" y="8955"/>
                  </a:lnTo>
                  <a:lnTo>
                    <a:pt x="19217" y="8884"/>
                  </a:lnTo>
                  <a:lnTo>
                    <a:pt x="19335" y="8717"/>
                  </a:lnTo>
                  <a:lnTo>
                    <a:pt x="19430" y="8504"/>
                  </a:lnTo>
                  <a:lnTo>
                    <a:pt x="19430" y="8409"/>
                  </a:lnTo>
                  <a:lnTo>
                    <a:pt x="19454" y="8314"/>
                  </a:lnTo>
                  <a:lnTo>
                    <a:pt x="19430" y="8219"/>
                  </a:lnTo>
                  <a:lnTo>
                    <a:pt x="19383" y="8147"/>
                  </a:lnTo>
                  <a:lnTo>
                    <a:pt x="19335" y="8076"/>
                  </a:lnTo>
                  <a:lnTo>
                    <a:pt x="19264" y="8005"/>
                  </a:lnTo>
                  <a:lnTo>
                    <a:pt x="15369" y="5915"/>
                  </a:lnTo>
                  <a:lnTo>
                    <a:pt x="15321" y="5891"/>
                  </a:lnTo>
                  <a:lnTo>
                    <a:pt x="15749" y="5083"/>
                  </a:lnTo>
                  <a:lnTo>
                    <a:pt x="18694" y="6651"/>
                  </a:lnTo>
                  <a:lnTo>
                    <a:pt x="18789" y="6698"/>
                  </a:lnTo>
                  <a:lnTo>
                    <a:pt x="18955" y="6698"/>
                  </a:lnTo>
                  <a:lnTo>
                    <a:pt x="19050" y="6651"/>
                  </a:lnTo>
                  <a:lnTo>
                    <a:pt x="19122" y="6603"/>
                  </a:lnTo>
                  <a:lnTo>
                    <a:pt x="19193" y="6532"/>
                  </a:lnTo>
                  <a:lnTo>
                    <a:pt x="19335" y="6342"/>
                  </a:lnTo>
                  <a:lnTo>
                    <a:pt x="19407" y="6152"/>
                  </a:lnTo>
                  <a:lnTo>
                    <a:pt x="19430" y="6057"/>
                  </a:lnTo>
                  <a:lnTo>
                    <a:pt x="19430" y="5962"/>
                  </a:lnTo>
                  <a:lnTo>
                    <a:pt x="19407" y="5867"/>
                  </a:lnTo>
                  <a:lnTo>
                    <a:pt x="19383" y="5772"/>
                  </a:lnTo>
                  <a:lnTo>
                    <a:pt x="19312" y="5701"/>
                  </a:lnTo>
                  <a:lnTo>
                    <a:pt x="19240" y="5653"/>
                  </a:lnTo>
                  <a:lnTo>
                    <a:pt x="16295" y="4062"/>
                  </a:lnTo>
                  <a:lnTo>
                    <a:pt x="16746" y="3254"/>
                  </a:lnTo>
                  <a:lnTo>
                    <a:pt x="19668" y="4846"/>
                  </a:lnTo>
                  <a:lnTo>
                    <a:pt x="19763" y="4869"/>
                  </a:lnTo>
                  <a:lnTo>
                    <a:pt x="19858" y="4893"/>
                  </a:lnTo>
                  <a:lnTo>
                    <a:pt x="19953" y="4869"/>
                  </a:lnTo>
                  <a:lnTo>
                    <a:pt x="20024" y="4822"/>
                  </a:lnTo>
                  <a:lnTo>
                    <a:pt x="20119" y="4774"/>
                  </a:lnTo>
                  <a:lnTo>
                    <a:pt x="20191" y="4703"/>
                  </a:lnTo>
                  <a:lnTo>
                    <a:pt x="20309" y="4537"/>
                  </a:lnTo>
                  <a:lnTo>
                    <a:pt x="20381" y="4323"/>
                  </a:lnTo>
                  <a:lnTo>
                    <a:pt x="20404" y="4228"/>
                  </a:lnTo>
                  <a:lnTo>
                    <a:pt x="20404" y="4133"/>
                  </a:lnTo>
                  <a:lnTo>
                    <a:pt x="20381" y="4038"/>
                  </a:lnTo>
                  <a:lnTo>
                    <a:pt x="20357" y="3967"/>
                  </a:lnTo>
                  <a:lnTo>
                    <a:pt x="20286" y="3896"/>
                  </a:lnTo>
                  <a:lnTo>
                    <a:pt x="20214" y="3824"/>
                  </a:lnTo>
                  <a:lnTo>
                    <a:pt x="17293" y="2233"/>
                  </a:lnTo>
                  <a:lnTo>
                    <a:pt x="17507" y="1829"/>
                  </a:lnTo>
                  <a:lnTo>
                    <a:pt x="185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6" name="Google Shape;1946;p31"/>
          <p:cNvGrpSpPr/>
          <p:nvPr/>
        </p:nvGrpSpPr>
        <p:grpSpPr>
          <a:xfrm rot="10800000" flipH="1">
            <a:off x="6740353" y="11248"/>
            <a:ext cx="3851452" cy="1263131"/>
            <a:chOff x="238125" y="548775"/>
            <a:chExt cx="2842400" cy="932200"/>
          </a:xfrm>
        </p:grpSpPr>
        <p:sp>
          <p:nvSpPr>
            <p:cNvPr id="1947" name="Google Shape;1947;p31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31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9" name="Google Shape;1949;p31"/>
          <p:cNvGrpSpPr/>
          <p:nvPr/>
        </p:nvGrpSpPr>
        <p:grpSpPr>
          <a:xfrm rot="-420730">
            <a:off x="114856" y="2524880"/>
            <a:ext cx="439346" cy="577459"/>
            <a:chOff x="1391550" y="1144975"/>
            <a:chExt cx="545075" cy="716425"/>
          </a:xfrm>
        </p:grpSpPr>
        <p:sp>
          <p:nvSpPr>
            <p:cNvPr id="1950" name="Google Shape;1950;p31"/>
            <p:cNvSpPr/>
            <p:nvPr/>
          </p:nvSpPr>
          <p:spPr>
            <a:xfrm>
              <a:off x="1400150" y="1144975"/>
              <a:ext cx="536475" cy="716425"/>
            </a:xfrm>
            <a:custGeom>
              <a:avLst/>
              <a:gdLst/>
              <a:ahLst/>
              <a:cxnLst/>
              <a:rect l="l" t="t" r="r" b="b"/>
              <a:pathLst>
                <a:path w="21459" h="28657" extrusionOk="0">
                  <a:moveTo>
                    <a:pt x="13708" y="0"/>
                  </a:moveTo>
                  <a:lnTo>
                    <a:pt x="13441" y="19"/>
                  </a:lnTo>
                  <a:lnTo>
                    <a:pt x="13173" y="57"/>
                  </a:lnTo>
                  <a:lnTo>
                    <a:pt x="12906" y="115"/>
                  </a:lnTo>
                  <a:lnTo>
                    <a:pt x="12658" y="210"/>
                  </a:lnTo>
                  <a:lnTo>
                    <a:pt x="12429" y="306"/>
                  </a:lnTo>
                  <a:lnTo>
                    <a:pt x="12200" y="458"/>
                  </a:lnTo>
                  <a:lnTo>
                    <a:pt x="11990" y="611"/>
                  </a:lnTo>
                  <a:lnTo>
                    <a:pt x="11799" y="783"/>
                  </a:lnTo>
                  <a:lnTo>
                    <a:pt x="11646" y="955"/>
                  </a:lnTo>
                  <a:lnTo>
                    <a:pt x="11493" y="1146"/>
                  </a:lnTo>
                  <a:lnTo>
                    <a:pt x="11379" y="1337"/>
                  </a:lnTo>
                  <a:lnTo>
                    <a:pt x="11283" y="1547"/>
                  </a:lnTo>
                  <a:lnTo>
                    <a:pt x="11188" y="1757"/>
                  </a:lnTo>
                  <a:lnTo>
                    <a:pt x="11111" y="1967"/>
                  </a:lnTo>
                  <a:lnTo>
                    <a:pt x="11073" y="2196"/>
                  </a:lnTo>
                  <a:lnTo>
                    <a:pt x="11035" y="2425"/>
                  </a:lnTo>
                  <a:lnTo>
                    <a:pt x="10940" y="2749"/>
                  </a:lnTo>
                  <a:lnTo>
                    <a:pt x="10901" y="3074"/>
                  </a:lnTo>
                  <a:lnTo>
                    <a:pt x="10882" y="3418"/>
                  </a:lnTo>
                  <a:lnTo>
                    <a:pt x="10920" y="3742"/>
                  </a:lnTo>
                  <a:lnTo>
                    <a:pt x="11130" y="5308"/>
                  </a:lnTo>
                  <a:lnTo>
                    <a:pt x="11340" y="6892"/>
                  </a:lnTo>
                  <a:lnTo>
                    <a:pt x="11531" y="8496"/>
                  </a:lnTo>
                  <a:lnTo>
                    <a:pt x="11703" y="10119"/>
                  </a:lnTo>
                  <a:lnTo>
                    <a:pt x="8553" y="10443"/>
                  </a:lnTo>
                  <a:lnTo>
                    <a:pt x="8553" y="10443"/>
                  </a:lnTo>
                  <a:lnTo>
                    <a:pt x="9851" y="3933"/>
                  </a:lnTo>
                  <a:lnTo>
                    <a:pt x="9909" y="3608"/>
                  </a:lnTo>
                  <a:lnTo>
                    <a:pt x="9909" y="3284"/>
                  </a:lnTo>
                  <a:lnTo>
                    <a:pt x="9870" y="2959"/>
                  </a:lnTo>
                  <a:lnTo>
                    <a:pt x="9813" y="2635"/>
                  </a:lnTo>
                  <a:lnTo>
                    <a:pt x="9718" y="2329"/>
                  </a:lnTo>
                  <a:lnTo>
                    <a:pt x="9584" y="2024"/>
                  </a:lnTo>
                  <a:lnTo>
                    <a:pt x="9412" y="1757"/>
                  </a:lnTo>
                  <a:lnTo>
                    <a:pt x="9221" y="1489"/>
                  </a:lnTo>
                  <a:lnTo>
                    <a:pt x="9011" y="1279"/>
                  </a:lnTo>
                  <a:lnTo>
                    <a:pt x="8782" y="1088"/>
                  </a:lnTo>
                  <a:lnTo>
                    <a:pt x="8534" y="917"/>
                  </a:lnTo>
                  <a:lnTo>
                    <a:pt x="8267" y="783"/>
                  </a:lnTo>
                  <a:lnTo>
                    <a:pt x="7999" y="687"/>
                  </a:lnTo>
                  <a:lnTo>
                    <a:pt x="7713" y="611"/>
                  </a:lnTo>
                  <a:lnTo>
                    <a:pt x="7408" y="592"/>
                  </a:lnTo>
                  <a:lnTo>
                    <a:pt x="7102" y="573"/>
                  </a:lnTo>
                  <a:lnTo>
                    <a:pt x="5556" y="649"/>
                  </a:lnTo>
                  <a:lnTo>
                    <a:pt x="5327" y="668"/>
                  </a:lnTo>
                  <a:lnTo>
                    <a:pt x="5097" y="707"/>
                  </a:lnTo>
                  <a:lnTo>
                    <a:pt x="4887" y="764"/>
                  </a:lnTo>
                  <a:lnTo>
                    <a:pt x="4677" y="840"/>
                  </a:lnTo>
                  <a:lnTo>
                    <a:pt x="4467" y="917"/>
                  </a:lnTo>
                  <a:lnTo>
                    <a:pt x="4277" y="1012"/>
                  </a:lnTo>
                  <a:lnTo>
                    <a:pt x="4105" y="1127"/>
                  </a:lnTo>
                  <a:lnTo>
                    <a:pt x="3933" y="1260"/>
                  </a:lnTo>
                  <a:lnTo>
                    <a:pt x="3780" y="1394"/>
                  </a:lnTo>
                  <a:lnTo>
                    <a:pt x="3627" y="1566"/>
                  </a:lnTo>
                  <a:lnTo>
                    <a:pt x="3494" y="1718"/>
                  </a:lnTo>
                  <a:lnTo>
                    <a:pt x="3360" y="1890"/>
                  </a:lnTo>
                  <a:lnTo>
                    <a:pt x="3265" y="2081"/>
                  </a:lnTo>
                  <a:lnTo>
                    <a:pt x="3169" y="2291"/>
                  </a:lnTo>
                  <a:lnTo>
                    <a:pt x="3074" y="2501"/>
                  </a:lnTo>
                  <a:lnTo>
                    <a:pt x="3016" y="2711"/>
                  </a:lnTo>
                  <a:lnTo>
                    <a:pt x="2940" y="2921"/>
                  </a:lnTo>
                  <a:lnTo>
                    <a:pt x="2864" y="3150"/>
                  </a:lnTo>
                  <a:lnTo>
                    <a:pt x="229" y="13956"/>
                  </a:lnTo>
                  <a:lnTo>
                    <a:pt x="172" y="14223"/>
                  </a:lnTo>
                  <a:lnTo>
                    <a:pt x="153" y="14472"/>
                  </a:lnTo>
                  <a:lnTo>
                    <a:pt x="153" y="14739"/>
                  </a:lnTo>
                  <a:lnTo>
                    <a:pt x="172" y="15006"/>
                  </a:lnTo>
                  <a:lnTo>
                    <a:pt x="38" y="15674"/>
                  </a:lnTo>
                  <a:lnTo>
                    <a:pt x="0" y="15999"/>
                  </a:lnTo>
                  <a:lnTo>
                    <a:pt x="0" y="16304"/>
                  </a:lnTo>
                  <a:lnTo>
                    <a:pt x="19" y="16629"/>
                  </a:lnTo>
                  <a:lnTo>
                    <a:pt x="76" y="16934"/>
                  </a:lnTo>
                  <a:lnTo>
                    <a:pt x="172" y="17221"/>
                  </a:lnTo>
                  <a:lnTo>
                    <a:pt x="286" y="17507"/>
                  </a:lnTo>
                  <a:lnTo>
                    <a:pt x="439" y="17774"/>
                  </a:lnTo>
                  <a:lnTo>
                    <a:pt x="630" y="18023"/>
                  </a:lnTo>
                  <a:lnTo>
                    <a:pt x="821" y="18252"/>
                  </a:lnTo>
                  <a:lnTo>
                    <a:pt x="1050" y="18443"/>
                  </a:lnTo>
                  <a:lnTo>
                    <a:pt x="1279" y="18615"/>
                  </a:lnTo>
                  <a:lnTo>
                    <a:pt x="1546" y="18748"/>
                  </a:lnTo>
                  <a:lnTo>
                    <a:pt x="1814" y="18863"/>
                  </a:lnTo>
                  <a:lnTo>
                    <a:pt x="2100" y="18939"/>
                  </a:lnTo>
                  <a:lnTo>
                    <a:pt x="2386" y="18996"/>
                  </a:lnTo>
                  <a:lnTo>
                    <a:pt x="2692" y="19015"/>
                  </a:lnTo>
                  <a:lnTo>
                    <a:pt x="3857" y="19035"/>
                  </a:lnTo>
                  <a:lnTo>
                    <a:pt x="5021" y="19015"/>
                  </a:lnTo>
                  <a:lnTo>
                    <a:pt x="6186" y="19015"/>
                  </a:lnTo>
                  <a:lnTo>
                    <a:pt x="7331" y="18977"/>
                  </a:lnTo>
                  <a:lnTo>
                    <a:pt x="8477" y="18939"/>
                  </a:lnTo>
                  <a:lnTo>
                    <a:pt x="9622" y="18901"/>
                  </a:lnTo>
                  <a:lnTo>
                    <a:pt x="10749" y="18844"/>
                  </a:lnTo>
                  <a:lnTo>
                    <a:pt x="11856" y="18767"/>
                  </a:lnTo>
                  <a:lnTo>
                    <a:pt x="12200" y="18729"/>
                  </a:lnTo>
                  <a:lnTo>
                    <a:pt x="12371" y="21879"/>
                  </a:lnTo>
                  <a:lnTo>
                    <a:pt x="12429" y="22528"/>
                  </a:lnTo>
                  <a:lnTo>
                    <a:pt x="12505" y="23846"/>
                  </a:lnTo>
                  <a:lnTo>
                    <a:pt x="12600" y="25163"/>
                  </a:lnTo>
                  <a:lnTo>
                    <a:pt x="12600" y="25239"/>
                  </a:lnTo>
                  <a:lnTo>
                    <a:pt x="12639" y="25564"/>
                  </a:lnTo>
                  <a:lnTo>
                    <a:pt x="12696" y="25946"/>
                  </a:lnTo>
                  <a:lnTo>
                    <a:pt x="12772" y="26347"/>
                  </a:lnTo>
                  <a:lnTo>
                    <a:pt x="12849" y="26557"/>
                  </a:lnTo>
                  <a:lnTo>
                    <a:pt x="12925" y="26767"/>
                  </a:lnTo>
                  <a:lnTo>
                    <a:pt x="13020" y="26977"/>
                  </a:lnTo>
                  <a:lnTo>
                    <a:pt x="13135" y="27187"/>
                  </a:lnTo>
                  <a:lnTo>
                    <a:pt x="13269" y="27397"/>
                  </a:lnTo>
                  <a:lnTo>
                    <a:pt x="13421" y="27588"/>
                  </a:lnTo>
                  <a:lnTo>
                    <a:pt x="13612" y="27779"/>
                  </a:lnTo>
                  <a:lnTo>
                    <a:pt x="13822" y="27969"/>
                  </a:lnTo>
                  <a:lnTo>
                    <a:pt x="14071" y="28122"/>
                  </a:lnTo>
                  <a:lnTo>
                    <a:pt x="14338" y="28275"/>
                  </a:lnTo>
                  <a:lnTo>
                    <a:pt x="14548" y="28370"/>
                  </a:lnTo>
                  <a:lnTo>
                    <a:pt x="14758" y="28447"/>
                  </a:lnTo>
                  <a:lnTo>
                    <a:pt x="14987" y="28504"/>
                  </a:lnTo>
                  <a:lnTo>
                    <a:pt x="15235" y="28561"/>
                  </a:lnTo>
                  <a:lnTo>
                    <a:pt x="15502" y="28599"/>
                  </a:lnTo>
                  <a:lnTo>
                    <a:pt x="15770" y="28638"/>
                  </a:lnTo>
                  <a:lnTo>
                    <a:pt x="16037" y="28657"/>
                  </a:lnTo>
                  <a:lnTo>
                    <a:pt x="16648" y="28657"/>
                  </a:lnTo>
                  <a:lnTo>
                    <a:pt x="16972" y="28638"/>
                  </a:lnTo>
                  <a:lnTo>
                    <a:pt x="17297" y="28599"/>
                  </a:lnTo>
                  <a:lnTo>
                    <a:pt x="17622" y="28542"/>
                  </a:lnTo>
                  <a:lnTo>
                    <a:pt x="17946" y="28466"/>
                  </a:lnTo>
                  <a:lnTo>
                    <a:pt x="18252" y="28389"/>
                  </a:lnTo>
                  <a:lnTo>
                    <a:pt x="18576" y="28294"/>
                  </a:lnTo>
                  <a:lnTo>
                    <a:pt x="18882" y="28179"/>
                  </a:lnTo>
                  <a:lnTo>
                    <a:pt x="19168" y="28046"/>
                  </a:lnTo>
                  <a:lnTo>
                    <a:pt x="19454" y="27912"/>
                  </a:lnTo>
                  <a:lnTo>
                    <a:pt x="19722" y="27740"/>
                  </a:lnTo>
                  <a:lnTo>
                    <a:pt x="19970" y="27568"/>
                  </a:lnTo>
                  <a:lnTo>
                    <a:pt x="20199" y="27378"/>
                  </a:lnTo>
                  <a:lnTo>
                    <a:pt x="20409" y="27148"/>
                  </a:lnTo>
                  <a:lnTo>
                    <a:pt x="20581" y="26919"/>
                  </a:lnTo>
                  <a:lnTo>
                    <a:pt x="20753" y="26690"/>
                  </a:lnTo>
                  <a:lnTo>
                    <a:pt x="20867" y="26461"/>
                  </a:lnTo>
                  <a:lnTo>
                    <a:pt x="20963" y="26232"/>
                  </a:lnTo>
                  <a:lnTo>
                    <a:pt x="21039" y="26003"/>
                  </a:lnTo>
                  <a:lnTo>
                    <a:pt x="21077" y="25793"/>
                  </a:lnTo>
                  <a:lnTo>
                    <a:pt x="21115" y="25564"/>
                  </a:lnTo>
                  <a:lnTo>
                    <a:pt x="21134" y="25354"/>
                  </a:lnTo>
                  <a:lnTo>
                    <a:pt x="21154" y="25144"/>
                  </a:lnTo>
                  <a:lnTo>
                    <a:pt x="21134" y="24953"/>
                  </a:lnTo>
                  <a:lnTo>
                    <a:pt x="21096" y="24571"/>
                  </a:lnTo>
                  <a:lnTo>
                    <a:pt x="21020" y="24227"/>
                  </a:lnTo>
                  <a:lnTo>
                    <a:pt x="20924" y="23941"/>
                  </a:lnTo>
                  <a:lnTo>
                    <a:pt x="20848" y="23693"/>
                  </a:lnTo>
                  <a:lnTo>
                    <a:pt x="20237" y="20734"/>
                  </a:lnTo>
                  <a:lnTo>
                    <a:pt x="19626" y="17698"/>
                  </a:lnTo>
                  <a:lnTo>
                    <a:pt x="19951" y="17507"/>
                  </a:lnTo>
                  <a:lnTo>
                    <a:pt x="20123" y="17393"/>
                  </a:lnTo>
                  <a:lnTo>
                    <a:pt x="20275" y="17259"/>
                  </a:lnTo>
                  <a:lnTo>
                    <a:pt x="20428" y="17125"/>
                  </a:lnTo>
                  <a:lnTo>
                    <a:pt x="20581" y="16973"/>
                  </a:lnTo>
                  <a:lnTo>
                    <a:pt x="20714" y="16801"/>
                  </a:lnTo>
                  <a:lnTo>
                    <a:pt x="20848" y="16610"/>
                  </a:lnTo>
                  <a:lnTo>
                    <a:pt x="20963" y="16438"/>
                  </a:lnTo>
                  <a:lnTo>
                    <a:pt x="21058" y="16228"/>
                  </a:lnTo>
                  <a:lnTo>
                    <a:pt x="21154" y="16037"/>
                  </a:lnTo>
                  <a:lnTo>
                    <a:pt x="21230" y="15808"/>
                  </a:lnTo>
                  <a:lnTo>
                    <a:pt x="21306" y="15579"/>
                  </a:lnTo>
                  <a:lnTo>
                    <a:pt x="21364" y="15350"/>
                  </a:lnTo>
                  <a:lnTo>
                    <a:pt x="21402" y="15083"/>
                  </a:lnTo>
                  <a:lnTo>
                    <a:pt x="21440" y="14815"/>
                  </a:lnTo>
                  <a:lnTo>
                    <a:pt x="21459" y="14548"/>
                  </a:lnTo>
                  <a:lnTo>
                    <a:pt x="21459" y="14262"/>
                  </a:lnTo>
                  <a:lnTo>
                    <a:pt x="21459" y="13632"/>
                  </a:lnTo>
                  <a:lnTo>
                    <a:pt x="21383" y="12944"/>
                  </a:lnTo>
                  <a:lnTo>
                    <a:pt x="21287" y="12219"/>
                  </a:lnTo>
                  <a:lnTo>
                    <a:pt x="21230" y="11894"/>
                  </a:lnTo>
                  <a:lnTo>
                    <a:pt x="21134" y="11589"/>
                  </a:lnTo>
                  <a:lnTo>
                    <a:pt x="21039" y="11302"/>
                  </a:lnTo>
                  <a:lnTo>
                    <a:pt x="20905" y="11016"/>
                  </a:lnTo>
                  <a:lnTo>
                    <a:pt x="20753" y="10749"/>
                  </a:lnTo>
                  <a:lnTo>
                    <a:pt x="20600" y="10520"/>
                  </a:lnTo>
                  <a:lnTo>
                    <a:pt x="20409" y="10291"/>
                  </a:lnTo>
                  <a:lnTo>
                    <a:pt x="20218" y="10081"/>
                  </a:lnTo>
                  <a:lnTo>
                    <a:pt x="20008" y="9890"/>
                  </a:lnTo>
                  <a:lnTo>
                    <a:pt x="19779" y="9718"/>
                  </a:lnTo>
                  <a:lnTo>
                    <a:pt x="19531" y="9565"/>
                  </a:lnTo>
                  <a:lnTo>
                    <a:pt x="19283" y="9431"/>
                  </a:lnTo>
                  <a:lnTo>
                    <a:pt x="19015" y="9336"/>
                  </a:lnTo>
                  <a:lnTo>
                    <a:pt x="18748" y="9260"/>
                  </a:lnTo>
                  <a:lnTo>
                    <a:pt x="18462" y="9183"/>
                  </a:lnTo>
                  <a:lnTo>
                    <a:pt x="18156" y="9164"/>
                  </a:lnTo>
                  <a:lnTo>
                    <a:pt x="17908" y="7484"/>
                  </a:lnTo>
                  <a:lnTo>
                    <a:pt x="17679" y="5823"/>
                  </a:lnTo>
                  <a:lnTo>
                    <a:pt x="17450" y="4181"/>
                  </a:lnTo>
                  <a:lnTo>
                    <a:pt x="17240" y="2558"/>
                  </a:lnTo>
                  <a:lnTo>
                    <a:pt x="17202" y="2272"/>
                  </a:lnTo>
                  <a:lnTo>
                    <a:pt x="17125" y="2005"/>
                  </a:lnTo>
                  <a:lnTo>
                    <a:pt x="17049" y="1757"/>
                  </a:lnTo>
                  <a:lnTo>
                    <a:pt x="16934" y="1527"/>
                  </a:lnTo>
                  <a:lnTo>
                    <a:pt x="16820" y="1298"/>
                  </a:lnTo>
                  <a:lnTo>
                    <a:pt x="16667" y="1088"/>
                  </a:lnTo>
                  <a:lnTo>
                    <a:pt x="16514" y="897"/>
                  </a:lnTo>
                  <a:lnTo>
                    <a:pt x="16342" y="726"/>
                  </a:lnTo>
                  <a:lnTo>
                    <a:pt x="16152" y="554"/>
                  </a:lnTo>
                  <a:lnTo>
                    <a:pt x="15961" y="420"/>
                  </a:lnTo>
                  <a:lnTo>
                    <a:pt x="15732" y="287"/>
                  </a:lnTo>
                  <a:lnTo>
                    <a:pt x="15521" y="191"/>
                  </a:lnTo>
                  <a:lnTo>
                    <a:pt x="15273" y="115"/>
                  </a:lnTo>
                  <a:lnTo>
                    <a:pt x="15025" y="57"/>
                  </a:lnTo>
                  <a:lnTo>
                    <a:pt x="14777" y="19"/>
                  </a:lnTo>
                  <a:lnTo>
                    <a:pt x="145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31"/>
            <p:cNvSpPr/>
            <p:nvPr/>
          </p:nvSpPr>
          <p:spPr>
            <a:xfrm>
              <a:off x="1439275" y="1184100"/>
              <a:ext cx="458225" cy="638175"/>
            </a:xfrm>
            <a:custGeom>
              <a:avLst/>
              <a:gdLst/>
              <a:ahLst/>
              <a:cxnLst/>
              <a:rect l="l" t="t" r="r" b="b"/>
              <a:pathLst>
                <a:path w="18329" h="25527" extrusionOk="0">
                  <a:moveTo>
                    <a:pt x="12143" y="1"/>
                  </a:moveTo>
                  <a:lnTo>
                    <a:pt x="12009" y="20"/>
                  </a:lnTo>
                  <a:lnTo>
                    <a:pt x="11895" y="39"/>
                  </a:lnTo>
                  <a:lnTo>
                    <a:pt x="11780" y="58"/>
                  </a:lnTo>
                  <a:lnTo>
                    <a:pt x="11666" y="96"/>
                  </a:lnTo>
                  <a:lnTo>
                    <a:pt x="11551" y="153"/>
                  </a:lnTo>
                  <a:lnTo>
                    <a:pt x="11475" y="211"/>
                  </a:lnTo>
                  <a:lnTo>
                    <a:pt x="11379" y="287"/>
                  </a:lnTo>
                  <a:lnTo>
                    <a:pt x="11303" y="363"/>
                  </a:lnTo>
                  <a:lnTo>
                    <a:pt x="11188" y="535"/>
                  </a:lnTo>
                  <a:lnTo>
                    <a:pt x="11093" y="726"/>
                  </a:lnTo>
                  <a:lnTo>
                    <a:pt x="11035" y="936"/>
                  </a:lnTo>
                  <a:lnTo>
                    <a:pt x="11016" y="1165"/>
                  </a:lnTo>
                  <a:lnTo>
                    <a:pt x="11016" y="1203"/>
                  </a:lnTo>
                  <a:lnTo>
                    <a:pt x="10959" y="1375"/>
                  </a:lnTo>
                  <a:lnTo>
                    <a:pt x="10902" y="1566"/>
                  </a:lnTo>
                  <a:lnTo>
                    <a:pt x="10883" y="1757"/>
                  </a:lnTo>
                  <a:lnTo>
                    <a:pt x="10902" y="1948"/>
                  </a:lnTo>
                  <a:lnTo>
                    <a:pt x="11035" y="2807"/>
                  </a:lnTo>
                  <a:lnTo>
                    <a:pt x="11303" y="4926"/>
                  </a:lnTo>
                  <a:lnTo>
                    <a:pt x="11494" y="6530"/>
                  </a:lnTo>
                  <a:lnTo>
                    <a:pt x="11723" y="8649"/>
                  </a:lnTo>
                  <a:lnTo>
                    <a:pt x="11856" y="9947"/>
                  </a:lnTo>
                  <a:lnTo>
                    <a:pt x="9546" y="10196"/>
                  </a:lnTo>
                  <a:lnTo>
                    <a:pt x="6854" y="10482"/>
                  </a:lnTo>
                  <a:lnTo>
                    <a:pt x="6415" y="10558"/>
                  </a:lnTo>
                  <a:lnTo>
                    <a:pt x="5671" y="10673"/>
                  </a:lnTo>
                  <a:lnTo>
                    <a:pt x="5270" y="10730"/>
                  </a:lnTo>
                  <a:lnTo>
                    <a:pt x="4907" y="10787"/>
                  </a:lnTo>
                  <a:lnTo>
                    <a:pt x="4983" y="10463"/>
                  </a:lnTo>
                  <a:lnTo>
                    <a:pt x="5079" y="10157"/>
                  </a:lnTo>
                  <a:lnTo>
                    <a:pt x="5213" y="9699"/>
                  </a:lnTo>
                  <a:lnTo>
                    <a:pt x="5308" y="9317"/>
                  </a:lnTo>
                  <a:lnTo>
                    <a:pt x="5442" y="8668"/>
                  </a:lnTo>
                  <a:lnTo>
                    <a:pt x="5804" y="6816"/>
                  </a:lnTo>
                  <a:lnTo>
                    <a:pt x="5862" y="6549"/>
                  </a:lnTo>
                  <a:lnTo>
                    <a:pt x="6148" y="5041"/>
                  </a:lnTo>
                  <a:lnTo>
                    <a:pt x="6587" y="2903"/>
                  </a:lnTo>
                  <a:lnTo>
                    <a:pt x="6740" y="2063"/>
                  </a:lnTo>
                  <a:lnTo>
                    <a:pt x="6778" y="1872"/>
                  </a:lnTo>
                  <a:lnTo>
                    <a:pt x="6759" y="1681"/>
                  </a:lnTo>
                  <a:lnTo>
                    <a:pt x="6740" y="1509"/>
                  </a:lnTo>
                  <a:lnTo>
                    <a:pt x="6683" y="1318"/>
                  </a:lnTo>
                  <a:lnTo>
                    <a:pt x="6606" y="1165"/>
                  </a:lnTo>
                  <a:lnTo>
                    <a:pt x="6511" y="1013"/>
                  </a:lnTo>
                  <a:lnTo>
                    <a:pt x="6415" y="898"/>
                  </a:lnTo>
                  <a:lnTo>
                    <a:pt x="6282" y="783"/>
                  </a:lnTo>
                  <a:lnTo>
                    <a:pt x="6148" y="688"/>
                  </a:lnTo>
                  <a:lnTo>
                    <a:pt x="5976" y="631"/>
                  </a:lnTo>
                  <a:lnTo>
                    <a:pt x="5804" y="593"/>
                  </a:lnTo>
                  <a:lnTo>
                    <a:pt x="5613" y="593"/>
                  </a:lnTo>
                  <a:lnTo>
                    <a:pt x="4430" y="650"/>
                  </a:lnTo>
                  <a:lnTo>
                    <a:pt x="4048" y="669"/>
                  </a:lnTo>
                  <a:lnTo>
                    <a:pt x="3819" y="688"/>
                  </a:lnTo>
                  <a:lnTo>
                    <a:pt x="3628" y="764"/>
                  </a:lnTo>
                  <a:lnTo>
                    <a:pt x="3437" y="860"/>
                  </a:lnTo>
                  <a:lnTo>
                    <a:pt x="3284" y="974"/>
                  </a:lnTo>
                  <a:lnTo>
                    <a:pt x="3170" y="1127"/>
                  </a:lnTo>
                  <a:lnTo>
                    <a:pt x="3074" y="1299"/>
                  </a:lnTo>
                  <a:lnTo>
                    <a:pt x="2998" y="1471"/>
                  </a:lnTo>
                  <a:lnTo>
                    <a:pt x="2941" y="1662"/>
                  </a:lnTo>
                  <a:lnTo>
                    <a:pt x="2922" y="1719"/>
                  </a:lnTo>
                  <a:lnTo>
                    <a:pt x="2864" y="1833"/>
                  </a:lnTo>
                  <a:lnTo>
                    <a:pt x="2826" y="1948"/>
                  </a:lnTo>
                  <a:lnTo>
                    <a:pt x="2349" y="3953"/>
                  </a:lnTo>
                  <a:lnTo>
                    <a:pt x="2005" y="5327"/>
                  </a:lnTo>
                  <a:lnTo>
                    <a:pt x="1413" y="7733"/>
                  </a:lnTo>
                  <a:lnTo>
                    <a:pt x="1089" y="9069"/>
                  </a:lnTo>
                  <a:lnTo>
                    <a:pt x="459" y="11608"/>
                  </a:lnTo>
                  <a:lnTo>
                    <a:pt x="191" y="12773"/>
                  </a:lnTo>
                  <a:lnTo>
                    <a:pt x="153" y="12907"/>
                  </a:lnTo>
                  <a:lnTo>
                    <a:pt x="153" y="13040"/>
                  </a:lnTo>
                  <a:lnTo>
                    <a:pt x="153" y="13174"/>
                  </a:lnTo>
                  <a:lnTo>
                    <a:pt x="172" y="13308"/>
                  </a:lnTo>
                  <a:lnTo>
                    <a:pt x="211" y="13441"/>
                  </a:lnTo>
                  <a:lnTo>
                    <a:pt x="20" y="14396"/>
                  </a:lnTo>
                  <a:lnTo>
                    <a:pt x="1" y="14549"/>
                  </a:lnTo>
                  <a:lnTo>
                    <a:pt x="1" y="14701"/>
                  </a:lnTo>
                  <a:lnTo>
                    <a:pt x="20" y="14854"/>
                  </a:lnTo>
                  <a:lnTo>
                    <a:pt x="39" y="14988"/>
                  </a:lnTo>
                  <a:lnTo>
                    <a:pt x="77" y="15121"/>
                  </a:lnTo>
                  <a:lnTo>
                    <a:pt x="134" y="15255"/>
                  </a:lnTo>
                  <a:lnTo>
                    <a:pt x="211" y="15369"/>
                  </a:lnTo>
                  <a:lnTo>
                    <a:pt x="287" y="15484"/>
                  </a:lnTo>
                  <a:lnTo>
                    <a:pt x="363" y="15560"/>
                  </a:lnTo>
                  <a:lnTo>
                    <a:pt x="459" y="15637"/>
                  </a:lnTo>
                  <a:lnTo>
                    <a:pt x="554" y="15713"/>
                  </a:lnTo>
                  <a:lnTo>
                    <a:pt x="650" y="15770"/>
                  </a:lnTo>
                  <a:lnTo>
                    <a:pt x="764" y="15809"/>
                  </a:lnTo>
                  <a:lnTo>
                    <a:pt x="898" y="15847"/>
                  </a:lnTo>
                  <a:lnTo>
                    <a:pt x="1012" y="15866"/>
                  </a:lnTo>
                  <a:lnTo>
                    <a:pt x="1146" y="15885"/>
                  </a:lnTo>
                  <a:lnTo>
                    <a:pt x="3914" y="15885"/>
                  </a:lnTo>
                  <a:lnTo>
                    <a:pt x="5480" y="15847"/>
                  </a:lnTo>
                  <a:lnTo>
                    <a:pt x="7045" y="15809"/>
                  </a:lnTo>
                  <a:lnTo>
                    <a:pt x="8611" y="15732"/>
                  </a:lnTo>
                  <a:lnTo>
                    <a:pt x="10176" y="15637"/>
                  </a:lnTo>
                  <a:lnTo>
                    <a:pt x="12143" y="15465"/>
                  </a:lnTo>
                  <a:lnTo>
                    <a:pt x="12162" y="16190"/>
                  </a:lnTo>
                  <a:lnTo>
                    <a:pt x="12257" y="17851"/>
                  </a:lnTo>
                  <a:lnTo>
                    <a:pt x="12372" y="19971"/>
                  </a:lnTo>
                  <a:lnTo>
                    <a:pt x="12391" y="20219"/>
                  </a:lnTo>
                  <a:lnTo>
                    <a:pt x="12467" y="21632"/>
                  </a:lnTo>
                  <a:lnTo>
                    <a:pt x="12525" y="22548"/>
                  </a:lnTo>
                  <a:lnTo>
                    <a:pt x="12601" y="23464"/>
                  </a:lnTo>
                  <a:lnTo>
                    <a:pt x="12620" y="23732"/>
                  </a:lnTo>
                  <a:lnTo>
                    <a:pt x="12677" y="24171"/>
                  </a:lnTo>
                  <a:lnTo>
                    <a:pt x="12716" y="24362"/>
                  </a:lnTo>
                  <a:lnTo>
                    <a:pt x="12792" y="24553"/>
                  </a:lnTo>
                  <a:lnTo>
                    <a:pt x="12868" y="24743"/>
                  </a:lnTo>
                  <a:lnTo>
                    <a:pt x="12964" y="24896"/>
                  </a:lnTo>
                  <a:lnTo>
                    <a:pt x="13116" y="25049"/>
                  </a:lnTo>
                  <a:lnTo>
                    <a:pt x="13288" y="25202"/>
                  </a:lnTo>
                  <a:lnTo>
                    <a:pt x="13460" y="25297"/>
                  </a:lnTo>
                  <a:lnTo>
                    <a:pt x="13670" y="25393"/>
                  </a:lnTo>
                  <a:lnTo>
                    <a:pt x="13918" y="25450"/>
                  </a:lnTo>
                  <a:lnTo>
                    <a:pt x="14186" y="25488"/>
                  </a:lnTo>
                  <a:lnTo>
                    <a:pt x="14491" y="25526"/>
                  </a:lnTo>
                  <a:lnTo>
                    <a:pt x="14797" y="25526"/>
                  </a:lnTo>
                  <a:lnTo>
                    <a:pt x="15121" y="25507"/>
                  </a:lnTo>
                  <a:lnTo>
                    <a:pt x="15465" y="25469"/>
                  </a:lnTo>
                  <a:lnTo>
                    <a:pt x="15789" y="25412"/>
                  </a:lnTo>
                  <a:lnTo>
                    <a:pt x="16114" y="25354"/>
                  </a:lnTo>
                  <a:lnTo>
                    <a:pt x="16438" y="25259"/>
                  </a:lnTo>
                  <a:lnTo>
                    <a:pt x="16744" y="25144"/>
                  </a:lnTo>
                  <a:lnTo>
                    <a:pt x="17011" y="25030"/>
                  </a:lnTo>
                  <a:lnTo>
                    <a:pt x="17278" y="24877"/>
                  </a:lnTo>
                  <a:lnTo>
                    <a:pt x="17488" y="24724"/>
                  </a:lnTo>
                  <a:lnTo>
                    <a:pt x="17679" y="24533"/>
                  </a:lnTo>
                  <a:lnTo>
                    <a:pt x="17756" y="24438"/>
                  </a:lnTo>
                  <a:lnTo>
                    <a:pt x="17813" y="24343"/>
                  </a:lnTo>
                  <a:lnTo>
                    <a:pt x="17889" y="24190"/>
                  </a:lnTo>
                  <a:lnTo>
                    <a:pt x="17947" y="24037"/>
                  </a:lnTo>
                  <a:lnTo>
                    <a:pt x="17985" y="23846"/>
                  </a:lnTo>
                  <a:lnTo>
                    <a:pt x="18004" y="23674"/>
                  </a:lnTo>
                  <a:lnTo>
                    <a:pt x="18004" y="23483"/>
                  </a:lnTo>
                  <a:lnTo>
                    <a:pt x="17985" y="23292"/>
                  </a:lnTo>
                  <a:lnTo>
                    <a:pt x="17947" y="23102"/>
                  </a:lnTo>
                  <a:lnTo>
                    <a:pt x="17889" y="22930"/>
                  </a:lnTo>
                  <a:lnTo>
                    <a:pt x="17775" y="22567"/>
                  </a:lnTo>
                  <a:lnTo>
                    <a:pt x="17737" y="22433"/>
                  </a:lnTo>
                  <a:lnTo>
                    <a:pt x="17278" y="20257"/>
                  </a:lnTo>
                  <a:lnTo>
                    <a:pt x="16954" y="18672"/>
                  </a:lnTo>
                  <a:lnTo>
                    <a:pt x="16553" y="16515"/>
                  </a:lnTo>
                  <a:lnTo>
                    <a:pt x="16267" y="15064"/>
                  </a:lnTo>
                  <a:lnTo>
                    <a:pt x="16515" y="15007"/>
                  </a:lnTo>
                  <a:lnTo>
                    <a:pt x="16763" y="14949"/>
                  </a:lnTo>
                  <a:lnTo>
                    <a:pt x="17011" y="14873"/>
                  </a:lnTo>
                  <a:lnTo>
                    <a:pt x="17240" y="14797"/>
                  </a:lnTo>
                  <a:lnTo>
                    <a:pt x="17450" y="14682"/>
                  </a:lnTo>
                  <a:lnTo>
                    <a:pt x="17641" y="14529"/>
                  </a:lnTo>
                  <a:lnTo>
                    <a:pt x="17832" y="14377"/>
                  </a:lnTo>
                  <a:lnTo>
                    <a:pt x="17966" y="14186"/>
                  </a:lnTo>
                  <a:lnTo>
                    <a:pt x="18080" y="14014"/>
                  </a:lnTo>
                  <a:lnTo>
                    <a:pt x="18157" y="13823"/>
                  </a:lnTo>
                  <a:lnTo>
                    <a:pt x="18214" y="13632"/>
                  </a:lnTo>
                  <a:lnTo>
                    <a:pt x="18252" y="13403"/>
                  </a:lnTo>
                  <a:lnTo>
                    <a:pt x="18290" y="13174"/>
                  </a:lnTo>
                  <a:lnTo>
                    <a:pt x="18309" y="12945"/>
                  </a:lnTo>
                  <a:lnTo>
                    <a:pt x="18328" y="12468"/>
                  </a:lnTo>
                  <a:lnTo>
                    <a:pt x="18309" y="12047"/>
                  </a:lnTo>
                  <a:lnTo>
                    <a:pt x="18271" y="11627"/>
                  </a:lnTo>
                  <a:lnTo>
                    <a:pt x="18233" y="11246"/>
                  </a:lnTo>
                  <a:lnTo>
                    <a:pt x="18176" y="10902"/>
                  </a:lnTo>
                  <a:lnTo>
                    <a:pt x="18157" y="10864"/>
                  </a:lnTo>
                  <a:lnTo>
                    <a:pt x="18118" y="10673"/>
                  </a:lnTo>
                  <a:lnTo>
                    <a:pt x="18080" y="10520"/>
                  </a:lnTo>
                  <a:lnTo>
                    <a:pt x="18023" y="10348"/>
                  </a:lnTo>
                  <a:lnTo>
                    <a:pt x="17947" y="10196"/>
                  </a:lnTo>
                  <a:lnTo>
                    <a:pt x="17870" y="10043"/>
                  </a:lnTo>
                  <a:lnTo>
                    <a:pt x="17775" y="9909"/>
                  </a:lnTo>
                  <a:lnTo>
                    <a:pt x="17679" y="9776"/>
                  </a:lnTo>
                  <a:lnTo>
                    <a:pt x="17584" y="9661"/>
                  </a:lnTo>
                  <a:lnTo>
                    <a:pt x="17450" y="9546"/>
                  </a:lnTo>
                  <a:lnTo>
                    <a:pt x="17317" y="9451"/>
                  </a:lnTo>
                  <a:lnTo>
                    <a:pt x="17183" y="9356"/>
                  </a:lnTo>
                  <a:lnTo>
                    <a:pt x="17030" y="9298"/>
                  </a:lnTo>
                  <a:lnTo>
                    <a:pt x="16878" y="9241"/>
                  </a:lnTo>
                  <a:lnTo>
                    <a:pt x="16706" y="9184"/>
                  </a:lnTo>
                  <a:lnTo>
                    <a:pt x="16534" y="9165"/>
                  </a:lnTo>
                  <a:lnTo>
                    <a:pt x="16343" y="9146"/>
                  </a:lnTo>
                  <a:lnTo>
                    <a:pt x="16076" y="9165"/>
                  </a:lnTo>
                  <a:lnTo>
                    <a:pt x="15808" y="9184"/>
                  </a:lnTo>
                  <a:lnTo>
                    <a:pt x="15274" y="9241"/>
                  </a:lnTo>
                  <a:lnTo>
                    <a:pt x="15255" y="9126"/>
                  </a:lnTo>
                  <a:lnTo>
                    <a:pt x="15007" y="7542"/>
                  </a:lnTo>
                  <a:lnTo>
                    <a:pt x="14701" y="5461"/>
                  </a:lnTo>
                  <a:lnTo>
                    <a:pt x="14472" y="3838"/>
                  </a:lnTo>
                  <a:lnTo>
                    <a:pt x="14186" y="1776"/>
                  </a:lnTo>
                  <a:lnTo>
                    <a:pt x="14109" y="1184"/>
                  </a:lnTo>
                  <a:lnTo>
                    <a:pt x="14071" y="917"/>
                  </a:lnTo>
                  <a:lnTo>
                    <a:pt x="13976" y="669"/>
                  </a:lnTo>
                  <a:lnTo>
                    <a:pt x="13899" y="554"/>
                  </a:lnTo>
                  <a:lnTo>
                    <a:pt x="13842" y="440"/>
                  </a:lnTo>
                  <a:lnTo>
                    <a:pt x="13766" y="344"/>
                  </a:lnTo>
                  <a:lnTo>
                    <a:pt x="13670" y="268"/>
                  </a:lnTo>
                  <a:lnTo>
                    <a:pt x="13517" y="153"/>
                  </a:lnTo>
                  <a:lnTo>
                    <a:pt x="13346" y="77"/>
                  </a:lnTo>
                  <a:lnTo>
                    <a:pt x="13155" y="20"/>
                  </a:lnTo>
                  <a:lnTo>
                    <a:pt x="129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31"/>
            <p:cNvSpPr/>
            <p:nvPr/>
          </p:nvSpPr>
          <p:spPr>
            <a:xfrm>
              <a:off x="1391550" y="1246150"/>
              <a:ext cx="975" cy="1450"/>
            </a:xfrm>
            <a:custGeom>
              <a:avLst/>
              <a:gdLst/>
              <a:ahLst/>
              <a:cxnLst/>
              <a:rect l="l" t="t" r="r" b="b"/>
              <a:pathLst>
                <a:path w="39" h="58" extrusionOk="0">
                  <a:moveTo>
                    <a:pt x="0" y="1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9" y="58"/>
                  </a:lnTo>
                  <a:lnTo>
                    <a:pt x="39" y="39"/>
                  </a:lnTo>
                  <a:lnTo>
                    <a:pt x="39" y="2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62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31"/>
            <p:cNvSpPr/>
            <p:nvPr/>
          </p:nvSpPr>
          <p:spPr>
            <a:xfrm>
              <a:off x="1512300" y="1200325"/>
              <a:ext cx="96450" cy="56350"/>
            </a:xfrm>
            <a:custGeom>
              <a:avLst/>
              <a:gdLst/>
              <a:ahLst/>
              <a:cxnLst/>
              <a:rect l="l" t="t" r="r" b="b"/>
              <a:pathLst>
                <a:path w="3858" h="2254" extrusionOk="0">
                  <a:moveTo>
                    <a:pt x="1509" y="1"/>
                  </a:moveTo>
                  <a:lnTo>
                    <a:pt x="1127" y="20"/>
                  </a:lnTo>
                  <a:lnTo>
                    <a:pt x="898" y="39"/>
                  </a:lnTo>
                  <a:lnTo>
                    <a:pt x="707" y="115"/>
                  </a:lnTo>
                  <a:lnTo>
                    <a:pt x="516" y="211"/>
                  </a:lnTo>
                  <a:lnTo>
                    <a:pt x="363" y="325"/>
                  </a:lnTo>
                  <a:lnTo>
                    <a:pt x="249" y="478"/>
                  </a:lnTo>
                  <a:lnTo>
                    <a:pt x="153" y="650"/>
                  </a:lnTo>
                  <a:lnTo>
                    <a:pt x="77" y="822"/>
                  </a:lnTo>
                  <a:lnTo>
                    <a:pt x="20" y="1013"/>
                  </a:lnTo>
                  <a:lnTo>
                    <a:pt x="1" y="1070"/>
                  </a:lnTo>
                  <a:lnTo>
                    <a:pt x="917" y="1375"/>
                  </a:lnTo>
                  <a:lnTo>
                    <a:pt x="1833" y="1700"/>
                  </a:lnTo>
                  <a:lnTo>
                    <a:pt x="2750" y="1986"/>
                  </a:lnTo>
                  <a:lnTo>
                    <a:pt x="3208" y="2120"/>
                  </a:lnTo>
                  <a:lnTo>
                    <a:pt x="3666" y="2254"/>
                  </a:lnTo>
                  <a:lnTo>
                    <a:pt x="3819" y="1414"/>
                  </a:lnTo>
                  <a:lnTo>
                    <a:pt x="3857" y="1223"/>
                  </a:lnTo>
                  <a:lnTo>
                    <a:pt x="3838" y="1032"/>
                  </a:lnTo>
                  <a:lnTo>
                    <a:pt x="3819" y="860"/>
                  </a:lnTo>
                  <a:lnTo>
                    <a:pt x="3762" y="669"/>
                  </a:lnTo>
                  <a:lnTo>
                    <a:pt x="3189" y="516"/>
                  </a:lnTo>
                  <a:lnTo>
                    <a:pt x="2635" y="364"/>
                  </a:lnTo>
                  <a:lnTo>
                    <a:pt x="150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31"/>
            <p:cNvSpPr/>
            <p:nvPr/>
          </p:nvSpPr>
          <p:spPr>
            <a:xfrm>
              <a:off x="1711325" y="1190775"/>
              <a:ext cx="82600" cy="63525"/>
            </a:xfrm>
            <a:custGeom>
              <a:avLst/>
              <a:gdLst/>
              <a:ahLst/>
              <a:cxnLst/>
              <a:rect l="l" t="t" r="r" b="b"/>
              <a:pathLst>
                <a:path w="3304" h="2541" extrusionOk="0">
                  <a:moveTo>
                    <a:pt x="2788" y="1"/>
                  </a:moveTo>
                  <a:lnTo>
                    <a:pt x="1471" y="459"/>
                  </a:lnTo>
                  <a:lnTo>
                    <a:pt x="803" y="688"/>
                  </a:lnTo>
                  <a:lnTo>
                    <a:pt x="134" y="898"/>
                  </a:lnTo>
                  <a:lnTo>
                    <a:pt x="134" y="936"/>
                  </a:lnTo>
                  <a:lnTo>
                    <a:pt x="77" y="1108"/>
                  </a:lnTo>
                  <a:lnTo>
                    <a:pt x="20" y="1299"/>
                  </a:lnTo>
                  <a:lnTo>
                    <a:pt x="1" y="1490"/>
                  </a:lnTo>
                  <a:lnTo>
                    <a:pt x="20" y="1681"/>
                  </a:lnTo>
                  <a:lnTo>
                    <a:pt x="153" y="2540"/>
                  </a:lnTo>
                  <a:lnTo>
                    <a:pt x="936" y="2311"/>
                  </a:lnTo>
                  <a:lnTo>
                    <a:pt x="1738" y="2063"/>
                  </a:lnTo>
                  <a:lnTo>
                    <a:pt x="3304" y="1509"/>
                  </a:lnTo>
                  <a:lnTo>
                    <a:pt x="3227" y="917"/>
                  </a:lnTo>
                  <a:lnTo>
                    <a:pt x="3189" y="650"/>
                  </a:lnTo>
                  <a:lnTo>
                    <a:pt x="3094" y="402"/>
                  </a:lnTo>
                  <a:lnTo>
                    <a:pt x="3017" y="287"/>
                  </a:lnTo>
                  <a:lnTo>
                    <a:pt x="2960" y="173"/>
                  </a:lnTo>
                  <a:lnTo>
                    <a:pt x="2884" y="77"/>
                  </a:lnTo>
                  <a:lnTo>
                    <a:pt x="2788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31"/>
            <p:cNvSpPr/>
            <p:nvPr/>
          </p:nvSpPr>
          <p:spPr>
            <a:xfrm>
              <a:off x="1489400" y="1282900"/>
              <a:ext cx="103600" cy="64950"/>
            </a:xfrm>
            <a:custGeom>
              <a:avLst/>
              <a:gdLst/>
              <a:ahLst/>
              <a:cxnLst/>
              <a:rect l="l" t="t" r="r" b="b"/>
              <a:pathLst>
                <a:path w="4144" h="2598" extrusionOk="0">
                  <a:moveTo>
                    <a:pt x="344" y="1"/>
                  </a:moveTo>
                  <a:lnTo>
                    <a:pt x="0" y="1375"/>
                  </a:lnTo>
                  <a:lnTo>
                    <a:pt x="401" y="1471"/>
                  </a:lnTo>
                  <a:lnTo>
                    <a:pt x="802" y="1585"/>
                  </a:lnTo>
                  <a:lnTo>
                    <a:pt x="1585" y="1833"/>
                  </a:lnTo>
                  <a:lnTo>
                    <a:pt x="2348" y="2101"/>
                  </a:lnTo>
                  <a:lnTo>
                    <a:pt x="3093" y="2368"/>
                  </a:lnTo>
                  <a:lnTo>
                    <a:pt x="3857" y="2597"/>
                  </a:lnTo>
                  <a:lnTo>
                    <a:pt x="4143" y="1089"/>
                  </a:lnTo>
                  <a:lnTo>
                    <a:pt x="3685" y="936"/>
                  </a:lnTo>
                  <a:lnTo>
                    <a:pt x="3208" y="802"/>
                  </a:lnTo>
                  <a:lnTo>
                    <a:pt x="2253" y="478"/>
                  </a:lnTo>
                  <a:lnTo>
                    <a:pt x="1795" y="344"/>
                  </a:lnTo>
                  <a:lnTo>
                    <a:pt x="1317" y="211"/>
                  </a:lnTo>
                  <a:lnTo>
                    <a:pt x="821" y="96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31"/>
            <p:cNvSpPr/>
            <p:nvPr/>
          </p:nvSpPr>
          <p:spPr>
            <a:xfrm>
              <a:off x="1721825" y="1280050"/>
              <a:ext cx="85000" cy="67325"/>
            </a:xfrm>
            <a:custGeom>
              <a:avLst/>
              <a:gdLst/>
              <a:ahLst/>
              <a:cxnLst/>
              <a:rect l="l" t="t" r="r" b="b"/>
              <a:pathLst>
                <a:path w="3400" h="2693" extrusionOk="0">
                  <a:moveTo>
                    <a:pt x="3170" y="0"/>
                  </a:moveTo>
                  <a:lnTo>
                    <a:pt x="2368" y="267"/>
                  </a:lnTo>
                  <a:lnTo>
                    <a:pt x="1585" y="554"/>
                  </a:lnTo>
                  <a:lnTo>
                    <a:pt x="803" y="840"/>
                  </a:lnTo>
                  <a:lnTo>
                    <a:pt x="1" y="1088"/>
                  </a:lnTo>
                  <a:lnTo>
                    <a:pt x="192" y="2692"/>
                  </a:lnTo>
                  <a:lnTo>
                    <a:pt x="994" y="2444"/>
                  </a:lnTo>
                  <a:lnTo>
                    <a:pt x="1795" y="2177"/>
                  </a:lnTo>
                  <a:lnTo>
                    <a:pt x="2597" y="1890"/>
                  </a:lnTo>
                  <a:lnTo>
                    <a:pt x="3399" y="1623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31"/>
            <p:cNvSpPr/>
            <p:nvPr/>
          </p:nvSpPr>
          <p:spPr>
            <a:xfrm>
              <a:off x="1466475" y="1377400"/>
              <a:ext cx="108850" cy="60650"/>
            </a:xfrm>
            <a:custGeom>
              <a:avLst/>
              <a:gdLst/>
              <a:ahLst/>
              <a:cxnLst/>
              <a:rect l="l" t="t" r="r" b="b"/>
              <a:pathLst>
                <a:path w="4354" h="2426" extrusionOk="0">
                  <a:moveTo>
                    <a:pt x="325" y="1"/>
                  </a:moveTo>
                  <a:lnTo>
                    <a:pt x="1" y="1337"/>
                  </a:lnTo>
                  <a:lnTo>
                    <a:pt x="440" y="1375"/>
                  </a:lnTo>
                  <a:lnTo>
                    <a:pt x="860" y="1452"/>
                  </a:lnTo>
                  <a:lnTo>
                    <a:pt x="1299" y="1547"/>
                  </a:lnTo>
                  <a:lnTo>
                    <a:pt x="1719" y="1662"/>
                  </a:lnTo>
                  <a:lnTo>
                    <a:pt x="2292" y="1834"/>
                  </a:lnTo>
                  <a:lnTo>
                    <a:pt x="2864" y="2044"/>
                  </a:lnTo>
                  <a:lnTo>
                    <a:pt x="3991" y="2425"/>
                  </a:lnTo>
                  <a:lnTo>
                    <a:pt x="4125" y="1967"/>
                  </a:lnTo>
                  <a:lnTo>
                    <a:pt x="4220" y="1585"/>
                  </a:lnTo>
                  <a:lnTo>
                    <a:pt x="4354" y="936"/>
                  </a:lnTo>
                  <a:lnTo>
                    <a:pt x="3475" y="650"/>
                  </a:lnTo>
                  <a:lnTo>
                    <a:pt x="2578" y="383"/>
                  </a:lnTo>
                  <a:lnTo>
                    <a:pt x="2139" y="268"/>
                  </a:lnTo>
                  <a:lnTo>
                    <a:pt x="1700" y="154"/>
                  </a:lnTo>
                  <a:lnTo>
                    <a:pt x="1242" y="77"/>
                  </a:lnTo>
                  <a:lnTo>
                    <a:pt x="764" y="2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31"/>
            <p:cNvSpPr/>
            <p:nvPr/>
          </p:nvSpPr>
          <p:spPr>
            <a:xfrm>
              <a:off x="1599650" y="1372625"/>
              <a:ext cx="221000" cy="82600"/>
            </a:xfrm>
            <a:custGeom>
              <a:avLst/>
              <a:gdLst/>
              <a:ahLst/>
              <a:cxnLst/>
              <a:rect l="l" t="t" r="r" b="b"/>
              <a:pathLst>
                <a:path w="8840" h="3304" extrusionOk="0">
                  <a:moveTo>
                    <a:pt x="8592" y="1"/>
                  </a:moveTo>
                  <a:lnTo>
                    <a:pt x="7752" y="249"/>
                  </a:lnTo>
                  <a:lnTo>
                    <a:pt x="6950" y="535"/>
                  </a:lnTo>
                  <a:lnTo>
                    <a:pt x="6129" y="822"/>
                  </a:lnTo>
                  <a:lnTo>
                    <a:pt x="5308" y="1108"/>
                  </a:lnTo>
                  <a:lnTo>
                    <a:pt x="5441" y="2406"/>
                  </a:lnTo>
                  <a:lnTo>
                    <a:pt x="3131" y="2655"/>
                  </a:lnTo>
                  <a:lnTo>
                    <a:pt x="439" y="2941"/>
                  </a:lnTo>
                  <a:lnTo>
                    <a:pt x="0" y="3017"/>
                  </a:lnTo>
                  <a:lnTo>
                    <a:pt x="554" y="3132"/>
                  </a:lnTo>
                  <a:lnTo>
                    <a:pt x="1108" y="3227"/>
                  </a:lnTo>
                  <a:lnTo>
                    <a:pt x="1699" y="3285"/>
                  </a:lnTo>
                  <a:lnTo>
                    <a:pt x="1986" y="3304"/>
                  </a:lnTo>
                  <a:lnTo>
                    <a:pt x="2291" y="3304"/>
                  </a:lnTo>
                  <a:lnTo>
                    <a:pt x="2692" y="3285"/>
                  </a:lnTo>
                  <a:lnTo>
                    <a:pt x="3093" y="3246"/>
                  </a:lnTo>
                  <a:lnTo>
                    <a:pt x="3494" y="3189"/>
                  </a:lnTo>
                  <a:lnTo>
                    <a:pt x="3876" y="3132"/>
                  </a:lnTo>
                  <a:lnTo>
                    <a:pt x="4277" y="3056"/>
                  </a:lnTo>
                  <a:lnTo>
                    <a:pt x="4659" y="2960"/>
                  </a:lnTo>
                  <a:lnTo>
                    <a:pt x="5403" y="2750"/>
                  </a:lnTo>
                  <a:lnTo>
                    <a:pt x="6167" y="2502"/>
                  </a:lnTo>
                  <a:lnTo>
                    <a:pt x="6911" y="2235"/>
                  </a:lnTo>
                  <a:lnTo>
                    <a:pt x="7656" y="1967"/>
                  </a:lnTo>
                  <a:lnTo>
                    <a:pt x="8420" y="1719"/>
                  </a:lnTo>
                  <a:lnTo>
                    <a:pt x="8840" y="1585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31"/>
            <p:cNvSpPr/>
            <p:nvPr/>
          </p:nvSpPr>
          <p:spPr>
            <a:xfrm>
              <a:off x="1443100" y="1455675"/>
              <a:ext cx="454400" cy="95500"/>
            </a:xfrm>
            <a:custGeom>
              <a:avLst/>
              <a:gdLst/>
              <a:ahLst/>
              <a:cxnLst/>
              <a:rect l="l" t="t" r="r" b="b"/>
              <a:pathLst>
                <a:path w="18176" h="3820" extrusionOk="0">
                  <a:moveTo>
                    <a:pt x="18004" y="1"/>
                  </a:moveTo>
                  <a:lnTo>
                    <a:pt x="17431" y="39"/>
                  </a:lnTo>
                  <a:lnTo>
                    <a:pt x="16858" y="96"/>
                  </a:lnTo>
                  <a:lnTo>
                    <a:pt x="16285" y="192"/>
                  </a:lnTo>
                  <a:lnTo>
                    <a:pt x="15751" y="287"/>
                  </a:lnTo>
                  <a:lnTo>
                    <a:pt x="15274" y="402"/>
                  </a:lnTo>
                  <a:lnTo>
                    <a:pt x="14796" y="535"/>
                  </a:lnTo>
                  <a:lnTo>
                    <a:pt x="14338" y="669"/>
                  </a:lnTo>
                  <a:lnTo>
                    <a:pt x="13880" y="822"/>
                  </a:lnTo>
                  <a:lnTo>
                    <a:pt x="12963" y="1146"/>
                  </a:lnTo>
                  <a:lnTo>
                    <a:pt x="12066" y="1471"/>
                  </a:lnTo>
                  <a:lnTo>
                    <a:pt x="11150" y="1757"/>
                  </a:lnTo>
                  <a:lnTo>
                    <a:pt x="10672" y="1891"/>
                  </a:lnTo>
                  <a:lnTo>
                    <a:pt x="10214" y="2005"/>
                  </a:lnTo>
                  <a:lnTo>
                    <a:pt x="9737" y="2101"/>
                  </a:lnTo>
                  <a:lnTo>
                    <a:pt x="9260" y="2177"/>
                  </a:lnTo>
                  <a:lnTo>
                    <a:pt x="8782" y="2215"/>
                  </a:lnTo>
                  <a:lnTo>
                    <a:pt x="8286" y="2235"/>
                  </a:lnTo>
                  <a:lnTo>
                    <a:pt x="7866" y="2215"/>
                  </a:lnTo>
                  <a:lnTo>
                    <a:pt x="7427" y="2177"/>
                  </a:lnTo>
                  <a:lnTo>
                    <a:pt x="7007" y="2101"/>
                  </a:lnTo>
                  <a:lnTo>
                    <a:pt x="6606" y="2025"/>
                  </a:lnTo>
                  <a:lnTo>
                    <a:pt x="6186" y="1929"/>
                  </a:lnTo>
                  <a:lnTo>
                    <a:pt x="5785" y="1815"/>
                  </a:lnTo>
                  <a:lnTo>
                    <a:pt x="4983" y="1566"/>
                  </a:lnTo>
                  <a:lnTo>
                    <a:pt x="4181" y="1299"/>
                  </a:lnTo>
                  <a:lnTo>
                    <a:pt x="3379" y="1051"/>
                  </a:lnTo>
                  <a:lnTo>
                    <a:pt x="2959" y="955"/>
                  </a:lnTo>
                  <a:lnTo>
                    <a:pt x="2559" y="860"/>
                  </a:lnTo>
                  <a:lnTo>
                    <a:pt x="2139" y="784"/>
                  </a:lnTo>
                  <a:lnTo>
                    <a:pt x="1699" y="726"/>
                  </a:lnTo>
                  <a:lnTo>
                    <a:pt x="1375" y="707"/>
                  </a:lnTo>
                  <a:lnTo>
                    <a:pt x="1031" y="707"/>
                  </a:lnTo>
                  <a:lnTo>
                    <a:pt x="668" y="726"/>
                  </a:lnTo>
                  <a:lnTo>
                    <a:pt x="306" y="745"/>
                  </a:lnTo>
                  <a:lnTo>
                    <a:pt x="38" y="1910"/>
                  </a:lnTo>
                  <a:lnTo>
                    <a:pt x="0" y="2044"/>
                  </a:lnTo>
                  <a:lnTo>
                    <a:pt x="668" y="2044"/>
                  </a:lnTo>
                  <a:lnTo>
                    <a:pt x="1012" y="2063"/>
                  </a:lnTo>
                  <a:lnTo>
                    <a:pt x="1337" y="2082"/>
                  </a:lnTo>
                  <a:lnTo>
                    <a:pt x="1661" y="2139"/>
                  </a:lnTo>
                  <a:lnTo>
                    <a:pt x="1986" y="2196"/>
                  </a:lnTo>
                  <a:lnTo>
                    <a:pt x="2329" y="2273"/>
                  </a:lnTo>
                  <a:lnTo>
                    <a:pt x="2654" y="2368"/>
                  </a:lnTo>
                  <a:lnTo>
                    <a:pt x="3399" y="2616"/>
                  </a:lnTo>
                  <a:lnTo>
                    <a:pt x="4124" y="2865"/>
                  </a:lnTo>
                  <a:lnTo>
                    <a:pt x="4830" y="3113"/>
                  </a:lnTo>
                  <a:lnTo>
                    <a:pt x="5556" y="3342"/>
                  </a:lnTo>
                  <a:lnTo>
                    <a:pt x="6262" y="3552"/>
                  </a:lnTo>
                  <a:lnTo>
                    <a:pt x="6644" y="3628"/>
                  </a:lnTo>
                  <a:lnTo>
                    <a:pt x="7007" y="3705"/>
                  </a:lnTo>
                  <a:lnTo>
                    <a:pt x="7389" y="3762"/>
                  </a:lnTo>
                  <a:lnTo>
                    <a:pt x="7771" y="3800"/>
                  </a:lnTo>
                  <a:lnTo>
                    <a:pt x="8152" y="3819"/>
                  </a:lnTo>
                  <a:lnTo>
                    <a:pt x="8553" y="3819"/>
                  </a:lnTo>
                  <a:lnTo>
                    <a:pt x="8954" y="3800"/>
                  </a:lnTo>
                  <a:lnTo>
                    <a:pt x="9355" y="3781"/>
                  </a:lnTo>
                  <a:lnTo>
                    <a:pt x="9756" y="3724"/>
                  </a:lnTo>
                  <a:lnTo>
                    <a:pt x="10138" y="3647"/>
                  </a:lnTo>
                  <a:lnTo>
                    <a:pt x="10539" y="3571"/>
                  </a:lnTo>
                  <a:lnTo>
                    <a:pt x="10921" y="3475"/>
                  </a:lnTo>
                  <a:lnTo>
                    <a:pt x="11665" y="3265"/>
                  </a:lnTo>
                  <a:lnTo>
                    <a:pt x="12429" y="3036"/>
                  </a:lnTo>
                  <a:lnTo>
                    <a:pt x="13173" y="2769"/>
                  </a:lnTo>
                  <a:lnTo>
                    <a:pt x="13918" y="2502"/>
                  </a:lnTo>
                  <a:lnTo>
                    <a:pt x="14682" y="2254"/>
                  </a:lnTo>
                  <a:lnTo>
                    <a:pt x="15102" y="2120"/>
                  </a:lnTo>
                  <a:lnTo>
                    <a:pt x="15503" y="2005"/>
                  </a:lnTo>
                  <a:lnTo>
                    <a:pt x="15923" y="1910"/>
                  </a:lnTo>
                  <a:lnTo>
                    <a:pt x="16343" y="1815"/>
                  </a:lnTo>
                  <a:lnTo>
                    <a:pt x="16763" y="1738"/>
                  </a:lnTo>
                  <a:lnTo>
                    <a:pt x="17183" y="1681"/>
                  </a:lnTo>
                  <a:lnTo>
                    <a:pt x="17603" y="1643"/>
                  </a:lnTo>
                  <a:lnTo>
                    <a:pt x="18042" y="1605"/>
                  </a:lnTo>
                  <a:lnTo>
                    <a:pt x="18175" y="1605"/>
                  </a:lnTo>
                  <a:lnTo>
                    <a:pt x="18156" y="1184"/>
                  </a:lnTo>
                  <a:lnTo>
                    <a:pt x="18118" y="764"/>
                  </a:lnTo>
                  <a:lnTo>
                    <a:pt x="18080" y="383"/>
                  </a:lnTo>
                  <a:lnTo>
                    <a:pt x="18023" y="39"/>
                  </a:lnTo>
                  <a:lnTo>
                    <a:pt x="180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31"/>
            <p:cNvSpPr/>
            <p:nvPr/>
          </p:nvSpPr>
          <p:spPr>
            <a:xfrm>
              <a:off x="1446425" y="1569750"/>
              <a:ext cx="90725" cy="11475"/>
            </a:xfrm>
            <a:custGeom>
              <a:avLst/>
              <a:gdLst/>
              <a:ahLst/>
              <a:cxnLst/>
              <a:rect l="l" t="t" r="r" b="b"/>
              <a:pathLst>
                <a:path w="3629" h="459" extrusionOk="0">
                  <a:moveTo>
                    <a:pt x="803" y="1"/>
                  </a:moveTo>
                  <a:lnTo>
                    <a:pt x="402" y="20"/>
                  </a:lnTo>
                  <a:lnTo>
                    <a:pt x="1" y="58"/>
                  </a:lnTo>
                  <a:lnTo>
                    <a:pt x="77" y="134"/>
                  </a:lnTo>
                  <a:lnTo>
                    <a:pt x="173" y="211"/>
                  </a:lnTo>
                  <a:lnTo>
                    <a:pt x="268" y="287"/>
                  </a:lnTo>
                  <a:lnTo>
                    <a:pt x="364" y="344"/>
                  </a:lnTo>
                  <a:lnTo>
                    <a:pt x="478" y="383"/>
                  </a:lnTo>
                  <a:lnTo>
                    <a:pt x="612" y="421"/>
                  </a:lnTo>
                  <a:lnTo>
                    <a:pt x="726" y="440"/>
                  </a:lnTo>
                  <a:lnTo>
                    <a:pt x="860" y="459"/>
                  </a:lnTo>
                  <a:lnTo>
                    <a:pt x="3628" y="459"/>
                  </a:lnTo>
                  <a:lnTo>
                    <a:pt x="3132" y="306"/>
                  </a:lnTo>
                  <a:lnTo>
                    <a:pt x="2616" y="192"/>
                  </a:lnTo>
                  <a:lnTo>
                    <a:pt x="2101" y="96"/>
                  </a:lnTo>
                  <a:lnTo>
                    <a:pt x="1566" y="20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1"/>
            <p:cNvSpPr/>
            <p:nvPr/>
          </p:nvSpPr>
          <p:spPr>
            <a:xfrm>
              <a:off x="1743300" y="1554000"/>
              <a:ext cx="127000" cy="76400"/>
            </a:xfrm>
            <a:custGeom>
              <a:avLst/>
              <a:gdLst/>
              <a:ahLst/>
              <a:cxnLst/>
              <a:rect l="l" t="t" r="r" b="b"/>
              <a:pathLst>
                <a:path w="5080" h="3056" extrusionOk="0">
                  <a:moveTo>
                    <a:pt x="5079" y="1"/>
                  </a:moveTo>
                  <a:lnTo>
                    <a:pt x="4392" y="96"/>
                  </a:lnTo>
                  <a:lnTo>
                    <a:pt x="3743" y="211"/>
                  </a:lnTo>
                  <a:lnTo>
                    <a:pt x="3266" y="325"/>
                  </a:lnTo>
                  <a:lnTo>
                    <a:pt x="2788" y="459"/>
                  </a:lnTo>
                  <a:lnTo>
                    <a:pt x="2311" y="593"/>
                  </a:lnTo>
                  <a:lnTo>
                    <a:pt x="1853" y="745"/>
                  </a:lnTo>
                  <a:lnTo>
                    <a:pt x="1" y="1394"/>
                  </a:lnTo>
                  <a:lnTo>
                    <a:pt x="96" y="3055"/>
                  </a:lnTo>
                  <a:lnTo>
                    <a:pt x="1375" y="2616"/>
                  </a:lnTo>
                  <a:lnTo>
                    <a:pt x="2674" y="2158"/>
                  </a:lnTo>
                  <a:lnTo>
                    <a:pt x="3094" y="2044"/>
                  </a:lnTo>
                  <a:lnTo>
                    <a:pt x="3533" y="1910"/>
                  </a:lnTo>
                  <a:lnTo>
                    <a:pt x="3953" y="1814"/>
                  </a:lnTo>
                  <a:lnTo>
                    <a:pt x="4392" y="1719"/>
                  </a:lnTo>
                  <a:lnTo>
                    <a:pt x="4106" y="268"/>
                  </a:lnTo>
                  <a:lnTo>
                    <a:pt x="4354" y="211"/>
                  </a:lnTo>
                  <a:lnTo>
                    <a:pt x="4602" y="153"/>
                  </a:lnTo>
                  <a:lnTo>
                    <a:pt x="4850" y="77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1"/>
            <p:cNvSpPr/>
            <p:nvPr/>
          </p:nvSpPr>
          <p:spPr>
            <a:xfrm>
              <a:off x="1748550" y="1650900"/>
              <a:ext cx="122700" cy="74000"/>
            </a:xfrm>
            <a:custGeom>
              <a:avLst/>
              <a:gdLst/>
              <a:ahLst/>
              <a:cxnLst/>
              <a:rect l="l" t="t" r="r" b="b"/>
              <a:pathLst>
                <a:path w="4908" h="2960" extrusionOk="0">
                  <a:moveTo>
                    <a:pt x="4583" y="0"/>
                  </a:moveTo>
                  <a:lnTo>
                    <a:pt x="4048" y="96"/>
                  </a:lnTo>
                  <a:lnTo>
                    <a:pt x="3533" y="191"/>
                  </a:lnTo>
                  <a:lnTo>
                    <a:pt x="3075" y="287"/>
                  </a:lnTo>
                  <a:lnTo>
                    <a:pt x="2636" y="420"/>
                  </a:lnTo>
                  <a:lnTo>
                    <a:pt x="2177" y="535"/>
                  </a:lnTo>
                  <a:lnTo>
                    <a:pt x="1738" y="688"/>
                  </a:lnTo>
                  <a:lnTo>
                    <a:pt x="860" y="993"/>
                  </a:lnTo>
                  <a:lnTo>
                    <a:pt x="1" y="1299"/>
                  </a:lnTo>
                  <a:lnTo>
                    <a:pt x="20" y="1547"/>
                  </a:lnTo>
                  <a:lnTo>
                    <a:pt x="96" y="2960"/>
                  </a:lnTo>
                  <a:lnTo>
                    <a:pt x="1280" y="2539"/>
                  </a:lnTo>
                  <a:lnTo>
                    <a:pt x="2464" y="2139"/>
                  </a:lnTo>
                  <a:lnTo>
                    <a:pt x="3075" y="1967"/>
                  </a:lnTo>
                  <a:lnTo>
                    <a:pt x="3686" y="1795"/>
                  </a:lnTo>
                  <a:lnTo>
                    <a:pt x="4297" y="1680"/>
                  </a:lnTo>
                  <a:lnTo>
                    <a:pt x="4907" y="1585"/>
                  </a:lnTo>
                  <a:lnTo>
                    <a:pt x="4583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1"/>
            <p:cNvSpPr/>
            <p:nvPr/>
          </p:nvSpPr>
          <p:spPr>
            <a:xfrm>
              <a:off x="1754775" y="1744925"/>
              <a:ext cx="134600" cy="69225"/>
            </a:xfrm>
            <a:custGeom>
              <a:avLst/>
              <a:gdLst/>
              <a:ahLst/>
              <a:cxnLst/>
              <a:rect l="l" t="t" r="r" b="b"/>
              <a:pathLst>
                <a:path w="5384" h="2769" extrusionOk="0">
                  <a:moveTo>
                    <a:pt x="5117" y="0"/>
                  </a:moveTo>
                  <a:lnTo>
                    <a:pt x="4639" y="58"/>
                  </a:lnTo>
                  <a:lnTo>
                    <a:pt x="4181" y="115"/>
                  </a:lnTo>
                  <a:lnTo>
                    <a:pt x="3723" y="191"/>
                  </a:lnTo>
                  <a:lnTo>
                    <a:pt x="3284" y="268"/>
                  </a:lnTo>
                  <a:lnTo>
                    <a:pt x="2864" y="363"/>
                  </a:lnTo>
                  <a:lnTo>
                    <a:pt x="2444" y="478"/>
                  </a:lnTo>
                  <a:lnTo>
                    <a:pt x="1623" y="726"/>
                  </a:lnTo>
                  <a:lnTo>
                    <a:pt x="821" y="1012"/>
                  </a:lnTo>
                  <a:lnTo>
                    <a:pt x="0" y="1299"/>
                  </a:lnTo>
                  <a:lnTo>
                    <a:pt x="57" y="1738"/>
                  </a:lnTo>
                  <a:lnTo>
                    <a:pt x="96" y="1929"/>
                  </a:lnTo>
                  <a:lnTo>
                    <a:pt x="172" y="2120"/>
                  </a:lnTo>
                  <a:lnTo>
                    <a:pt x="248" y="2310"/>
                  </a:lnTo>
                  <a:lnTo>
                    <a:pt x="344" y="2463"/>
                  </a:lnTo>
                  <a:lnTo>
                    <a:pt x="496" y="2616"/>
                  </a:lnTo>
                  <a:lnTo>
                    <a:pt x="668" y="2769"/>
                  </a:lnTo>
                  <a:lnTo>
                    <a:pt x="1432" y="2482"/>
                  </a:lnTo>
                  <a:lnTo>
                    <a:pt x="2215" y="2234"/>
                  </a:lnTo>
                  <a:lnTo>
                    <a:pt x="2978" y="2005"/>
                  </a:lnTo>
                  <a:lnTo>
                    <a:pt x="3360" y="1910"/>
                  </a:lnTo>
                  <a:lnTo>
                    <a:pt x="3761" y="1814"/>
                  </a:lnTo>
                  <a:lnTo>
                    <a:pt x="4143" y="1738"/>
                  </a:lnTo>
                  <a:lnTo>
                    <a:pt x="4544" y="1680"/>
                  </a:lnTo>
                  <a:lnTo>
                    <a:pt x="4926" y="1642"/>
                  </a:lnTo>
                  <a:lnTo>
                    <a:pt x="5327" y="1604"/>
                  </a:lnTo>
                  <a:lnTo>
                    <a:pt x="5365" y="1413"/>
                  </a:lnTo>
                  <a:lnTo>
                    <a:pt x="5384" y="1241"/>
                  </a:lnTo>
                  <a:lnTo>
                    <a:pt x="5384" y="1050"/>
                  </a:lnTo>
                  <a:lnTo>
                    <a:pt x="5365" y="859"/>
                  </a:lnTo>
                  <a:lnTo>
                    <a:pt x="5327" y="669"/>
                  </a:lnTo>
                  <a:lnTo>
                    <a:pt x="5269" y="497"/>
                  </a:lnTo>
                  <a:lnTo>
                    <a:pt x="5155" y="134"/>
                  </a:lnTo>
                  <a:lnTo>
                    <a:pt x="5117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4" name="Google Shape;1964;p31"/>
          <p:cNvGrpSpPr/>
          <p:nvPr/>
        </p:nvGrpSpPr>
        <p:grpSpPr>
          <a:xfrm rot="-648422">
            <a:off x="8159027" y="267307"/>
            <a:ext cx="610455" cy="790297"/>
            <a:chOff x="2251625" y="1144975"/>
            <a:chExt cx="550825" cy="713100"/>
          </a:xfrm>
        </p:grpSpPr>
        <p:sp>
          <p:nvSpPr>
            <p:cNvPr id="1965" name="Google Shape;1965;p31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31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31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31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31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31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1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31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31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1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31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31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7" name="Google Shape;1977;p31"/>
          <p:cNvGrpSpPr/>
          <p:nvPr/>
        </p:nvGrpSpPr>
        <p:grpSpPr>
          <a:xfrm>
            <a:off x="8562213" y="1363538"/>
            <a:ext cx="447775" cy="447175"/>
            <a:chOff x="5760700" y="2457850"/>
            <a:chExt cx="447775" cy="447175"/>
          </a:xfrm>
        </p:grpSpPr>
        <p:sp>
          <p:nvSpPr>
            <p:cNvPr id="1978" name="Google Shape;1978;p31"/>
            <p:cNvSpPr/>
            <p:nvPr/>
          </p:nvSpPr>
          <p:spPr>
            <a:xfrm>
              <a:off x="5760700" y="2457850"/>
              <a:ext cx="447775" cy="447175"/>
            </a:xfrm>
            <a:custGeom>
              <a:avLst/>
              <a:gdLst/>
              <a:ahLst/>
              <a:cxnLst/>
              <a:rect l="l" t="t" r="r" b="b"/>
              <a:pathLst>
                <a:path w="17911" h="17887" extrusionOk="0">
                  <a:moveTo>
                    <a:pt x="6485" y="0"/>
                  </a:moveTo>
                  <a:lnTo>
                    <a:pt x="6153" y="24"/>
                  </a:lnTo>
                  <a:lnTo>
                    <a:pt x="5820" y="71"/>
                  </a:lnTo>
                  <a:lnTo>
                    <a:pt x="5488" y="119"/>
                  </a:lnTo>
                  <a:lnTo>
                    <a:pt x="5155" y="190"/>
                  </a:lnTo>
                  <a:lnTo>
                    <a:pt x="4846" y="285"/>
                  </a:lnTo>
                  <a:lnTo>
                    <a:pt x="4538" y="380"/>
                  </a:lnTo>
                  <a:lnTo>
                    <a:pt x="4205" y="499"/>
                  </a:lnTo>
                  <a:lnTo>
                    <a:pt x="3920" y="641"/>
                  </a:lnTo>
                  <a:lnTo>
                    <a:pt x="3611" y="784"/>
                  </a:lnTo>
                  <a:lnTo>
                    <a:pt x="3326" y="950"/>
                  </a:lnTo>
                  <a:lnTo>
                    <a:pt x="3041" y="1140"/>
                  </a:lnTo>
                  <a:lnTo>
                    <a:pt x="2780" y="1330"/>
                  </a:lnTo>
                  <a:lnTo>
                    <a:pt x="2519" y="1544"/>
                  </a:lnTo>
                  <a:lnTo>
                    <a:pt x="2257" y="1758"/>
                  </a:lnTo>
                  <a:lnTo>
                    <a:pt x="1996" y="1995"/>
                  </a:lnTo>
                  <a:lnTo>
                    <a:pt x="1758" y="2233"/>
                  </a:lnTo>
                  <a:lnTo>
                    <a:pt x="1545" y="2494"/>
                  </a:lnTo>
                  <a:lnTo>
                    <a:pt x="1331" y="2756"/>
                  </a:lnTo>
                  <a:lnTo>
                    <a:pt x="1141" y="3041"/>
                  </a:lnTo>
                  <a:lnTo>
                    <a:pt x="975" y="3302"/>
                  </a:lnTo>
                  <a:lnTo>
                    <a:pt x="808" y="3611"/>
                  </a:lnTo>
                  <a:lnTo>
                    <a:pt x="666" y="3896"/>
                  </a:lnTo>
                  <a:lnTo>
                    <a:pt x="523" y="4204"/>
                  </a:lnTo>
                  <a:lnTo>
                    <a:pt x="405" y="4513"/>
                  </a:lnTo>
                  <a:lnTo>
                    <a:pt x="310" y="4822"/>
                  </a:lnTo>
                  <a:lnTo>
                    <a:pt x="215" y="5155"/>
                  </a:lnTo>
                  <a:lnTo>
                    <a:pt x="143" y="5463"/>
                  </a:lnTo>
                  <a:lnTo>
                    <a:pt x="72" y="5796"/>
                  </a:lnTo>
                  <a:lnTo>
                    <a:pt x="48" y="6128"/>
                  </a:lnTo>
                  <a:lnTo>
                    <a:pt x="24" y="6485"/>
                  </a:lnTo>
                  <a:lnTo>
                    <a:pt x="1" y="6817"/>
                  </a:lnTo>
                  <a:lnTo>
                    <a:pt x="24" y="7150"/>
                  </a:lnTo>
                  <a:lnTo>
                    <a:pt x="48" y="7482"/>
                  </a:lnTo>
                  <a:lnTo>
                    <a:pt x="72" y="7815"/>
                  </a:lnTo>
                  <a:lnTo>
                    <a:pt x="143" y="8147"/>
                  </a:lnTo>
                  <a:lnTo>
                    <a:pt x="215" y="8480"/>
                  </a:lnTo>
                  <a:lnTo>
                    <a:pt x="310" y="8813"/>
                  </a:lnTo>
                  <a:lnTo>
                    <a:pt x="405" y="9121"/>
                  </a:lnTo>
                  <a:lnTo>
                    <a:pt x="523" y="9430"/>
                  </a:lnTo>
                  <a:lnTo>
                    <a:pt x="666" y="9739"/>
                  </a:lnTo>
                  <a:lnTo>
                    <a:pt x="808" y="10024"/>
                  </a:lnTo>
                  <a:lnTo>
                    <a:pt x="975" y="10309"/>
                  </a:lnTo>
                  <a:lnTo>
                    <a:pt x="1141" y="10594"/>
                  </a:lnTo>
                  <a:lnTo>
                    <a:pt x="1331" y="10879"/>
                  </a:lnTo>
                  <a:lnTo>
                    <a:pt x="1545" y="11140"/>
                  </a:lnTo>
                  <a:lnTo>
                    <a:pt x="1758" y="11402"/>
                  </a:lnTo>
                  <a:lnTo>
                    <a:pt x="1996" y="11639"/>
                  </a:lnTo>
                  <a:lnTo>
                    <a:pt x="2257" y="11877"/>
                  </a:lnTo>
                  <a:lnTo>
                    <a:pt x="2519" y="12090"/>
                  </a:lnTo>
                  <a:lnTo>
                    <a:pt x="2780" y="12304"/>
                  </a:lnTo>
                  <a:lnTo>
                    <a:pt x="3041" y="12494"/>
                  </a:lnTo>
                  <a:lnTo>
                    <a:pt x="3326" y="12684"/>
                  </a:lnTo>
                  <a:lnTo>
                    <a:pt x="3611" y="12827"/>
                  </a:lnTo>
                  <a:lnTo>
                    <a:pt x="3920" y="12993"/>
                  </a:lnTo>
                  <a:lnTo>
                    <a:pt x="4205" y="13112"/>
                  </a:lnTo>
                  <a:lnTo>
                    <a:pt x="4514" y="13231"/>
                  </a:lnTo>
                  <a:lnTo>
                    <a:pt x="4846" y="13349"/>
                  </a:lnTo>
                  <a:lnTo>
                    <a:pt x="5155" y="13444"/>
                  </a:lnTo>
                  <a:lnTo>
                    <a:pt x="5488" y="13516"/>
                  </a:lnTo>
                  <a:lnTo>
                    <a:pt x="5820" y="13563"/>
                  </a:lnTo>
                  <a:lnTo>
                    <a:pt x="6153" y="13611"/>
                  </a:lnTo>
                  <a:lnTo>
                    <a:pt x="6485" y="13634"/>
                  </a:lnTo>
                  <a:lnTo>
                    <a:pt x="7174" y="13634"/>
                  </a:lnTo>
                  <a:lnTo>
                    <a:pt x="7530" y="13611"/>
                  </a:lnTo>
                  <a:lnTo>
                    <a:pt x="7863" y="13563"/>
                  </a:lnTo>
                  <a:lnTo>
                    <a:pt x="8196" y="13492"/>
                  </a:lnTo>
                  <a:lnTo>
                    <a:pt x="8552" y="13421"/>
                  </a:lnTo>
                  <a:lnTo>
                    <a:pt x="8861" y="13326"/>
                  </a:lnTo>
                  <a:lnTo>
                    <a:pt x="9193" y="13207"/>
                  </a:lnTo>
                  <a:lnTo>
                    <a:pt x="9526" y="13088"/>
                  </a:lnTo>
                  <a:lnTo>
                    <a:pt x="9834" y="13397"/>
                  </a:lnTo>
                  <a:lnTo>
                    <a:pt x="10001" y="13539"/>
                  </a:lnTo>
                  <a:lnTo>
                    <a:pt x="10215" y="13634"/>
                  </a:lnTo>
                  <a:lnTo>
                    <a:pt x="10428" y="13706"/>
                  </a:lnTo>
                  <a:lnTo>
                    <a:pt x="10642" y="13729"/>
                  </a:lnTo>
                  <a:lnTo>
                    <a:pt x="10690" y="13729"/>
                  </a:lnTo>
                  <a:lnTo>
                    <a:pt x="14846" y="17886"/>
                  </a:lnTo>
                  <a:lnTo>
                    <a:pt x="17911" y="14846"/>
                  </a:lnTo>
                  <a:lnTo>
                    <a:pt x="13754" y="10665"/>
                  </a:lnTo>
                  <a:lnTo>
                    <a:pt x="13730" y="10452"/>
                  </a:lnTo>
                  <a:lnTo>
                    <a:pt x="13659" y="10214"/>
                  </a:lnTo>
                  <a:lnTo>
                    <a:pt x="13564" y="10000"/>
                  </a:lnTo>
                  <a:lnTo>
                    <a:pt x="13421" y="9810"/>
                  </a:lnTo>
                  <a:lnTo>
                    <a:pt x="13089" y="9501"/>
                  </a:lnTo>
                  <a:lnTo>
                    <a:pt x="13279" y="9026"/>
                  </a:lnTo>
                  <a:lnTo>
                    <a:pt x="13421" y="8528"/>
                  </a:lnTo>
                  <a:lnTo>
                    <a:pt x="13540" y="8052"/>
                  </a:lnTo>
                  <a:lnTo>
                    <a:pt x="13611" y="7530"/>
                  </a:lnTo>
                  <a:lnTo>
                    <a:pt x="13635" y="7031"/>
                  </a:lnTo>
                  <a:lnTo>
                    <a:pt x="13635" y="6532"/>
                  </a:lnTo>
                  <a:lnTo>
                    <a:pt x="13611" y="6033"/>
                  </a:lnTo>
                  <a:lnTo>
                    <a:pt x="13516" y="5535"/>
                  </a:lnTo>
                  <a:lnTo>
                    <a:pt x="13421" y="5060"/>
                  </a:lnTo>
                  <a:lnTo>
                    <a:pt x="13255" y="4561"/>
                  </a:lnTo>
                  <a:lnTo>
                    <a:pt x="13089" y="4109"/>
                  </a:lnTo>
                  <a:lnTo>
                    <a:pt x="12875" y="3634"/>
                  </a:lnTo>
                  <a:lnTo>
                    <a:pt x="12614" y="3207"/>
                  </a:lnTo>
                  <a:lnTo>
                    <a:pt x="12329" y="2779"/>
                  </a:lnTo>
                  <a:lnTo>
                    <a:pt x="11996" y="2375"/>
                  </a:lnTo>
                  <a:lnTo>
                    <a:pt x="11663" y="1995"/>
                  </a:lnTo>
                  <a:lnTo>
                    <a:pt x="11402" y="1758"/>
                  </a:lnTo>
                  <a:lnTo>
                    <a:pt x="11141" y="1544"/>
                  </a:lnTo>
                  <a:lnTo>
                    <a:pt x="10880" y="1330"/>
                  </a:lnTo>
                  <a:lnTo>
                    <a:pt x="10618" y="1140"/>
                  </a:lnTo>
                  <a:lnTo>
                    <a:pt x="10333" y="950"/>
                  </a:lnTo>
                  <a:lnTo>
                    <a:pt x="10048" y="784"/>
                  </a:lnTo>
                  <a:lnTo>
                    <a:pt x="9739" y="641"/>
                  </a:lnTo>
                  <a:lnTo>
                    <a:pt x="9431" y="499"/>
                  </a:lnTo>
                  <a:lnTo>
                    <a:pt x="9122" y="380"/>
                  </a:lnTo>
                  <a:lnTo>
                    <a:pt x="8813" y="285"/>
                  </a:lnTo>
                  <a:lnTo>
                    <a:pt x="8504" y="190"/>
                  </a:lnTo>
                  <a:lnTo>
                    <a:pt x="8172" y="119"/>
                  </a:lnTo>
                  <a:lnTo>
                    <a:pt x="7839" y="71"/>
                  </a:lnTo>
                  <a:lnTo>
                    <a:pt x="7507" y="24"/>
                  </a:lnTo>
                  <a:lnTo>
                    <a:pt x="7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31"/>
            <p:cNvSpPr/>
            <p:nvPr/>
          </p:nvSpPr>
          <p:spPr>
            <a:xfrm>
              <a:off x="5994075" y="2691225"/>
              <a:ext cx="183525" cy="182925"/>
            </a:xfrm>
            <a:custGeom>
              <a:avLst/>
              <a:gdLst/>
              <a:ahLst/>
              <a:cxnLst/>
              <a:rect l="l" t="t" r="r" b="b"/>
              <a:pathLst>
                <a:path w="7341" h="7317" extrusionOk="0">
                  <a:moveTo>
                    <a:pt x="1830" y="0"/>
                  </a:moveTo>
                  <a:lnTo>
                    <a:pt x="1" y="1805"/>
                  </a:lnTo>
                  <a:lnTo>
                    <a:pt x="5511" y="7316"/>
                  </a:lnTo>
                  <a:lnTo>
                    <a:pt x="7340" y="5511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1"/>
            <p:cNvSpPr/>
            <p:nvPr/>
          </p:nvSpPr>
          <p:spPr>
            <a:xfrm>
              <a:off x="5990525" y="2687650"/>
              <a:ext cx="92050" cy="91475"/>
            </a:xfrm>
            <a:custGeom>
              <a:avLst/>
              <a:gdLst/>
              <a:ahLst/>
              <a:cxnLst/>
              <a:rect l="l" t="t" r="r" b="b"/>
              <a:pathLst>
                <a:path w="3682" h="3659" extrusionOk="0">
                  <a:moveTo>
                    <a:pt x="2138" y="1"/>
                  </a:moveTo>
                  <a:lnTo>
                    <a:pt x="2043" y="72"/>
                  </a:lnTo>
                  <a:lnTo>
                    <a:pt x="95" y="2020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24" y="2328"/>
                  </a:lnTo>
                  <a:lnTo>
                    <a:pt x="95" y="2423"/>
                  </a:lnTo>
                  <a:lnTo>
                    <a:pt x="1259" y="3587"/>
                  </a:lnTo>
                  <a:lnTo>
                    <a:pt x="1354" y="3635"/>
                  </a:lnTo>
                  <a:lnTo>
                    <a:pt x="1449" y="3659"/>
                  </a:lnTo>
                  <a:lnTo>
                    <a:pt x="1544" y="3635"/>
                  </a:lnTo>
                  <a:lnTo>
                    <a:pt x="1639" y="3587"/>
                  </a:lnTo>
                  <a:lnTo>
                    <a:pt x="3587" y="1640"/>
                  </a:lnTo>
                  <a:lnTo>
                    <a:pt x="3658" y="1545"/>
                  </a:lnTo>
                  <a:lnTo>
                    <a:pt x="3682" y="1450"/>
                  </a:lnTo>
                  <a:lnTo>
                    <a:pt x="3658" y="1331"/>
                  </a:lnTo>
                  <a:lnTo>
                    <a:pt x="3587" y="1236"/>
                  </a:lnTo>
                  <a:lnTo>
                    <a:pt x="2423" y="72"/>
                  </a:lnTo>
                  <a:lnTo>
                    <a:pt x="23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31"/>
            <p:cNvSpPr/>
            <p:nvPr/>
          </p:nvSpPr>
          <p:spPr>
            <a:xfrm>
              <a:off x="5782675" y="2479225"/>
              <a:ext cx="297525" cy="297525"/>
            </a:xfrm>
            <a:custGeom>
              <a:avLst/>
              <a:gdLst/>
              <a:ahLst/>
              <a:cxnLst/>
              <a:rect l="l" t="t" r="r" b="b"/>
              <a:pathLst>
                <a:path w="11901" h="11901" extrusionOk="0">
                  <a:moveTo>
                    <a:pt x="5939" y="0"/>
                  </a:moveTo>
                  <a:lnTo>
                    <a:pt x="5369" y="48"/>
                  </a:lnTo>
                  <a:lnTo>
                    <a:pt x="4822" y="119"/>
                  </a:lnTo>
                  <a:lnTo>
                    <a:pt x="4252" y="262"/>
                  </a:lnTo>
                  <a:lnTo>
                    <a:pt x="3706" y="452"/>
                  </a:lnTo>
                  <a:lnTo>
                    <a:pt x="3445" y="570"/>
                  </a:lnTo>
                  <a:lnTo>
                    <a:pt x="3183" y="689"/>
                  </a:lnTo>
                  <a:lnTo>
                    <a:pt x="2922" y="832"/>
                  </a:lnTo>
                  <a:lnTo>
                    <a:pt x="2685" y="998"/>
                  </a:lnTo>
                  <a:lnTo>
                    <a:pt x="2423" y="1164"/>
                  </a:lnTo>
                  <a:lnTo>
                    <a:pt x="2186" y="1354"/>
                  </a:lnTo>
                  <a:lnTo>
                    <a:pt x="1972" y="1544"/>
                  </a:lnTo>
                  <a:lnTo>
                    <a:pt x="1735" y="1758"/>
                  </a:lnTo>
                  <a:lnTo>
                    <a:pt x="1545" y="1972"/>
                  </a:lnTo>
                  <a:lnTo>
                    <a:pt x="1331" y="2209"/>
                  </a:lnTo>
                  <a:lnTo>
                    <a:pt x="1141" y="2447"/>
                  </a:lnTo>
                  <a:lnTo>
                    <a:pt x="974" y="2684"/>
                  </a:lnTo>
                  <a:lnTo>
                    <a:pt x="832" y="2946"/>
                  </a:lnTo>
                  <a:lnTo>
                    <a:pt x="689" y="3183"/>
                  </a:lnTo>
                  <a:lnTo>
                    <a:pt x="547" y="3444"/>
                  </a:lnTo>
                  <a:lnTo>
                    <a:pt x="428" y="3730"/>
                  </a:lnTo>
                  <a:lnTo>
                    <a:pt x="238" y="4276"/>
                  </a:lnTo>
                  <a:lnTo>
                    <a:pt x="119" y="4822"/>
                  </a:lnTo>
                  <a:lnTo>
                    <a:pt x="24" y="5392"/>
                  </a:lnTo>
                  <a:lnTo>
                    <a:pt x="1" y="5962"/>
                  </a:lnTo>
                  <a:lnTo>
                    <a:pt x="24" y="6532"/>
                  </a:lnTo>
                  <a:lnTo>
                    <a:pt x="119" y="7102"/>
                  </a:lnTo>
                  <a:lnTo>
                    <a:pt x="238" y="7649"/>
                  </a:lnTo>
                  <a:lnTo>
                    <a:pt x="428" y="8195"/>
                  </a:lnTo>
                  <a:lnTo>
                    <a:pt x="547" y="8456"/>
                  </a:lnTo>
                  <a:lnTo>
                    <a:pt x="689" y="8718"/>
                  </a:lnTo>
                  <a:lnTo>
                    <a:pt x="832" y="8979"/>
                  </a:lnTo>
                  <a:lnTo>
                    <a:pt x="974" y="9240"/>
                  </a:lnTo>
                  <a:lnTo>
                    <a:pt x="1141" y="9478"/>
                  </a:lnTo>
                  <a:lnTo>
                    <a:pt x="1331" y="9715"/>
                  </a:lnTo>
                  <a:lnTo>
                    <a:pt x="1545" y="9953"/>
                  </a:lnTo>
                  <a:lnTo>
                    <a:pt x="1735" y="10167"/>
                  </a:lnTo>
                  <a:lnTo>
                    <a:pt x="1972" y="10380"/>
                  </a:lnTo>
                  <a:lnTo>
                    <a:pt x="2186" y="10570"/>
                  </a:lnTo>
                  <a:lnTo>
                    <a:pt x="2423" y="10760"/>
                  </a:lnTo>
                  <a:lnTo>
                    <a:pt x="2685" y="10927"/>
                  </a:lnTo>
                  <a:lnTo>
                    <a:pt x="2922" y="11093"/>
                  </a:lnTo>
                  <a:lnTo>
                    <a:pt x="3183" y="11235"/>
                  </a:lnTo>
                  <a:lnTo>
                    <a:pt x="3445" y="11354"/>
                  </a:lnTo>
                  <a:lnTo>
                    <a:pt x="3706" y="11473"/>
                  </a:lnTo>
                  <a:lnTo>
                    <a:pt x="4252" y="11663"/>
                  </a:lnTo>
                  <a:lnTo>
                    <a:pt x="4822" y="11806"/>
                  </a:lnTo>
                  <a:lnTo>
                    <a:pt x="5369" y="11877"/>
                  </a:lnTo>
                  <a:lnTo>
                    <a:pt x="5939" y="11901"/>
                  </a:lnTo>
                  <a:lnTo>
                    <a:pt x="6509" y="11877"/>
                  </a:lnTo>
                  <a:lnTo>
                    <a:pt x="7079" y="11806"/>
                  </a:lnTo>
                  <a:lnTo>
                    <a:pt x="7649" y="11663"/>
                  </a:lnTo>
                  <a:lnTo>
                    <a:pt x="8195" y="11473"/>
                  </a:lnTo>
                  <a:lnTo>
                    <a:pt x="8457" y="11354"/>
                  </a:lnTo>
                  <a:lnTo>
                    <a:pt x="8718" y="11235"/>
                  </a:lnTo>
                  <a:lnTo>
                    <a:pt x="8979" y="11093"/>
                  </a:lnTo>
                  <a:lnTo>
                    <a:pt x="9217" y="10927"/>
                  </a:lnTo>
                  <a:lnTo>
                    <a:pt x="9478" y="10760"/>
                  </a:lnTo>
                  <a:lnTo>
                    <a:pt x="9716" y="10570"/>
                  </a:lnTo>
                  <a:lnTo>
                    <a:pt x="9929" y="10380"/>
                  </a:lnTo>
                  <a:lnTo>
                    <a:pt x="10167" y="10167"/>
                  </a:lnTo>
                  <a:lnTo>
                    <a:pt x="10357" y="9953"/>
                  </a:lnTo>
                  <a:lnTo>
                    <a:pt x="10571" y="9715"/>
                  </a:lnTo>
                  <a:lnTo>
                    <a:pt x="10737" y="9478"/>
                  </a:lnTo>
                  <a:lnTo>
                    <a:pt x="10927" y="9240"/>
                  </a:lnTo>
                  <a:lnTo>
                    <a:pt x="11070" y="8979"/>
                  </a:lnTo>
                  <a:lnTo>
                    <a:pt x="11212" y="8718"/>
                  </a:lnTo>
                  <a:lnTo>
                    <a:pt x="11355" y="8456"/>
                  </a:lnTo>
                  <a:lnTo>
                    <a:pt x="11473" y="8195"/>
                  </a:lnTo>
                  <a:lnTo>
                    <a:pt x="11663" y="7649"/>
                  </a:lnTo>
                  <a:lnTo>
                    <a:pt x="11782" y="7102"/>
                  </a:lnTo>
                  <a:lnTo>
                    <a:pt x="11877" y="6532"/>
                  </a:lnTo>
                  <a:lnTo>
                    <a:pt x="11901" y="5962"/>
                  </a:lnTo>
                  <a:lnTo>
                    <a:pt x="11877" y="5392"/>
                  </a:lnTo>
                  <a:lnTo>
                    <a:pt x="11782" y="4822"/>
                  </a:lnTo>
                  <a:lnTo>
                    <a:pt x="11663" y="4276"/>
                  </a:lnTo>
                  <a:lnTo>
                    <a:pt x="11473" y="3730"/>
                  </a:lnTo>
                  <a:lnTo>
                    <a:pt x="11355" y="3444"/>
                  </a:lnTo>
                  <a:lnTo>
                    <a:pt x="11212" y="3183"/>
                  </a:lnTo>
                  <a:lnTo>
                    <a:pt x="11070" y="2946"/>
                  </a:lnTo>
                  <a:lnTo>
                    <a:pt x="10927" y="2684"/>
                  </a:lnTo>
                  <a:lnTo>
                    <a:pt x="10737" y="2447"/>
                  </a:lnTo>
                  <a:lnTo>
                    <a:pt x="10571" y="2209"/>
                  </a:lnTo>
                  <a:lnTo>
                    <a:pt x="10357" y="1972"/>
                  </a:lnTo>
                  <a:lnTo>
                    <a:pt x="10167" y="1758"/>
                  </a:lnTo>
                  <a:lnTo>
                    <a:pt x="9929" y="1544"/>
                  </a:lnTo>
                  <a:lnTo>
                    <a:pt x="9716" y="1354"/>
                  </a:lnTo>
                  <a:lnTo>
                    <a:pt x="9478" y="1164"/>
                  </a:lnTo>
                  <a:lnTo>
                    <a:pt x="9217" y="998"/>
                  </a:lnTo>
                  <a:lnTo>
                    <a:pt x="8979" y="832"/>
                  </a:lnTo>
                  <a:lnTo>
                    <a:pt x="8718" y="689"/>
                  </a:lnTo>
                  <a:lnTo>
                    <a:pt x="8457" y="570"/>
                  </a:lnTo>
                  <a:lnTo>
                    <a:pt x="8195" y="452"/>
                  </a:lnTo>
                  <a:lnTo>
                    <a:pt x="7649" y="262"/>
                  </a:lnTo>
                  <a:lnTo>
                    <a:pt x="7079" y="119"/>
                  </a:lnTo>
                  <a:lnTo>
                    <a:pt x="6509" y="48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31"/>
            <p:cNvSpPr/>
            <p:nvPr/>
          </p:nvSpPr>
          <p:spPr>
            <a:xfrm>
              <a:off x="5810575" y="2507125"/>
              <a:ext cx="241725" cy="242300"/>
            </a:xfrm>
            <a:custGeom>
              <a:avLst/>
              <a:gdLst/>
              <a:ahLst/>
              <a:cxnLst/>
              <a:rect l="l" t="t" r="r" b="b"/>
              <a:pathLst>
                <a:path w="9669" h="9692" extrusionOk="0">
                  <a:moveTo>
                    <a:pt x="4823" y="1"/>
                  </a:moveTo>
                  <a:lnTo>
                    <a:pt x="4372" y="24"/>
                  </a:lnTo>
                  <a:lnTo>
                    <a:pt x="3920" y="96"/>
                  </a:lnTo>
                  <a:lnTo>
                    <a:pt x="3445" y="191"/>
                  </a:lnTo>
                  <a:lnTo>
                    <a:pt x="3018" y="357"/>
                  </a:lnTo>
                  <a:lnTo>
                    <a:pt x="2590" y="547"/>
                  </a:lnTo>
                  <a:lnTo>
                    <a:pt x="2163" y="808"/>
                  </a:lnTo>
                  <a:lnTo>
                    <a:pt x="1782" y="1093"/>
                  </a:lnTo>
                  <a:lnTo>
                    <a:pt x="1402" y="1426"/>
                  </a:lnTo>
                  <a:lnTo>
                    <a:pt x="1070" y="1782"/>
                  </a:lnTo>
                  <a:lnTo>
                    <a:pt x="785" y="2186"/>
                  </a:lnTo>
                  <a:lnTo>
                    <a:pt x="547" y="2590"/>
                  </a:lnTo>
                  <a:lnTo>
                    <a:pt x="334" y="3017"/>
                  </a:lnTo>
                  <a:lnTo>
                    <a:pt x="191" y="3469"/>
                  </a:lnTo>
                  <a:lnTo>
                    <a:pt x="72" y="3920"/>
                  </a:lnTo>
                  <a:lnTo>
                    <a:pt x="1" y="4371"/>
                  </a:lnTo>
                  <a:lnTo>
                    <a:pt x="1" y="4846"/>
                  </a:lnTo>
                  <a:lnTo>
                    <a:pt x="1" y="5298"/>
                  </a:lnTo>
                  <a:lnTo>
                    <a:pt x="72" y="5773"/>
                  </a:lnTo>
                  <a:lnTo>
                    <a:pt x="191" y="6224"/>
                  </a:lnTo>
                  <a:lnTo>
                    <a:pt x="334" y="6675"/>
                  </a:lnTo>
                  <a:lnTo>
                    <a:pt x="547" y="7103"/>
                  </a:lnTo>
                  <a:lnTo>
                    <a:pt x="785" y="7507"/>
                  </a:lnTo>
                  <a:lnTo>
                    <a:pt x="1070" y="7910"/>
                  </a:lnTo>
                  <a:lnTo>
                    <a:pt x="1402" y="8267"/>
                  </a:lnTo>
                  <a:lnTo>
                    <a:pt x="1782" y="8599"/>
                  </a:lnTo>
                  <a:lnTo>
                    <a:pt x="2163" y="8884"/>
                  </a:lnTo>
                  <a:lnTo>
                    <a:pt x="2590" y="9146"/>
                  </a:lnTo>
                  <a:lnTo>
                    <a:pt x="3018" y="9336"/>
                  </a:lnTo>
                  <a:lnTo>
                    <a:pt x="3445" y="9478"/>
                  </a:lnTo>
                  <a:lnTo>
                    <a:pt x="3920" y="9597"/>
                  </a:lnTo>
                  <a:lnTo>
                    <a:pt x="4372" y="9668"/>
                  </a:lnTo>
                  <a:lnTo>
                    <a:pt x="4823" y="9692"/>
                  </a:lnTo>
                  <a:lnTo>
                    <a:pt x="5298" y="9668"/>
                  </a:lnTo>
                  <a:lnTo>
                    <a:pt x="5749" y="9597"/>
                  </a:lnTo>
                  <a:lnTo>
                    <a:pt x="6224" y="9478"/>
                  </a:lnTo>
                  <a:lnTo>
                    <a:pt x="6652" y="9336"/>
                  </a:lnTo>
                  <a:lnTo>
                    <a:pt x="7079" y="9146"/>
                  </a:lnTo>
                  <a:lnTo>
                    <a:pt x="7507" y="8884"/>
                  </a:lnTo>
                  <a:lnTo>
                    <a:pt x="7887" y="8599"/>
                  </a:lnTo>
                  <a:lnTo>
                    <a:pt x="8267" y="8267"/>
                  </a:lnTo>
                  <a:lnTo>
                    <a:pt x="8600" y="7910"/>
                  </a:lnTo>
                  <a:lnTo>
                    <a:pt x="8885" y="7507"/>
                  </a:lnTo>
                  <a:lnTo>
                    <a:pt x="9122" y="7103"/>
                  </a:lnTo>
                  <a:lnTo>
                    <a:pt x="9312" y="6675"/>
                  </a:lnTo>
                  <a:lnTo>
                    <a:pt x="9478" y="6224"/>
                  </a:lnTo>
                  <a:lnTo>
                    <a:pt x="9597" y="5773"/>
                  </a:lnTo>
                  <a:lnTo>
                    <a:pt x="9645" y="5298"/>
                  </a:lnTo>
                  <a:lnTo>
                    <a:pt x="9668" y="4846"/>
                  </a:lnTo>
                  <a:lnTo>
                    <a:pt x="9645" y="4371"/>
                  </a:lnTo>
                  <a:lnTo>
                    <a:pt x="9597" y="3920"/>
                  </a:lnTo>
                  <a:lnTo>
                    <a:pt x="9478" y="3469"/>
                  </a:lnTo>
                  <a:lnTo>
                    <a:pt x="9312" y="3017"/>
                  </a:lnTo>
                  <a:lnTo>
                    <a:pt x="9122" y="2590"/>
                  </a:lnTo>
                  <a:lnTo>
                    <a:pt x="8885" y="2186"/>
                  </a:lnTo>
                  <a:lnTo>
                    <a:pt x="8600" y="1782"/>
                  </a:lnTo>
                  <a:lnTo>
                    <a:pt x="8267" y="1426"/>
                  </a:lnTo>
                  <a:lnTo>
                    <a:pt x="7887" y="1093"/>
                  </a:lnTo>
                  <a:lnTo>
                    <a:pt x="7507" y="808"/>
                  </a:lnTo>
                  <a:lnTo>
                    <a:pt x="7079" y="547"/>
                  </a:lnTo>
                  <a:lnTo>
                    <a:pt x="6652" y="357"/>
                  </a:lnTo>
                  <a:lnTo>
                    <a:pt x="6224" y="191"/>
                  </a:lnTo>
                  <a:lnTo>
                    <a:pt x="5749" y="96"/>
                  </a:lnTo>
                  <a:lnTo>
                    <a:pt x="5298" y="24"/>
                  </a:lnTo>
                  <a:lnTo>
                    <a:pt x="48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3" name="Google Shape;1983;p31"/>
          <p:cNvGrpSpPr/>
          <p:nvPr/>
        </p:nvGrpSpPr>
        <p:grpSpPr>
          <a:xfrm>
            <a:off x="8239525" y="2208825"/>
            <a:ext cx="628275" cy="804650"/>
            <a:chOff x="6283875" y="2014850"/>
            <a:chExt cx="628275" cy="804650"/>
          </a:xfrm>
        </p:grpSpPr>
        <p:sp>
          <p:nvSpPr>
            <p:cNvPr id="1984" name="Google Shape;1984;p31"/>
            <p:cNvSpPr/>
            <p:nvPr/>
          </p:nvSpPr>
          <p:spPr>
            <a:xfrm>
              <a:off x="6283875" y="2014850"/>
              <a:ext cx="481600" cy="501800"/>
            </a:xfrm>
            <a:custGeom>
              <a:avLst/>
              <a:gdLst/>
              <a:ahLst/>
              <a:cxnLst/>
              <a:rect l="l" t="t" r="r" b="b"/>
              <a:pathLst>
                <a:path w="19264" h="20072" extrusionOk="0">
                  <a:moveTo>
                    <a:pt x="16817" y="0"/>
                  </a:moveTo>
                  <a:lnTo>
                    <a:pt x="16627" y="48"/>
                  </a:lnTo>
                  <a:lnTo>
                    <a:pt x="16437" y="95"/>
                  </a:lnTo>
                  <a:lnTo>
                    <a:pt x="16247" y="167"/>
                  </a:lnTo>
                  <a:lnTo>
                    <a:pt x="16081" y="262"/>
                  </a:lnTo>
                  <a:lnTo>
                    <a:pt x="15891" y="357"/>
                  </a:lnTo>
                  <a:lnTo>
                    <a:pt x="15748" y="499"/>
                  </a:lnTo>
                  <a:lnTo>
                    <a:pt x="4703" y="10452"/>
                  </a:lnTo>
                  <a:lnTo>
                    <a:pt x="3468" y="11924"/>
                  </a:lnTo>
                  <a:lnTo>
                    <a:pt x="3064" y="11924"/>
                  </a:lnTo>
                  <a:lnTo>
                    <a:pt x="2660" y="11972"/>
                  </a:lnTo>
                  <a:lnTo>
                    <a:pt x="2447" y="12019"/>
                  </a:lnTo>
                  <a:lnTo>
                    <a:pt x="2233" y="12091"/>
                  </a:lnTo>
                  <a:lnTo>
                    <a:pt x="2043" y="12162"/>
                  </a:lnTo>
                  <a:lnTo>
                    <a:pt x="1853" y="12257"/>
                  </a:lnTo>
                  <a:lnTo>
                    <a:pt x="1663" y="12352"/>
                  </a:lnTo>
                  <a:lnTo>
                    <a:pt x="1473" y="12494"/>
                  </a:lnTo>
                  <a:lnTo>
                    <a:pt x="1307" y="12613"/>
                  </a:lnTo>
                  <a:lnTo>
                    <a:pt x="1140" y="12756"/>
                  </a:lnTo>
                  <a:lnTo>
                    <a:pt x="974" y="12922"/>
                  </a:lnTo>
                  <a:lnTo>
                    <a:pt x="832" y="13088"/>
                  </a:lnTo>
                  <a:lnTo>
                    <a:pt x="689" y="13255"/>
                  </a:lnTo>
                  <a:lnTo>
                    <a:pt x="570" y="13445"/>
                  </a:lnTo>
                  <a:lnTo>
                    <a:pt x="451" y="13635"/>
                  </a:lnTo>
                  <a:lnTo>
                    <a:pt x="356" y="13848"/>
                  </a:lnTo>
                  <a:lnTo>
                    <a:pt x="261" y="14038"/>
                  </a:lnTo>
                  <a:lnTo>
                    <a:pt x="190" y="14276"/>
                  </a:lnTo>
                  <a:lnTo>
                    <a:pt x="119" y="14537"/>
                  </a:lnTo>
                  <a:lnTo>
                    <a:pt x="48" y="14799"/>
                  </a:lnTo>
                  <a:lnTo>
                    <a:pt x="24" y="15084"/>
                  </a:lnTo>
                  <a:lnTo>
                    <a:pt x="0" y="15345"/>
                  </a:lnTo>
                  <a:lnTo>
                    <a:pt x="24" y="15630"/>
                  </a:lnTo>
                  <a:lnTo>
                    <a:pt x="48" y="15915"/>
                  </a:lnTo>
                  <a:lnTo>
                    <a:pt x="71" y="16176"/>
                  </a:lnTo>
                  <a:lnTo>
                    <a:pt x="143" y="16461"/>
                  </a:lnTo>
                  <a:lnTo>
                    <a:pt x="214" y="16746"/>
                  </a:lnTo>
                  <a:lnTo>
                    <a:pt x="309" y="17008"/>
                  </a:lnTo>
                  <a:lnTo>
                    <a:pt x="404" y="17269"/>
                  </a:lnTo>
                  <a:lnTo>
                    <a:pt x="546" y="17530"/>
                  </a:lnTo>
                  <a:lnTo>
                    <a:pt x="689" y="17791"/>
                  </a:lnTo>
                  <a:lnTo>
                    <a:pt x="832" y="18029"/>
                  </a:lnTo>
                  <a:lnTo>
                    <a:pt x="1022" y="18266"/>
                  </a:lnTo>
                  <a:lnTo>
                    <a:pt x="1212" y="18504"/>
                  </a:lnTo>
                  <a:lnTo>
                    <a:pt x="1330" y="18623"/>
                  </a:lnTo>
                  <a:lnTo>
                    <a:pt x="2756" y="20072"/>
                  </a:lnTo>
                  <a:lnTo>
                    <a:pt x="3302" y="18195"/>
                  </a:lnTo>
                  <a:lnTo>
                    <a:pt x="3373" y="18053"/>
                  </a:lnTo>
                  <a:lnTo>
                    <a:pt x="3492" y="17886"/>
                  </a:lnTo>
                  <a:lnTo>
                    <a:pt x="3682" y="17720"/>
                  </a:lnTo>
                  <a:lnTo>
                    <a:pt x="3919" y="17530"/>
                  </a:lnTo>
                  <a:lnTo>
                    <a:pt x="4228" y="17316"/>
                  </a:lnTo>
                  <a:lnTo>
                    <a:pt x="4561" y="17103"/>
                  </a:lnTo>
                  <a:lnTo>
                    <a:pt x="4870" y="16865"/>
                  </a:lnTo>
                  <a:lnTo>
                    <a:pt x="5202" y="16604"/>
                  </a:lnTo>
                  <a:lnTo>
                    <a:pt x="5511" y="16271"/>
                  </a:lnTo>
                  <a:lnTo>
                    <a:pt x="5653" y="16081"/>
                  </a:lnTo>
                  <a:lnTo>
                    <a:pt x="5796" y="15891"/>
                  </a:lnTo>
                  <a:lnTo>
                    <a:pt x="5915" y="15677"/>
                  </a:lnTo>
                  <a:lnTo>
                    <a:pt x="6010" y="15464"/>
                  </a:lnTo>
                  <a:lnTo>
                    <a:pt x="6081" y="15250"/>
                  </a:lnTo>
                  <a:lnTo>
                    <a:pt x="6128" y="15036"/>
                  </a:lnTo>
                  <a:lnTo>
                    <a:pt x="6176" y="14822"/>
                  </a:lnTo>
                  <a:lnTo>
                    <a:pt x="6176" y="14585"/>
                  </a:lnTo>
                  <a:lnTo>
                    <a:pt x="7577" y="13635"/>
                  </a:lnTo>
                  <a:lnTo>
                    <a:pt x="18623" y="3682"/>
                  </a:lnTo>
                  <a:lnTo>
                    <a:pt x="18765" y="3540"/>
                  </a:lnTo>
                  <a:lnTo>
                    <a:pt x="18884" y="3373"/>
                  </a:lnTo>
                  <a:lnTo>
                    <a:pt x="19003" y="3207"/>
                  </a:lnTo>
                  <a:lnTo>
                    <a:pt x="19098" y="3041"/>
                  </a:lnTo>
                  <a:lnTo>
                    <a:pt x="19169" y="2851"/>
                  </a:lnTo>
                  <a:lnTo>
                    <a:pt x="19216" y="2661"/>
                  </a:lnTo>
                  <a:lnTo>
                    <a:pt x="19240" y="2447"/>
                  </a:lnTo>
                  <a:lnTo>
                    <a:pt x="19264" y="2257"/>
                  </a:lnTo>
                  <a:lnTo>
                    <a:pt x="19240" y="2067"/>
                  </a:lnTo>
                  <a:lnTo>
                    <a:pt x="19216" y="1853"/>
                  </a:lnTo>
                  <a:lnTo>
                    <a:pt x="19193" y="1663"/>
                  </a:lnTo>
                  <a:lnTo>
                    <a:pt x="19121" y="1449"/>
                  </a:lnTo>
                  <a:lnTo>
                    <a:pt x="19050" y="1259"/>
                  </a:lnTo>
                  <a:lnTo>
                    <a:pt x="18931" y="1093"/>
                  </a:lnTo>
                  <a:lnTo>
                    <a:pt x="18813" y="903"/>
                  </a:lnTo>
                  <a:lnTo>
                    <a:pt x="18670" y="737"/>
                  </a:lnTo>
                  <a:lnTo>
                    <a:pt x="18528" y="570"/>
                  </a:lnTo>
                  <a:lnTo>
                    <a:pt x="18361" y="452"/>
                  </a:lnTo>
                  <a:lnTo>
                    <a:pt x="18195" y="333"/>
                  </a:lnTo>
                  <a:lnTo>
                    <a:pt x="18005" y="214"/>
                  </a:lnTo>
                  <a:lnTo>
                    <a:pt x="17815" y="143"/>
                  </a:lnTo>
                  <a:lnTo>
                    <a:pt x="17625" y="72"/>
                  </a:lnTo>
                  <a:lnTo>
                    <a:pt x="17411" y="24"/>
                  </a:lnTo>
                  <a:lnTo>
                    <a:pt x="172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31"/>
            <p:cNvSpPr/>
            <p:nvPr/>
          </p:nvSpPr>
          <p:spPr>
            <a:xfrm>
              <a:off x="6283875" y="2014850"/>
              <a:ext cx="481600" cy="501800"/>
            </a:xfrm>
            <a:custGeom>
              <a:avLst/>
              <a:gdLst/>
              <a:ahLst/>
              <a:cxnLst/>
              <a:rect l="l" t="t" r="r" b="b"/>
              <a:pathLst>
                <a:path w="19264" h="20072" fill="none" extrusionOk="0">
                  <a:moveTo>
                    <a:pt x="3919" y="17530"/>
                  </a:moveTo>
                  <a:lnTo>
                    <a:pt x="3919" y="17530"/>
                  </a:lnTo>
                  <a:lnTo>
                    <a:pt x="4228" y="17316"/>
                  </a:lnTo>
                  <a:lnTo>
                    <a:pt x="4228" y="17316"/>
                  </a:lnTo>
                  <a:lnTo>
                    <a:pt x="4561" y="17103"/>
                  </a:lnTo>
                  <a:lnTo>
                    <a:pt x="4870" y="16865"/>
                  </a:lnTo>
                  <a:lnTo>
                    <a:pt x="5202" y="16604"/>
                  </a:lnTo>
                  <a:lnTo>
                    <a:pt x="5511" y="16271"/>
                  </a:lnTo>
                  <a:lnTo>
                    <a:pt x="5511" y="16271"/>
                  </a:lnTo>
                  <a:lnTo>
                    <a:pt x="5653" y="16081"/>
                  </a:lnTo>
                  <a:lnTo>
                    <a:pt x="5796" y="15891"/>
                  </a:lnTo>
                  <a:lnTo>
                    <a:pt x="5915" y="15677"/>
                  </a:lnTo>
                  <a:lnTo>
                    <a:pt x="6010" y="15464"/>
                  </a:lnTo>
                  <a:lnTo>
                    <a:pt x="6081" y="15250"/>
                  </a:lnTo>
                  <a:lnTo>
                    <a:pt x="6128" y="15036"/>
                  </a:lnTo>
                  <a:lnTo>
                    <a:pt x="6176" y="14822"/>
                  </a:lnTo>
                  <a:lnTo>
                    <a:pt x="6176" y="14585"/>
                  </a:lnTo>
                  <a:lnTo>
                    <a:pt x="7577" y="13635"/>
                  </a:lnTo>
                  <a:lnTo>
                    <a:pt x="18623" y="3682"/>
                  </a:lnTo>
                  <a:lnTo>
                    <a:pt x="18623" y="3682"/>
                  </a:lnTo>
                  <a:lnTo>
                    <a:pt x="18765" y="3540"/>
                  </a:lnTo>
                  <a:lnTo>
                    <a:pt x="18884" y="3373"/>
                  </a:lnTo>
                  <a:lnTo>
                    <a:pt x="19003" y="3207"/>
                  </a:lnTo>
                  <a:lnTo>
                    <a:pt x="19098" y="3041"/>
                  </a:lnTo>
                  <a:lnTo>
                    <a:pt x="19169" y="2851"/>
                  </a:lnTo>
                  <a:lnTo>
                    <a:pt x="19216" y="2661"/>
                  </a:lnTo>
                  <a:lnTo>
                    <a:pt x="19240" y="2447"/>
                  </a:lnTo>
                  <a:lnTo>
                    <a:pt x="19264" y="2257"/>
                  </a:lnTo>
                  <a:lnTo>
                    <a:pt x="19240" y="2067"/>
                  </a:lnTo>
                  <a:lnTo>
                    <a:pt x="19216" y="1853"/>
                  </a:lnTo>
                  <a:lnTo>
                    <a:pt x="19193" y="1663"/>
                  </a:lnTo>
                  <a:lnTo>
                    <a:pt x="19121" y="1449"/>
                  </a:lnTo>
                  <a:lnTo>
                    <a:pt x="19050" y="1259"/>
                  </a:lnTo>
                  <a:lnTo>
                    <a:pt x="18931" y="1093"/>
                  </a:lnTo>
                  <a:lnTo>
                    <a:pt x="18813" y="903"/>
                  </a:lnTo>
                  <a:lnTo>
                    <a:pt x="18670" y="737"/>
                  </a:lnTo>
                  <a:lnTo>
                    <a:pt x="18670" y="737"/>
                  </a:lnTo>
                  <a:lnTo>
                    <a:pt x="18528" y="570"/>
                  </a:lnTo>
                  <a:lnTo>
                    <a:pt x="18361" y="452"/>
                  </a:lnTo>
                  <a:lnTo>
                    <a:pt x="18195" y="333"/>
                  </a:lnTo>
                  <a:lnTo>
                    <a:pt x="18005" y="214"/>
                  </a:lnTo>
                  <a:lnTo>
                    <a:pt x="17815" y="143"/>
                  </a:lnTo>
                  <a:lnTo>
                    <a:pt x="17625" y="72"/>
                  </a:lnTo>
                  <a:lnTo>
                    <a:pt x="17411" y="24"/>
                  </a:lnTo>
                  <a:lnTo>
                    <a:pt x="17221" y="0"/>
                  </a:lnTo>
                  <a:lnTo>
                    <a:pt x="17031" y="0"/>
                  </a:lnTo>
                  <a:lnTo>
                    <a:pt x="16817" y="0"/>
                  </a:lnTo>
                  <a:lnTo>
                    <a:pt x="16627" y="48"/>
                  </a:lnTo>
                  <a:lnTo>
                    <a:pt x="16437" y="95"/>
                  </a:lnTo>
                  <a:lnTo>
                    <a:pt x="16247" y="167"/>
                  </a:lnTo>
                  <a:lnTo>
                    <a:pt x="16081" y="262"/>
                  </a:lnTo>
                  <a:lnTo>
                    <a:pt x="15891" y="357"/>
                  </a:lnTo>
                  <a:lnTo>
                    <a:pt x="15748" y="499"/>
                  </a:lnTo>
                  <a:lnTo>
                    <a:pt x="4703" y="10452"/>
                  </a:lnTo>
                  <a:lnTo>
                    <a:pt x="3468" y="11924"/>
                  </a:lnTo>
                  <a:lnTo>
                    <a:pt x="3468" y="11924"/>
                  </a:lnTo>
                  <a:lnTo>
                    <a:pt x="3064" y="11924"/>
                  </a:lnTo>
                  <a:lnTo>
                    <a:pt x="2660" y="11972"/>
                  </a:lnTo>
                  <a:lnTo>
                    <a:pt x="2660" y="11972"/>
                  </a:lnTo>
                  <a:lnTo>
                    <a:pt x="2447" y="12019"/>
                  </a:lnTo>
                  <a:lnTo>
                    <a:pt x="2233" y="12091"/>
                  </a:lnTo>
                  <a:lnTo>
                    <a:pt x="2043" y="12162"/>
                  </a:lnTo>
                  <a:lnTo>
                    <a:pt x="1853" y="12257"/>
                  </a:lnTo>
                  <a:lnTo>
                    <a:pt x="1663" y="12352"/>
                  </a:lnTo>
                  <a:lnTo>
                    <a:pt x="1473" y="12494"/>
                  </a:lnTo>
                  <a:lnTo>
                    <a:pt x="1307" y="12613"/>
                  </a:lnTo>
                  <a:lnTo>
                    <a:pt x="1140" y="12756"/>
                  </a:lnTo>
                  <a:lnTo>
                    <a:pt x="974" y="12922"/>
                  </a:lnTo>
                  <a:lnTo>
                    <a:pt x="832" y="13088"/>
                  </a:lnTo>
                  <a:lnTo>
                    <a:pt x="689" y="13255"/>
                  </a:lnTo>
                  <a:lnTo>
                    <a:pt x="570" y="13445"/>
                  </a:lnTo>
                  <a:lnTo>
                    <a:pt x="451" y="13635"/>
                  </a:lnTo>
                  <a:lnTo>
                    <a:pt x="356" y="13848"/>
                  </a:lnTo>
                  <a:lnTo>
                    <a:pt x="261" y="14038"/>
                  </a:lnTo>
                  <a:lnTo>
                    <a:pt x="190" y="14276"/>
                  </a:lnTo>
                  <a:lnTo>
                    <a:pt x="190" y="14276"/>
                  </a:lnTo>
                  <a:lnTo>
                    <a:pt x="119" y="14537"/>
                  </a:lnTo>
                  <a:lnTo>
                    <a:pt x="48" y="14799"/>
                  </a:lnTo>
                  <a:lnTo>
                    <a:pt x="24" y="15084"/>
                  </a:lnTo>
                  <a:lnTo>
                    <a:pt x="0" y="15345"/>
                  </a:lnTo>
                  <a:lnTo>
                    <a:pt x="24" y="15630"/>
                  </a:lnTo>
                  <a:lnTo>
                    <a:pt x="48" y="15915"/>
                  </a:lnTo>
                  <a:lnTo>
                    <a:pt x="71" y="16176"/>
                  </a:lnTo>
                  <a:lnTo>
                    <a:pt x="143" y="16461"/>
                  </a:lnTo>
                  <a:lnTo>
                    <a:pt x="214" y="16746"/>
                  </a:lnTo>
                  <a:lnTo>
                    <a:pt x="309" y="17008"/>
                  </a:lnTo>
                  <a:lnTo>
                    <a:pt x="404" y="17269"/>
                  </a:lnTo>
                  <a:lnTo>
                    <a:pt x="546" y="17530"/>
                  </a:lnTo>
                  <a:lnTo>
                    <a:pt x="689" y="17791"/>
                  </a:lnTo>
                  <a:lnTo>
                    <a:pt x="832" y="18029"/>
                  </a:lnTo>
                  <a:lnTo>
                    <a:pt x="1022" y="18266"/>
                  </a:lnTo>
                  <a:lnTo>
                    <a:pt x="1212" y="18504"/>
                  </a:lnTo>
                  <a:lnTo>
                    <a:pt x="1212" y="18504"/>
                  </a:lnTo>
                  <a:lnTo>
                    <a:pt x="1212" y="18504"/>
                  </a:lnTo>
                  <a:lnTo>
                    <a:pt x="1330" y="18623"/>
                  </a:lnTo>
                  <a:lnTo>
                    <a:pt x="2756" y="20072"/>
                  </a:lnTo>
                  <a:lnTo>
                    <a:pt x="3302" y="18195"/>
                  </a:lnTo>
                  <a:lnTo>
                    <a:pt x="3302" y="18195"/>
                  </a:lnTo>
                  <a:lnTo>
                    <a:pt x="3373" y="18053"/>
                  </a:lnTo>
                  <a:lnTo>
                    <a:pt x="3492" y="17886"/>
                  </a:lnTo>
                  <a:lnTo>
                    <a:pt x="3682" y="17720"/>
                  </a:lnTo>
                  <a:lnTo>
                    <a:pt x="3919" y="1753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31"/>
            <p:cNvSpPr/>
            <p:nvPr/>
          </p:nvSpPr>
          <p:spPr>
            <a:xfrm>
              <a:off x="6422225" y="2043350"/>
              <a:ext cx="314750" cy="289800"/>
            </a:xfrm>
            <a:custGeom>
              <a:avLst/>
              <a:gdLst/>
              <a:ahLst/>
              <a:cxnLst/>
              <a:rect l="l" t="t" r="r" b="b"/>
              <a:pathLst>
                <a:path w="12590" h="11592" extrusionOk="0">
                  <a:moveTo>
                    <a:pt x="11378" y="0"/>
                  </a:moveTo>
                  <a:lnTo>
                    <a:pt x="11236" y="48"/>
                  </a:lnTo>
                  <a:lnTo>
                    <a:pt x="11093" y="119"/>
                  </a:lnTo>
                  <a:lnTo>
                    <a:pt x="10975" y="214"/>
                  </a:lnTo>
                  <a:lnTo>
                    <a:pt x="1" y="10119"/>
                  </a:lnTo>
                  <a:lnTo>
                    <a:pt x="1331" y="11592"/>
                  </a:lnTo>
                  <a:lnTo>
                    <a:pt x="12328" y="1687"/>
                  </a:lnTo>
                  <a:lnTo>
                    <a:pt x="12447" y="1568"/>
                  </a:lnTo>
                  <a:lnTo>
                    <a:pt x="12518" y="1402"/>
                  </a:lnTo>
                  <a:lnTo>
                    <a:pt x="12566" y="1236"/>
                  </a:lnTo>
                  <a:lnTo>
                    <a:pt x="12590" y="1069"/>
                  </a:lnTo>
                  <a:lnTo>
                    <a:pt x="12566" y="879"/>
                  </a:lnTo>
                  <a:lnTo>
                    <a:pt x="12518" y="689"/>
                  </a:lnTo>
                  <a:lnTo>
                    <a:pt x="12423" y="523"/>
                  </a:lnTo>
                  <a:lnTo>
                    <a:pt x="12305" y="357"/>
                  </a:lnTo>
                  <a:lnTo>
                    <a:pt x="12115" y="191"/>
                  </a:lnTo>
                  <a:lnTo>
                    <a:pt x="11925" y="95"/>
                  </a:lnTo>
                  <a:lnTo>
                    <a:pt x="11735" y="24"/>
                  </a:lnTo>
                  <a:lnTo>
                    <a:pt x="1152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31"/>
            <p:cNvSpPr/>
            <p:nvPr/>
          </p:nvSpPr>
          <p:spPr>
            <a:xfrm>
              <a:off x="6422225" y="2043350"/>
              <a:ext cx="314750" cy="289800"/>
            </a:xfrm>
            <a:custGeom>
              <a:avLst/>
              <a:gdLst/>
              <a:ahLst/>
              <a:cxnLst/>
              <a:rect l="l" t="t" r="r" b="b"/>
              <a:pathLst>
                <a:path w="12590" h="11592" fill="none" extrusionOk="0">
                  <a:moveTo>
                    <a:pt x="11521" y="0"/>
                  </a:moveTo>
                  <a:lnTo>
                    <a:pt x="11521" y="0"/>
                  </a:lnTo>
                  <a:lnTo>
                    <a:pt x="11378" y="0"/>
                  </a:lnTo>
                  <a:lnTo>
                    <a:pt x="11236" y="48"/>
                  </a:lnTo>
                  <a:lnTo>
                    <a:pt x="11093" y="119"/>
                  </a:lnTo>
                  <a:lnTo>
                    <a:pt x="10975" y="214"/>
                  </a:lnTo>
                  <a:lnTo>
                    <a:pt x="1" y="10119"/>
                  </a:lnTo>
                  <a:lnTo>
                    <a:pt x="1331" y="11592"/>
                  </a:lnTo>
                  <a:lnTo>
                    <a:pt x="12328" y="1687"/>
                  </a:lnTo>
                  <a:lnTo>
                    <a:pt x="12328" y="1687"/>
                  </a:lnTo>
                  <a:lnTo>
                    <a:pt x="12447" y="1568"/>
                  </a:lnTo>
                  <a:lnTo>
                    <a:pt x="12518" y="1402"/>
                  </a:lnTo>
                  <a:lnTo>
                    <a:pt x="12566" y="1236"/>
                  </a:lnTo>
                  <a:lnTo>
                    <a:pt x="12590" y="1069"/>
                  </a:lnTo>
                  <a:lnTo>
                    <a:pt x="12566" y="879"/>
                  </a:lnTo>
                  <a:lnTo>
                    <a:pt x="12518" y="689"/>
                  </a:lnTo>
                  <a:lnTo>
                    <a:pt x="12423" y="523"/>
                  </a:lnTo>
                  <a:lnTo>
                    <a:pt x="12305" y="357"/>
                  </a:lnTo>
                  <a:lnTo>
                    <a:pt x="12305" y="357"/>
                  </a:lnTo>
                  <a:lnTo>
                    <a:pt x="12115" y="191"/>
                  </a:lnTo>
                  <a:lnTo>
                    <a:pt x="11925" y="95"/>
                  </a:lnTo>
                  <a:lnTo>
                    <a:pt x="11735" y="24"/>
                  </a:lnTo>
                  <a:lnTo>
                    <a:pt x="1152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31"/>
            <p:cNvSpPr/>
            <p:nvPr/>
          </p:nvSpPr>
          <p:spPr>
            <a:xfrm>
              <a:off x="6379475" y="2296325"/>
              <a:ext cx="76025" cy="74250"/>
            </a:xfrm>
            <a:custGeom>
              <a:avLst/>
              <a:gdLst/>
              <a:ahLst/>
              <a:cxnLst/>
              <a:rect l="l" t="t" r="r" b="b"/>
              <a:pathLst>
                <a:path w="3041" h="2970" extrusionOk="0">
                  <a:moveTo>
                    <a:pt x="1711" y="0"/>
                  </a:moveTo>
                  <a:lnTo>
                    <a:pt x="0" y="2019"/>
                  </a:lnTo>
                  <a:lnTo>
                    <a:pt x="855" y="2969"/>
                  </a:lnTo>
                  <a:lnTo>
                    <a:pt x="3041" y="1473"/>
                  </a:lnTo>
                  <a:lnTo>
                    <a:pt x="1711" y="0"/>
                  </a:lnTo>
                  <a:close/>
                </a:path>
              </a:pathLst>
            </a:custGeom>
            <a:solidFill>
              <a:srgbClr val="B7C5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31"/>
            <p:cNvSpPr/>
            <p:nvPr/>
          </p:nvSpPr>
          <p:spPr>
            <a:xfrm>
              <a:off x="6312975" y="2340850"/>
              <a:ext cx="96800" cy="121175"/>
            </a:xfrm>
            <a:custGeom>
              <a:avLst/>
              <a:gdLst/>
              <a:ahLst/>
              <a:cxnLst/>
              <a:rect l="l" t="t" r="r" b="b"/>
              <a:pathLst>
                <a:path w="3872" h="4847" extrusionOk="0">
                  <a:moveTo>
                    <a:pt x="2185" y="1"/>
                  </a:moveTo>
                  <a:lnTo>
                    <a:pt x="1948" y="25"/>
                  </a:lnTo>
                  <a:lnTo>
                    <a:pt x="1734" y="48"/>
                  </a:lnTo>
                  <a:lnTo>
                    <a:pt x="1449" y="120"/>
                  </a:lnTo>
                  <a:lnTo>
                    <a:pt x="1164" y="238"/>
                  </a:lnTo>
                  <a:lnTo>
                    <a:pt x="926" y="405"/>
                  </a:lnTo>
                  <a:lnTo>
                    <a:pt x="713" y="595"/>
                  </a:lnTo>
                  <a:lnTo>
                    <a:pt x="523" y="808"/>
                  </a:lnTo>
                  <a:lnTo>
                    <a:pt x="356" y="1046"/>
                  </a:lnTo>
                  <a:lnTo>
                    <a:pt x="214" y="1283"/>
                  </a:lnTo>
                  <a:lnTo>
                    <a:pt x="119" y="1568"/>
                  </a:lnTo>
                  <a:lnTo>
                    <a:pt x="48" y="1759"/>
                  </a:lnTo>
                  <a:lnTo>
                    <a:pt x="24" y="1972"/>
                  </a:lnTo>
                  <a:lnTo>
                    <a:pt x="0" y="2186"/>
                  </a:lnTo>
                  <a:lnTo>
                    <a:pt x="0" y="2376"/>
                  </a:lnTo>
                  <a:lnTo>
                    <a:pt x="0" y="2590"/>
                  </a:lnTo>
                  <a:lnTo>
                    <a:pt x="24" y="2804"/>
                  </a:lnTo>
                  <a:lnTo>
                    <a:pt x="95" y="3231"/>
                  </a:lnTo>
                  <a:lnTo>
                    <a:pt x="238" y="3659"/>
                  </a:lnTo>
                  <a:lnTo>
                    <a:pt x="428" y="4063"/>
                  </a:lnTo>
                  <a:lnTo>
                    <a:pt x="689" y="4419"/>
                  </a:lnTo>
                  <a:lnTo>
                    <a:pt x="808" y="4609"/>
                  </a:lnTo>
                  <a:lnTo>
                    <a:pt x="974" y="4775"/>
                  </a:lnTo>
                  <a:lnTo>
                    <a:pt x="1045" y="4846"/>
                  </a:lnTo>
                  <a:lnTo>
                    <a:pt x="1116" y="4633"/>
                  </a:lnTo>
                  <a:lnTo>
                    <a:pt x="1211" y="4443"/>
                  </a:lnTo>
                  <a:lnTo>
                    <a:pt x="1330" y="4276"/>
                  </a:lnTo>
                  <a:lnTo>
                    <a:pt x="1449" y="4110"/>
                  </a:lnTo>
                  <a:lnTo>
                    <a:pt x="1615" y="3944"/>
                  </a:lnTo>
                  <a:lnTo>
                    <a:pt x="1782" y="3801"/>
                  </a:lnTo>
                  <a:lnTo>
                    <a:pt x="2114" y="3540"/>
                  </a:lnTo>
                  <a:lnTo>
                    <a:pt x="2827" y="3065"/>
                  </a:lnTo>
                  <a:lnTo>
                    <a:pt x="3183" y="2804"/>
                  </a:lnTo>
                  <a:lnTo>
                    <a:pt x="3325" y="2661"/>
                  </a:lnTo>
                  <a:lnTo>
                    <a:pt x="3468" y="2495"/>
                  </a:lnTo>
                  <a:lnTo>
                    <a:pt x="3587" y="2352"/>
                  </a:lnTo>
                  <a:lnTo>
                    <a:pt x="3682" y="2210"/>
                  </a:lnTo>
                  <a:lnTo>
                    <a:pt x="3753" y="2067"/>
                  </a:lnTo>
                  <a:lnTo>
                    <a:pt x="3801" y="1925"/>
                  </a:lnTo>
                  <a:lnTo>
                    <a:pt x="3848" y="1782"/>
                  </a:lnTo>
                  <a:lnTo>
                    <a:pt x="3872" y="1616"/>
                  </a:lnTo>
                  <a:lnTo>
                    <a:pt x="3872" y="1473"/>
                  </a:lnTo>
                  <a:lnTo>
                    <a:pt x="3872" y="1355"/>
                  </a:lnTo>
                  <a:lnTo>
                    <a:pt x="3848" y="1212"/>
                  </a:lnTo>
                  <a:lnTo>
                    <a:pt x="3801" y="1070"/>
                  </a:lnTo>
                  <a:lnTo>
                    <a:pt x="3682" y="832"/>
                  </a:lnTo>
                  <a:lnTo>
                    <a:pt x="3515" y="595"/>
                  </a:lnTo>
                  <a:lnTo>
                    <a:pt x="3302" y="405"/>
                  </a:lnTo>
                  <a:lnTo>
                    <a:pt x="3159" y="286"/>
                  </a:lnTo>
                  <a:lnTo>
                    <a:pt x="2993" y="191"/>
                  </a:lnTo>
                  <a:lnTo>
                    <a:pt x="2803" y="120"/>
                  </a:lnTo>
                  <a:lnTo>
                    <a:pt x="2589" y="72"/>
                  </a:lnTo>
                  <a:lnTo>
                    <a:pt x="2399" y="25"/>
                  </a:lnTo>
                  <a:lnTo>
                    <a:pt x="2185" y="1"/>
                  </a:lnTo>
                  <a:close/>
                </a:path>
              </a:pathLst>
            </a:custGeom>
            <a:solidFill>
              <a:srgbClr val="CB4F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31"/>
            <p:cNvSpPr/>
            <p:nvPr/>
          </p:nvSpPr>
          <p:spPr>
            <a:xfrm>
              <a:off x="6336725" y="2350950"/>
              <a:ext cx="73050" cy="111075"/>
            </a:xfrm>
            <a:custGeom>
              <a:avLst/>
              <a:gdLst/>
              <a:ahLst/>
              <a:cxnLst/>
              <a:rect l="l" t="t" r="r" b="b"/>
              <a:pathLst>
                <a:path w="2922" h="4443" extrusionOk="0">
                  <a:moveTo>
                    <a:pt x="2352" y="1"/>
                  </a:moveTo>
                  <a:lnTo>
                    <a:pt x="2067" y="96"/>
                  </a:lnTo>
                  <a:lnTo>
                    <a:pt x="1782" y="191"/>
                  </a:lnTo>
                  <a:lnTo>
                    <a:pt x="1520" y="333"/>
                  </a:lnTo>
                  <a:lnTo>
                    <a:pt x="1259" y="499"/>
                  </a:lnTo>
                  <a:lnTo>
                    <a:pt x="1045" y="689"/>
                  </a:lnTo>
                  <a:lnTo>
                    <a:pt x="832" y="903"/>
                  </a:lnTo>
                  <a:lnTo>
                    <a:pt x="665" y="1164"/>
                  </a:lnTo>
                  <a:lnTo>
                    <a:pt x="523" y="1426"/>
                  </a:lnTo>
                  <a:lnTo>
                    <a:pt x="1212" y="1141"/>
                  </a:lnTo>
                  <a:lnTo>
                    <a:pt x="1022" y="1402"/>
                  </a:lnTo>
                  <a:lnTo>
                    <a:pt x="855" y="1687"/>
                  </a:lnTo>
                  <a:lnTo>
                    <a:pt x="689" y="1972"/>
                  </a:lnTo>
                  <a:lnTo>
                    <a:pt x="546" y="2257"/>
                  </a:lnTo>
                  <a:lnTo>
                    <a:pt x="404" y="2566"/>
                  </a:lnTo>
                  <a:lnTo>
                    <a:pt x="285" y="2875"/>
                  </a:lnTo>
                  <a:lnTo>
                    <a:pt x="190" y="3184"/>
                  </a:lnTo>
                  <a:lnTo>
                    <a:pt x="95" y="3516"/>
                  </a:lnTo>
                  <a:lnTo>
                    <a:pt x="48" y="3730"/>
                  </a:lnTo>
                  <a:lnTo>
                    <a:pt x="24" y="3944"/>
                  </a:lnTo>
                  <a:lnTo>
                    <a:pt x="0" y="4157"/>
                  </a:lnTo>
                  <a:lnTo>
                    <a:pt x="24" y="4371"/>
                  </a:lnTo>
                  <a:lnTo>
                    <a:pt x="95" y="4442"/>
                  </a:lnTo>
                  <a:lnTo>
                    <a:pt x="166" y="4229"/>
                  </a:lnTo>
                  <a:lnTo>
                    <a:pt x="261" y="4039"/>
                  </a:lnTo>
                  <a:lnTo>
                    <a:pt x="380" y="3872"/>
                  </a:lnTo>
                  <a:lnTo>
                    <a:pt x="499" y="3706"/>
                  </a:lnTo>
                  <a:lnTo>
                    <a:pt x="665" y="3540"/>
                  </a:lnTo>
                  <a:lnTo>
                    <a:pt x="832" y="3397"/>
                  </a:lnTo>
                  <a:lnTo>
                    <a:pt x="1164" y="3136"/>
                  </a:lnTo>
                  <a:lnTo>
                    <a:pt x="1877" y="2661"/>
                  </a:lnTo>
                  <a:lnTo>
                    <a:pt x="2233" y="2400"/>
                  </a:lnTo>
                  <a:lnTo>
                    <a:pt x="2375" y="2257"/>
                  </a:lnTo>
                  <a:lnTo>
                    <a:pt x="2518" y="2091"/>
                  </a:lnTo>
                  <a:lnTo>
                    <a:pt x="2637" y="1948"/>
                  </a:lnTo>
                  <a:lnTo>
                    <a:pt x="2732" y="1806"/>
                  </a:lnTo>
                  <a:lnTo>
                    <a:pt x="2803" y="1663"/>
                  </a:lnTo>
                  <a:lnTo>
                    <a:pt x="2851" y="1521"/>
                  </a:lnTo>
                  <a:lnTo>
                    <a:pt x="2898" y="1378"/>
                  </a:lnTo>
                  <a:lnTo>
                    <a:pt x="2922" y="1212"/>
                  </a:lnTo>
                  <a:lnTo>
                    <a:pt x="2922" y="1069"/>
                  </a:lnTo>
                  <a:lnTo>
                    <a:pt x="2922" y="951"/>
                  </a:lnTo>
                  <a:lnTo>
                    <a:pt x="2898" y="808"/>
                  </a:lnTo>
                  <a:lnTo>
                    <a:pt x="2851" y="666"/>
                  </a:lnTo>
                  <a:lnTo>
                    <a:pt x="2732" y="428"/>
                  </a:lnTo>
                  <a:lnTo>
                    <a:pt x="2565" y="191"/>
                  </a:lnTo>
                  <a:lnTo>
                    <a:pt x="2352" y="1"/>
                  </a:lnTo>
                  <a:close/>
                </a:path>
              </a:pathLst>
            </a:custGeom>
            <a:solidFill>
              <a:srgbClr val="AE44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31"/>
            <p:cNvSpPr/>
            <p:nvPr/>
          </p:nvSpPr>
          <p:spPr>
            <a:xfrm>
              <a:off x="6379475" y="2317100"/>
              <a:ext cx="532675" cy="502400"/>
            </a:xfrm>
            <a:custGeom>
              <a:avLst/>
              <a:gdLst/>
              <a:ahLst/>
              <a:cxnLst/>
              <a:rect l="l" t="t" r="r" b="b"/>
              <a:pathLst>
                <a:path w="21307" h="20096" extrusionOk="0">
                  <a:moveTo>
                    <a:pt x="11497" y="1"/>
                  </a:moveTo>
                  <a:lnTo>
                    <a:pt x="10903" y="48"/>
                  </a:lnTo>
                  <a:lnTo>
                    <a:pt x="10309" y="143"/>
                  </a:lnTo>
                  <a:lnTo>
                    <a:pt x="9739" y="262"/>
                  </a:lnTo>
                  <a:lnTo>
                    <a:pt x="9169" y="428"/>
                  </a:lnTo>
                  <a:lnTo>
                    <a:pt x="8647" y="618"/>
                  </a:lnTo>
                  <a:lnTo>
                    <a:pt x="8148" y="832"/>
                  </a:lnTo>
                  <a:lnTo>
                    <a:pt x="7673" y="1070"/>
                  </a:lnTo>
                  <a:lnTo>
                    <a:pt x="7245" y="1331"/>
                  </a:lnTo>
                  <a:lnTo>
                    <a:pt x="6865" y="1640"/>
                  </a:lnTo>
                  <a:lnTo>
                    <a:pt x="6532" y="1948"/>
                  </a:lnTo>
                  <a:lnTo>
                    <a:pt x="6200" y="2281"/>
                  </a:lnTo>
                  <a:lnTo>
                    <a:pt x="5915" y="2637"/>
                  </a:lnTo>
                  <a:lnTo>
                    <a:pt x="5630" y="3017"/>
                  </a:lnTo>
                  <a:lnTo>
                    <a:pt x="5392" y="3421"/>
                  </a:lnTo>
                  <a:lnTo>
                    <a:pt x="5179" y="3825"/>
                  </a:lnTo>
                  <a:lnTo>
                    <a:pt x="4965" y="4229"/>
                  </a:lnTo>
                  <a:lnTo>
                    <a:pt x="4799" y="4656"/>
                  </a:lnTo>
                  <a:lnTo>
                    <a:pt x="4632" y="5084"/>
                  </a:lnTo>
                  <a:lnTo>
                    <a:pt x="4490" y="5511"/>
                  </a:lnTo>
                  <a:lnTo>
                    <a:pt x="4252" y="6343"/>
                  </a:lnTo>
                  <a:lnTo>
                    <a:pt x="4038" y="7174"/>
                  </a:lnTo>
                  <a:lnTo>
                    <a:pt x="4015" y="7317"/>
                  </a:lnTo>
                  <a:lnTo>
                    <a:pt x="3920" y="7697"/>
                  </a:lnTo>
                  <a:lnTo>
                    <a:pt x="3825" y="8077"/>
                  </a:lnTo>
                  <a:lnTo>
                    <a:pt x="3706" y="8433"/>
                  </a:lnTo>
                  <a:lnTo>
                    <a:pt x="3540" y="8742"/>
                  </a:lnTo>
                  <a:lnTo>
                    <a:pt x="3421" y="8932"/>
                  </a:lnTo>
                  <a:lnTo>
                    <a:pt x="3255" y="9074"/>
                  </a:lnTo>
                  <a:lnTo>
                    <a:pt x="3088" y="9169"/>
                  </a:lnTo>
                  <a:lnTo>
                    <a:pt x="3017" y="9193"/>
                  </a:lnTo>
                  <a:lnTo>
                    <a:pt x="2946" y="9217"/>
                  </a:lnTo>
                  <a:lnTo>
                    <a:pt x="2542" y="9193"/>
                  </a:lnTo>
                  <a:lnTo>
                    <a:pt x="2281" y="9193"/>
                  </a:lnTo>
                  <a:lnTo>
                    <a:pt x="1996" y="9217"/>
                  </a:lnTo>
                  <a:lnTo>
                    <a:pt x="1711" y="9264"/>
                  </a:lnTo>
                  <a:lnTo>
                    <a:pt x="1426" y="9336"/>
                  </a:lnTo>
                  <a:lnTo>
                    <a:pt x="1164" y="9431"/>
                  </a:lnTo>
                  <a:lnTo>
                    <a:pt x="903" y="9549"/>
                  </a:lnTo>
                  <a:lnTo>
                    <a:pt x="665" y="9739"/>
                  </a:lnTo>
                  <a:lnTo>
                    <a:pt x="428" y="9953"/>
                  </a:lnTo>
                  <a:lnTo>
                    <a:pt x="333" y="10096"/>
                  </a:lnTo>
                  <a:lnTo>
                    <a:pt x="262" y="10238"/>
                  </a:lnTo>
                  <a:lnTo>
                    <a:pt x="119" y="10523"/>
                  </a:lnTo>
                  <a:lnTo>
                    <a:pt x="48" y="10832"/>
                  </a:lnTo>
                  <a:lnTo>
                    <a:pt x="0" y="11141"/>
                  </a:lnTo>
                  <a:lnTo>
                    <a:pt x="0" y="11450"/>
                  </a:lnTo>
                  <a:lnTo>
                    <a:pt x="0" y="11758"/>
                  </a:lnTo>
                  <a:lnTo>
                    <a:pt x="48" y="12043"/>
                  </a:lnTo>
                  <a:lnTo>
                    <a:pt x="95" y="12329"/>
                  </a:lnTo>
                  <a:lnTo>
                    <a:pt x="214" y="12780"/>
                  </a:lnTo>
                  <a:lnTo>
                    <a:pt x="333" y="13207"/>
                  </a:lnTo>
                  <a:lnTo>
                    <a:pt x="475" y="13635"/>
                  </a:lnTo>
                  <a:lnTo>
                    <a:pt x="642" y="14063"/>
                  </a:lnTo>
                  <a:lnTo>
                    <a:pt x="855" y="14490"/>
                  </a:lnTo>
                  <a:lnTo>
                    <a:pt x="1069" y="14894"/>
                  </a:lnTo>
                  <a:lnTo>
                    <a:pt x="1307" y="15298"/>
                  </a:lnTo>
                  <a:lnTo>
                    <a:pt x="1544" y="15678"/>
                  </a:lnTo>
                  <a:lnTo>
                    <a:pt x="1829" y="16058"/>
                  </a:lnTo>
                  <a:lnTo>
                    <a:pt x="2138" y="16438"/>
                  </a:lnTo>
                  <a:lnTo>
                    <a:pt x="2447" y="16770"/>
                  </a:lnTo>
                  <a:lnTo>
                    <a:pt x="2779" y="17127"/>
                  </a:lnTo>
                  <a:lnTo>
                    <a:pt x="3136" y="17435"/>
                  </a:lnTo>
                  <a:lnTo>
                    <a:pt x="3492" y="17744"/>
                  </a:lnTo>
                  <a:lnTo>
                    <a:pt x="3872" y="18029"/>
                  </a:lnTo>
                  <a:lnTo>
                    <a:pt x="4276" y="18314"/>
                  </a:lnTo>
                  <a:lnTo>
                    <a:pt x="4632" y="18528"/>
                  </a:lnTo>
                  <a:lnTo>
                    <a:pt x="4965" y="18718"/>
                  </a:lnTo>
                  <a:lnTo>
                    <a:pt x="5321" y="18908"/>
                  </a:lnTo>
                  <a:lnTo>
                    <a:pt x="5701" y="19074"/>
                  </a:lnTo>
                  <a:lnTo>
                    <a:pt x="6081" y="19241"/>
                  </a:lnTo>
                  <a:lnTo>
                    <a:pt x="6461" y="19383"/>
                  </a:lnTo>
                  <a:lnTo>
                    <a:pt x="6841" y="19526"/>
                  </a:lnTo>
                  <a:lnTo>
                    <a:pt x="7245" y="19644"/>
                  </a:lnTo>
                  <a:lnTo>
                    <a:pt x="7649" y="19740"/>
                  </a:lnTo>
                  <a:lnTo>
                    <a:pt x="8053" y="19835"/>
                  </a:lnTo>
                  <a:lnTo>
                    <a:pt x="8456" y="19930"/>
                  </a:lnTo>
                  <a:lnTo>
                    <a:pt x="8884" y="19977"/>
                  </a:lnTo>
                  <a:lnTo>
                    <a:pt x="9288" y="20025"/>
                  </a:lnTo>
                  <a:lnTo>
                    <a:pt x="9715" y="20072"/>
                  </a:lnTo>
                  <a:lnTo>
                    <a:pt x="10167" y="20096"/>
                  </a:lnTo>
                  <a:lnTo>
                    <a:pt x="10594" y="20096"/>
                  </a:lnTo>
                  <a:lnTo>
                    <a:pt x="11236" y="20072"/>
                  </a:lnTo>
                  <a:lnTo>
                    <a:pt x="11829" y="20025"/>
                  </a:lnTo>
                  <a:lnTo>
                    <a:pt x="12423" y="19953"/>
                  </a:lnTo>
                  <a:lnTo>
                    <a:pt x="12993" y="19835"/>
                  </a:lnTo>
                  <a:lnTo>
                    <a:pt x="13563" y="19692"/>
                  </a:lnTo>
                  <a:lnTo>
                    <a:pt x="14110" y="19526"/>
                  </a:lnTo>
                  <a:lnTo>
                    <a:pt x="14656" y="19312"/>
                  </a:lnTo>
                  <a:lnTo>
                    <a:pt x="15179" y="19074"/>
                  </a:lnTo>
                  <a:lnTo>
                    <a:pt x="15677" y="18813"/>
                  </a:lnTo>
                  <a:lnTo>
                    <a:pt x="16176" y="18528"/>
                  </a:lnTo>
                  <a:lnTo>
                    <a:pt x="16651" y="18196"/>
                  </a:lnTo>
                  <a:lnTo>
                    <a:pt x="17126" y="17839"/>
                  </a:lnTo>
                  <a:lnTo>
                    <a:pt x="17578" y="17459"/>
                  </a:lnTo>
                  <a:lnTo>
                    <a:pt x="18005" y="17055"/>
                  </a:lnTo>
                  <a:lnTo>
                    <a:pt x="18409" y="16628"/>
                  </a:lnTo>
                  <a:lnTo>
                    <a:pt x="18813" y="16153"/>
                  </a:lnTo>
                  <a:lnTo>
                    <a:pt x="19169" y="15678"/>
                  </a:lnTo>
                  <a:lnTo>
                    <a:pt x="19620" y="15013"/>
                  </a:lnTo>
                  <a:lnTo>
                    <a:pt x="20024" y="14300"/>
                  </a:lnTo>
                  <a:lnTo>
                    <a:pt x="20381" y="13564"/>
                  </a:lnTo>
                  <a:lnTo>
                    <a:pt x="20689" y="12804"/>
                  </a:lnTo>
                  <a:lnTo>
                    <a:pt x="20903" y="12162"/>
                  </a:lnTo>
                  <a:lnTo>
                    <a:pt x="21069" y="11497"/>
                  </a:lnTo>
                  <a:lnTo>
                    <a:pt x="21212" y="10832"/>
                  </a:lnTo>
                  <a:lnTo>
                    <a:pt x="21283" y="10143"/>
                  </a:lnTo>
                  <a:lnTo>
                    <a:pt x="21307" y="9478"/>
                  </a:lnTo>
                  <a:lnTo>
                    <a:pt x="21307" y="8789"/>
                  </a:lnTo>
                  <a:lnTo>
                    <a:pt x="21236" y="8124"/>
                  </a:lnTo>
                  <a:lnTo>
                    <a:pt x="21141" y="7459"/>
                  </a:lnTo>
                  <a:lnTo>
                    <a:pt x="20974" y="6818"/>
                  </a:lnTo>
                  <a:lnTo>
                    <a:pt x="20784" y="6176"/>
                  </a:lnTo>
                  <a:lnTo>
                    <a:pt x="20547" y="5559"/>
                  </a:lnTo>
                  <a:lnTo>
                    <a:pt x="20285" y="4941"/>
                  </a:lnTo>
                  <a:lnTo>
                    <a:pt x="19953" y="4347"/>
                  </a:lnTo>
                  <a:lnTo>
                    <a:pt x="19597" y="3777"/>
                  </a:lnTo>
                  <a:lnTo>
                    <a:pt x="19193" y="3255"/>
                  </a:lnTo>
                  <a:lnTo>
                    <a:pt x="18742" y="2732"/>
                  </a:lnTo>
                  <a:lnTo>
                    <a:pt x="18480" y="2471"/>
                  </a:lnTo>
                  <a:lnTo>
                    <a:pt x="18219" y="2210"/>
                  </a:lnTo>
                  <a:lnTo>
                    <a:pt x="17934" y="1972"/>
                  </a:lnTo>
                  <a:lnTo>
                    <a:pt x="17649" y="1735"/>
                  </a:lnTo>
                  <a:lnTo>
                    <a:pt x="17364" y="1521"/>
                  </a:lnTo>
                  <a:lnTo>
                    <a:pt x="17055" y="1307"/>
                  </a:lnTo>
                  <a:lnTo>
                    <a:pt x="16746" y="1117"/>
                  </a:lnTo>
                  <a:lnTo>
                    <a:pt x="16414" y="951"/>
                  </a:lnTo>
                  <a:lnTo>
                    <a:pt x="16105" y="785"/>
                  </a:lnTo>
                  <a:lnTo>
                    <a:pt x="15772" y="642"/>
                  </a:lnTo>
                  <a:lnTo>
                    <a:pt x="15416" y="523"/>
                  </a:lnTo>
                  <a:lnTo>
                    <a:pt x="15084" y="404"/>
                  </a:lnTo>
                  <a:lnTo>
                    <a:pt x="14727" y="309"/>
                  </a:lnTo>
                  <a:lnTo>
                    <a:pt x="14371" y="214"/>
                  </a:lnTo>
                  <a:lnTo>
                    <a:pt x="13991" y="143"/>
                  </a:lnTo>
                  <a:lnTo>
                    <a:pt x="13635" y="96"/>
                  </a:lnTo>
                  <a:lnTo>
                    <a:pt x="12875" y="24"/>
                  </a:lnTo>
                  <a:lnTo>
                    <a:pt x="121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31"/>
            <p:cNvSpPr/>
            <p:nvPr/>
          </p:nvSpPr>
          <p:spPr>
            <a:xfrm>
              <a:off x="6407975" y="2345600"/>
              <a:ext cx="475675" cy="445400"/>
            </a:xfrm>
            <a:custGeom>
              <a:avLst/>
              <a:gdLst/>
              <a:ahLst/>
              <a:cxnLst/>
              <a:rect l="l" t="t" r="r" b="b"/>
              <a:pathLst>
                <a:path w="19027" h="17816" extrusionOk="0">
                  <a:moveTo>
                    <a:pt x="4514" y="9787"/>
                  </a:moveTo>
                  <a:lnTo>
                    <a:pt x="4656" y="9835"/>
                  </a:lnTo>
                  <a:lnTo>
                    <a:pt x="4799" y="9906"/>
                  </a:lnTo>
                  <a:lnTo>
                    <a:pt x="4941" y="10001"/>
                  </a:lnTo>
                  <a:lnTo>
                    <a:pt x="5060" y="10143"/>
                  </a:lnTo>
                  <a:lnTo>
                    <a:pt x="5155" y="10333"/>
                  </a:lnTo>
                  <a:lnTo>
                    <a:pt x="5250" y="10547"/>
                  </a:lnTo>
                  <a:lnTo>
                    <a:pt x="5321" y="10737"/>
                  </a:lnTo>
                  <a:lnTo>
                    <a:pt x="5321" y="10951"/>
                  </a:lnTo>
                  <a:lnTo>
                    <a:pt x="5297" y="11141"/>
                  </a:lnTo>
                  <a:lnTo>
                    <a:pt x="5250" y="11355"/>
                  </a:lnTo>
                  <a:lnTo>
                    <a:pt x="5155" y="11545"/>
                  </a:lnTo>
                  <a:lnTo>
                    <a:pt x="5036" y="11711"/>
                  </a:lnTo>
                  <a:lnTo>
                    <a:pt x="4917" y="11877"/>
                  </a:lnTo>
                  <a:lnTo>
                    <a:pt x="4751" y="12020"/>
                  </a:lnTo>
                  <a:lnTo>
                    <a:pt x="4609" y="12115"/>
                  </a:lnTo>
                  <a:lnTo>
                    <a:pt x="4466" y="12210"/>
                  </a:lnTo>
                  <a:lnTo>
                    <a:pt x="4300" y="12281"/>
                  </a:lnTo>
                  <a:lnTo>
                    <a:pt x="4134" y="12329"/>
                  </a:lnTo>
                  <a:lnTo>
                    <a:pt x="3967" y="12352"/>
                  </a:lnTo>
                  <a:lnTo>
                    <a:pt x="3801" y="12376"/>
                  </a:lnTo>
                  <a:lnTo>
                    <a:pt x="3611" y="12352"/>
                  </a:lnTo>
                  <a:lnTo>
                    <a:pt x="3445" y="12329"/>
                  </a:lnTo>
                  <a:lnTo>
                    <a:pt x="3302" y="12281"/>
                  </a:lnTo>
                  <a:lnTo>
                    <a:pt x="3183" y="12210"/>
                  </a:lnTo>
                  <a:lnTo>
                    <a:pt x="3088" y="12139"/>
                  </a:lnTo>
                  <a:lnTo>
                    <a:pt x="3017" y="12067"/>
                  </a:lnTo>
                  <a:lnTo>
                    <a:pt x="2946" y="11972"/>
                  </a:lnTo>
                  <a:lnTo>
                    <a:pt x="2898" y="11854"/>
                  </a:lnTo>
                  <a:lnTo>
                    <a:pt x="2851" y="11759"/>
                  </a:lnTo>
                  <a:lnTo>
                    <a:pt x="2827" y="11640"/>
                  </a:lnTo>
                  <a:lnTo>
                    <a:pt x="2827" y="11379"/>
                  </a:lnTo>
                  <a:lnTo>
                    <a:pt x="2875" y="11141"/>
                  </a:lnTo>
                  <a:lnTo>
                    <a:pt x="2946" y="10903"/>
                  </a:lnTo>
                  <a:lnTo>
                    <a:pt x="3065" y="10666"/>
                  </a:lnTo>
                  <a:lnTo>
                    <a:pt x="3183" y="10523"/>
                  </a:lnTo>
                  <a:lnTo>
                    <a:pt x="3302" y="10357"/>
                  </a:lnTo>
                  <a:lnTo>
                    <a:pt x="3445" y="10238"/>
                  </a:lnTo>
                  <a:lnTo>
                    <a:pt x="3587" y="10120"/>
                  </a:lnTo>
                  <a:lnTo>
                    <a:pt x="3730" y="10001"/>
                  </a:lnTo>
                  <a:lnTo>
                    <a:pt x="3896" y="9930"/>
                  </a:lnTo>
                  <a:lnTo>
                    <a:pt x="4039" y="9858"/>
                  </a:lnTo>
                  <a:lnTo>
                    <a:pt x="4205" y="9811"/>
                  </a:lnTo>
                  <a:lnTo>
                    <a:pt x="4347" y="9787"/>
                  </a:lnTo>
                  <a:close/>
                  <a:moveTo>
                    <a:pt x="10333" y="1"/>
                  </a:moveTo>
                  <a:lnTo>
                    <a:pt x="9644" y="72"/>
                  </a:lnTo>
                  <a:lnTo>
                    <a:pt x="8979" y="215"/>
                  </a:lnTo>
                  <a:lnTo>
                    <a:pt x="8647" y="286"/>
                  </a:lnTo>
                  <a:lnTo>
                    <a:pt x="8314" y="381"/>
                  </a:lnTo>
                  <a:lnTo>
                    <a:pt x="8005" y="500"/>
                  </a:lnTo>
                  <a:lnTo>
                    <a:pt x="7697" y="618"/>
                  </a:lnTo>
                  <a:lnTo>
                    <a:pt x="7388" y="761"/>
                  </a:lnTo>
                  <a:lnTo>
                    <a:pt x="7103" y="927"/>
                  </a:lnTo>
                  <a:lnTo>
                    <a:pt x="6770" y="1141"/>
                  </a:lnTo>
                  <a:lnTo>
                    <a:pt x="6461" y="1378"/>
                  </a:lnTo>
                  <a:lnTo>
                    <a:pt x="6176" y="1640"/>
                  </a:lnTo>
                  <a:lnTo>
                    <a:pt x="5915" y="1925"/>
                  </a:lnTo>
                  <a:lnTo>
                    <a:pt x="5654" y="2234"/>
                  </a:lnTo>
                  <a:lnTo>
                    <a:pt x="5440" y="2542"/>
                  </a:lnTo>
                  <a:lnTo>
                    <a:pt x="5226" y="2875"/>
                  </a:lnTo>
                  <a:lnTo>
                    <a:pt x="5036" y="3231"/>
                  </a:lnTo>
                  <a:lnTo>
                    <a:pt x="4870" y="3588"/>
                  </a:lnTo>
                  <a:lnTo>
                    <a:pt x="4704" y="3968"/>
                  </a:lnTo>
                  <a:lnTo>
                    <a:pt x="4561" y="4324"/>
                  </a:lnTo>
                  <a:lnTo>
                    <a:pt x="4442" y="4728"/>
                  </a:lnTo>
                  <a:lnTo>
                    <a:pt x="4205" y="5488"/>
                  </a:lnTo>
                  <a:lnTo>
                    <a:pt x="4015" y="6272"/>
                  </a:lnTo>
                  <a:lnTo>
                    <a:pt x="3896" y="6770"/>
                  </a:lnTo>
                  <a:lnTo>
                    <a:pt x="3777" y="7269"/>
                  </a:lnTo>
                  <a:lnTo>
                    <a:pt x="3611" y="7744"/>
                  </a:lnTo>
                  <a:lnTo>
                    <a:pt x="3516" y="7958"/>
                  </a:lnTo>
                  <a:lnTo>
                    <a:pt x="3397" y="8196"/>
                  </a:lnTo>
                  <a:lnTo>
                    <a:pt x="3255" y="8386"/>
                  </a:lnTo>
                  <a:lnTo>
                    <a:pt x="3088" y="8599"/>
                  </a:lnTo>
                  <a:lnTo>
                    <a:pt x="2898" y="8766"/>
                  </a:lnTo>
                  <a:lnTo>
                    <a:pt x="2685" y="8908"/>
                  </a:lnTo>
                  <a:lnTo>
                    <a:pt x="2471" y="9051"/>
                  </a:lnTo>
                  <a:lnTo>
                    <a:pt x="2257" y="9146"/>
                  </a:lnTo>
                  <a:lnTo>
                    <a:pt x="2020" y="9193"/>
                  </a:lnTo>
                  <a:lnTo>
                    <a:pt x="1758" y="9217"/>
                  </a:lnTo>
                  <a:lnTo>
                    <a:pt x="1283" y="9193"/>
                  </a:lnTo>
                  <a:lnTo>
                    <a:pt x="856" y="9241"/>
                  </a:lnTo>
                  <a:lnTo>
                    <a:pt x="689" y="9265"/>
                  </a:lnTo>
                  <a:lnTo>
                    <a:pt x="523" y="9312"/>
                  </a:lnTo>
                  <a:lnTo>
                    <a:pt x="381" y="9383"/>
                  </a:lnTo>
                  <a:lnTo>
                    <a:pt x="262" y="9455"/>
                  </a:lnTo>
                  <a:lnTo>
                    <a:pt x="167" y="9550"/>
                  </a:lnTo>
                  <a:lnTo>
                    <a:pt x="96" y="9668"/>
                  </a:lnTo>
                  <a:lnTo>
                    <a:pt x="48" y="9811"/>
                  </a:lnTo>
                  <a:lnTo>
                    <a:pt x="1" y="10001"/>
                  </a:lnTo>
                  <a:lnTo>
                    <a:pt x="1" y="10191"/>
                  </a:lnTo>
                  <a:lnTo>
                    <a:pt x="1" y="10405"/>
                  </a:lnTo>
                  <a:lnTo>
                    <a:pt x="24" y="10666"/>
                  </a:lnTo>
                  <a:lnTo>
                    <a:pt x="72" y="10951"/>
                  </a:lnTo>
                  <a:lnTo>
                    <a:pt x="167" y="11355"/>
                  </a:lnTo>
                  <a:lnTo>
                    <a:pt x="286" y="11759"/>
                  </a:lnTo>
                  <a:lnTo>
                    <a:pt x="428" y="12139"/>
                  </a:lnTo>
                  <a:lnTo>
                    <a:pt x="571" y="12519"/>
                  </a:lnTo>
                  <a:lnTo>
                    <a:pt x="761" y="12899"/>
                  </a:lnTo>
                  <a:lnTo>
                    <a:pt x="951" y="13255"/>
                  </a:lnTo>
                  <a:lnTo>
                    <a:pt x="1164" y="13611"/>
                  </a:lnTo>
                  <a:lnTo>
                    <a:pt x="1402" y="13944"/>
                  </a:lnTo>
                  <a:lnTo>
                    <a:pt x="1639" y="14276"/>
                  </a:lnTo>
                  <a:lnTo>
                    <a:pt x="1901" y="14585"/>
                  </a:lnTo>
                  <a:lnTo>
                    <a:pt x="2186" y="14894"/>
                  </a:lnTo>
                  <a:lnTo>
                    <a:pt x="2471" y="15179"/>
                  </a:lnTo>
                  <a:lnTo>
                    <a:pt x="2780" y="15464"/>
                  </a:lnTo>
                  <a:lnTo>
                    <a:pt x="3088" y="15725"/>
                  </a:lnTo>
                  <a:lnTo>
                    <a:pt x="3421" y="15987"/>
                  </a:lnTo>
                  <a:lnTo>
                    <a:pt x="3754" y="16200"/>
                  </a:lnTo>
                  <a:lnTo>
                    <a:pt x="4110" y="16438"/>
                  </a:lnTo>
                  <a:lnTo>
                    <a:pt x="4466" y="16628"/>
                  </a:lnTo>
                  <a:lnTo>
                    <a:pt x="4846" y="16818"/>
                  </a:lnTo>
                  <a:lnTo>
                    <a:pt x="5202" y="16984"/>
                  </a:lnTo>
                  <a:lnTo>
                    <a:pt x="5582" y="17127"/>
                  </a:lnTo>
                  <a:lnTo>
                    <a:pt x="5986" y="17269"/>
                  </a:lnTo>
                  <a:lnTo>
                    <a:pt x="6366" y="17388"/>
                  </a:lnTo>
                  <a:lnTo>
                    <a:pt x="6770" y="17507"/>
                  </a:lnTo>
                  <a:lnTo>
                    <a:pt x="7174" y="17578"/>
                  </a:lnTo>
                  <a:lnTo>
                    <a:pt x="7578" y="17673"/>
                  </a:lnTo>
                  <a:lnTo>
                    <a:pt x="7982" y="17721"/>
                  </a:lnTo>
                  <a:lnTo>
                    <a:pt x="8385" y="17768"/>
                  </a:lnTo>
                  <a:lnTo>
                    <a:pt x="8813" y="17792"/>
                  </a:lnTo>
                  <a:lnTo>
                    <a:pt x="9217" y="17816"/>
                  </a:lnTo>
                  <a:lnTo>
                    <a:pt x="9621" y="17816"/>
                  </a:lnTo>
                  <a:lnTo>
                    <a:pt x="10048" y="17792"/>
                  </a:lnTo>
                  <a:lnTo>
                    <a:pt x="10594" y="17768"/>
                  </a:lnTo>
                  <a:lnTo>
                    <a:pt x="11141" y="17673"/>
                  </a:lnTo>
                  <a:lnTo>
                    <a:pt x="11663" y="17578"/>
                  </a:lnTo>
                  <a:lnTo>
                    <a:pt x="12162" y="17436"/>
                  </a:lnTo>
                  <a:lnTo>
                    <a:pt x="12661" y="17269"/>
                  </a:lnTo>
                  <a:lnTo>
                    <a:pt x="13160" y="17079"/>
                  </a:lnTo>
                  <a:lnTo>
                    <a:pt x="13611" y="16866"/>
                  </a:lnTo>
                  <a:lnTo>
                    <a:pt x="14086" y="16628"/>
                  </a:lnTo>
                  <a:lnTo>
                    <a:pt x="14514" y="16367"/>
                  </a:lnTo>
                  <a:lnTo>
                    <a:pt x="14941" y="16082"/>
                  </a:lnTo>
                  <a:lnTo>
                    <a:pt x="15345" y="15749"/>
                  </a:lnTo>
                  <a:lnTo>
                    <a:pt x="15725" y="15417"/>
                  </a:lnTo>
                  <a:lnTo>
                    <a:pt x="16105" y="15060"/>
                  </a:lnTo>
                  <a:lnTo>
                    <a:pt x="16461" y="14680"/>
                  </a:lnTo>
                  <a:lnTo>
                    <a:pt x="16794" y="14276"/>
                  </a:lnTo>
                  <a:lnTo>
                    <a:pt x="17103" y="13873"/>
                  </a:lnTo>
                  <a:lnTo>
                    <a:pt x="17507" y="13255"/>
                  </a:lnTo>
                  <a:lnTo>
                    <a:pt x="17863" y="12637"/>
                  </a:lnTo>
                  <a:lnTo>
                    <a:pt x="18195" y="11972"/>
                  </a:lnTo>
                  <a:lnTo>
                    <a:pt x="18480" y="11260"/>
                  </a:lnTo>
                  <a:lnTo>
                    <a:pt x="18670" y="10690"/>
                  </a:lnTo>
                  <a:lnTo>
                    <a:pt x="18813" y="10120"/>
                  </a:lnTo>
                  <a:lnTo>
                    <a:pt x="18932" y="9550"/>
                  </a:lnTo>
                  <a:lnTo>
                    <a:pt x="19003" y="8956"/>
                  </a:lnTo>
                  <a:lnTo>
                    <a:pt x="19027" y="8362"/>
                  </a:lnTo>
                  <a:lnTo>
                    <a:pt x="19027" y="7768"/>
                  </a:lnTo>
                  <a:lnTo>
                    <a:pt x="18979" y="7174"/>
                  </a:lnTo>
                  <a:lnTo>
                    <a:pt x="18884" y="6604"/>
                  </a:lnTo>
                  <a:lnTo>
                    <a:pt x="18765" y="6010"/>
                  </a:lnTo>
                  <a:lnTo>
                    <a:pt x="18599" y="5440"/>
                  </a:lnTo>
                  <a:lnTo>
                    <a:pt x="18385" y="4894"/>
                  </a:lnTo>
                  <a:lnTo>
                    <a:pt x="18148" y="4348"/>
                  </a:lnTo>
                  <a:lnTo>
                    <a:pt x="17863" y="3825"/>
                  </a:lnTo>
                  <a:lnTo>
                    <a:pt x="17530" y="3326"/>
                  </a:lnTo>
                  <a:lnTo>
                    <a:pt x="17174" y="2827"/>
                  </a:lnTo>
                  <a:lnTo>
                    <a:pt x="16770" y="2376"/>
                  </a:lnTo>
                  <a:lnTo>
                    <a:pt x="16343" y="1925"/>
                  </a:lnTo>
                  <a:lnTo>
                    <a:pt x="15868" y="1545"/>
                  </a:lnTo>
                  <a:lnTo>
                    <a:pt x="15369" y="1165"/>
                  </a:lnTo>
                  <a:lnTo>
                    <a:pt x="14822" y="856"/>
                  </a:lnTo>
                  <a:lnTo>
                    <a:pt x="14252" y="595"/>
                  </a:lnTo>
                  <a:lnTo>
                    <a:pt x="13944" y="476"/>
                  </a:lnTo>
                  <a:lnTo>
                    <a:pt x="13635" y="357"/>
                  </a:lnTo>
                  <a:lnTo>
                    <a:pt x="13326" y="286"/>
                  </a:lnTo>
                  <a:lnTo>
                    <a:pt x="13017" y="191"/>
                  </a:lnTo>
                  <a:lnTo>
                    <a:pt x="12685" y="120"/>
                  </a:lnTo>
                  <a:lnTo>
                    <a:pt x="12352" y="72"/>
                  </a:lnTo>
                  <a:lnTo>
                    <a:pt x="11687" y="25"/>
                  </a:lnTo>
                  <a:lnTo>
                    <a:pt x="10998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31"/>
            <p:cNvSpPr/>
            <p:nvPr/>
          </p:nvSpPr>
          <p:spPr>
            <a:xfrm>
              <a:off x="6663325" y="2391325"/>
              <a:ext cx="76625" cy="83175"/>
            </a:xfrm>
            <a:custGeom>
              <a:avLst/>
              <a:gdLst/>
              <a:ahLst/>
              <a:cxnLst/>
              <a:rect l="l" t="t" r="r" b="b"/>
              <a:pathLst>
                <a:path w="3065" h="3327" extrusionOk="0">
                  <a:moveTo>
                    <a:pt x="1663" y="1"/>
                  </a:moveTo>
                  <a:lnTo>
                    <a:pt x="1497" y="48"/>
                  </a:lnTo>
                  <a:lnTo>
                    <a:pt x="1354" y="96"/>
                  </a:lnTo>
                  <a:lnTo>
                    <a:pt x="1188" y="167"/>
                  </a:lnTo>
                  <a:lnTo>
                    <a:pt x="1045" y="238"/>
                  </a:lnTo>
                  <a:lnTo>
                    <a:pt x="879" y="357"/>
                  </a:lnTo>
                  <a:lnTo>
                    <a:pt x="618" y="618"/>
                  </a:lnTo>
                  <a:lnTo>
                    <a:pt x="357" y="903"/>
                  </a:lnTo>
                  <a:lnTo>
                    <a:pt x="190" y="1188"/>
                  </a:lnTo>
                  <a:lnTo>
                    <a:pt x="119" y="1331"/>
                  </a:lnTo>
                  <a:lnTo>
                    <a:pt x="72" y="1474"/>
                  </a:lnTo>
                  <a:lnTo>
                    <a:pt x="24" y="1687"/>
                  </a:lnTo>
                  <a:lnTo>
                    <a:pt x="0" y="1901"/>
                  </a:lnTo>
                  <a:lnTo>
                    <a:pt x="24" y="2115"/>
                  </a:lnTo>
                  <a:lnTo>
                    <a:pt x="72" y="2305"/>
                  </a:lnTo>
                  <a:lnTo>
                    <a:pt x="143" y="2519"/>
                  </a:lnTo>
                  <a:lnTo>
                    <a:pt x="262" y="2709"/>
                  </a:lnTo>
                  <a:lnTo>
                    <a:pt x="380" y="2875"/>
                  </a:lnTo>
                  <a:lnTo>
                    <a:pt x="547" y="3017"/>
                  </a:lnTo>
                  <a:lnTo>
                    <a:pt x="737" y="3136"/>
                  </a:lnTo>
                  <a:lnTo>
                    <a:pt x="927" y="3231"/>
                  </a:lnTo>
                  <a:lnTo>
                    <a:pt x="1164" y="3302"/>
                  </a:lnTo>
                  <a:lnTo>
                    <a:pt x="1378" y="3326"/>
                  </a:lnTo>
                  <a:lnTo>
                    <a:pt x="1616" y="3326"/>
                  </a:lnTo>
                  <a:lnTo>
                    <a:pt x="1829" y="3302"/>
                  </a:lnTo>
                  <a:lnTo>
                    <a:pt x="2067" y="3231"/>
                  </a:lnTo>
                  <a:lnTo>
                    <a:pt x="2257" y="3136"/>
                  </a:lnTo>
                  <a:lnTo>
                    <a:pt x="2447" y="3017"/>
                  </a:lnTo>
                  <a:lnTo>
                    <a:pt x="2613" y="2851"/>
                  </a:lnTo>
                  <a:lnTo>
                    <a:pt x="2756" y="2685"/>
                  </a:lnTo>
                  <a:lnTo>
                    <a:pt x="2874" y="2471"/>
                  </a:lnTo>
                  <a:lnTo>
                    <a:pt x="2969" y="2257"/>
                  </a:lnTo>
                  <a:lnTo>
                    <a:pt x="3041" y="2044"/>
                  </a:lnTo>
                  <a:lnTo>
                    <a:pt x="3064" y="1830"/>
                  </a:lnTo>
                  <a:lnTo>
                    <a:pt x="3064" y="1592"/>
                  </a:lnTo>
                  <a:lnTo>
                    <a:pt x="3041" y="1355"/>
                  </a:lnTo>
                  <a:lnTo>
                    <a:pt x="2993" y="1141"/>
                  </a:lnTo>
                  <a:lnTo>
                    <a:pt x="2898" y="927"/>
                  </a:lnTo>
                  <a:lnTo>
                    <a:pt x="2779" y="737"/>
                  </a:lnTo>
                  <a:lnTo>
                    <a:pt x="2661" y="547"/>
                  </a:lnTo>
                  <a:lnTo>
                    <a:pt x="2494" y="381"/>
                  </a:lnTo>
                  <a:lnTo>
                    <a:pt x="2328" y="238"/>
                  </a:lnTo>
                  <a:lnTo>
                    <a:pt x="2114" y="120"/>
                  </a:lnTo>
                  <a:lnTo>
                    <a:pt x="1972" y="48"/>
                  </a:lnTo>
                  <a:lnTo>
                    <a:pt x="1829" y="25"/>
                  </a:lnTo>
                  <a:lnTo>
                    <a:pt x="1663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31"/>
            <p:cNvSpPr/>
            <p:nvPr/>
          </p:nvSpPr>
          <p:spPr>
            <a:xfrm>
              <a:off x="6756550" y="2473275"/>
              <a:ext cx="72475" cy="74250"/>
            </a:xfrm>
            <a:custGeom>
              <a:avLst/>
              <a:gdLst/>
              <a:ahLst/>
              <a:cxnLst/>
              <a:rect l="l" t="t" r="r" b="b"/>
              <a:pathLst>
                <a:path w="2899" h="2970" extrusionOk="0">
                  <a:moveTo>
                    <a:pt x="1663" y="1"/>
                  </a:moveTo>
                  <a:lnTo>
                    <a:pt x="1402" y="24"/>
                  </a:lnTo>
                  <a:lnTo>
                    <a:pt x="1141" y="96"/>
                  </a:lnTo>
                  <a:lnTo>
                    <a:pt x="903" y="238"/>
                  </a:lnTo>
                  <a:lnTo>
                    <a:pt x="689" y="381"/>
                  </a:lnTo>
                  <a:lnTo>
                    <a:pt x="499" y="595"/>
                  </a:lnTo>
                  <a:lnTo>
                    <a:pt x="333" y="808"/>
                  </a:lnTo>
                  <a:lnTo>
                    <a:pt x="191" y="1046"/>
                  </a:lnTo>
                  <a:lnTo>
                    <a:pt x="96" y="1283"/>
                  </a:lnTo>
                  <a:lnTo>
                    <a:pt x="24" y="1545"/>
                  </a:lnTo>
                  <a:lnTo>
                    <a:pt x="1" y="1782"/>
                  </a:lnTo>
                  <a:lnTo>
                    <a:pt x="24" y="2044"/>
                  </a:lnTo>
                  <a:lnTo>
                    <a:pt x="96" y="2281"/>
                  </a:lnTo>
                  <a:lnTo>
                    <a:pt x="143" y="2376"/>
                  </a:lnTo>
                  <a:lnTo>
                    <a:pt x="214" y="2471"/>
                  </a:lnTo>
                  <a:lnTo>
                    <a:pt x="286" y="2566"/>
                  </a:lnTo>
                  <a:lnTo>
                    <a:pt x="381" y="2661"/>
                  </a:lnTo>
                  <a:lnTo>
                    <a:pt x="499" y="2756"/>
                  </a:lnTo>
                  <a:lnTo>
                    <a:pt x="618" y="2804"/>
                  </a:lnTo>
                  <a:lnTo>
                    <a:pt x="761" y="2875"/>
                  </a:lnTo>
                  <a:lnTo>
                    <a:pt x="903" y="2922"/>
                  </a:lnTo>
                  <a:lnTo>
                    <a:pt x="1093" y="2970"/>
                  </a:lnTo>
                  <a:lnTo>
                    <a:pt x="1259" y="2970"/>
                  </a:lnTo>
                  <a:lnTo>
                    <a:pt x="1450" y="2946"/>
                  </a:lnTo>
                  <a:lnTo>
                    <a:pt x="1640" y="2922"/>
                  </a:lnTo>
                  <a:lnTo>
                    <a:pt x="1806" y="2875"/>
                  </a:lnTo>
                  <a:lnTo>
                    <a:pt x="1972" y="2804"/>
                  </a:lnTo>
                  <a:lnTo>
                    <a:pt x="2138" y="2709"/>
                  </a:lnTo>
                  <a:lnTo>
                    <a:pt x="2281" y="2590"/>
                  </a:lnTo>
                  <a:lnTo>
                    <a:pt x="2447" y="2447"/>
                  </a:lnTo>
                  <a:lnTo>
                    <a:pt x="2590" y="2281"/>
                  </a:lnTo>
                  <a:lnTo>
                    <a:pt x="2708" y="2091"/>
                  </a:lnTo>
                  <a:lnTo>
                    <a:pt x="2803" y="1901"/>
                  </a:lnTo>
                  <a:lnTo>
                    <a:pt x="2851" y="1687"/>
                  </a:lnTo>
                  <a:lnTo>
                    <a:pt x="2898" y="1473"/>
                  </a:lnTo>
                  <a:lnTo>
                    <a:pt x="2898" y="1260"/>
                  </a:lnTo>
                  <a:lnTo>
                    <a:pt x="2875" y="1046"/>
                  </a:lnTo>
                  <a:lnTo>
                    <a:pt x="2827" y="832"/>
                  </a:lnTo>
                  <a:lnTo>
                    <a:pt x="2732" y="642"/>
                  </a:lnTo>
                  <a:lnTo>
                    <a:pt x="2613" y="476"/>
                  </a:lnTo>
                  <a:lnTo>
                    <a:pt x="2447" y="310"/>
                  </a:lnTo>
                  <a:lnTo>
                    <a:pt x="2281" y="191"/>
                  </a:lnTo>
                  <a:lnTo>
                    <a:pt x="2091" y="72"/>
                  </a:lnTo>
                  <a:lnTo>
                    <a:pt x="1877" y="24"/>
                  </a:lnTo>
                  <a:lnTo>
                    <a:pt x="1663" y="1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31"/>
            <p:cNvSpPr/>
            <p:nvPr/>
          </p:nvSpPr>
          <p:spPr>
            <a:xfrm>
              <a:off x="6763075" y="2576600"/>
              <a:ext cx="74250" cy="77225"/>
            </a:xfrm>
            <a:custGeom>
              <a:avLst/>
              <a:gdLst/>
              <a:ahLst/>
              <a:cxnLst/>
              <a:rect l="l" t="t" r="r" b="b"/>
              <a:pathLst>
                <a:path w="2970" h="3089" extrusionOk="0">
                  <a:moveTo>
                    <a:pt x="1450" y="1"/>
                  </a:moveTo>
                  <a:lnTo>
                    <a:pt x="1165" y="48"/>
                  </a:lnTo>
                  <a:lnTo>
                    <a:pt x="880" y="143"/>
                  </a:lnTo>
                  <a:lnTo>
                    <a:pt x="642" y="262"/>
                  </a:lnTo>
                  <a:lnTo>
                    <a:pt x="523" y="357"/>
                  </a:lnTo>
                  <a:lnTo>
                    <a:pt x="405" y="452"/>
                  </a:lnTo>
                  <a:lnTo>
                    <a:pt x="310" y="571"/>
                  </a:lnTo>
                  <a:lnTo>
                    <a:pt x="238" y="690"/>
                  </a:lnTo>
                  <a:lnTo>
                    <a:pt x="167" y="832"/>
                  </a:lnTo>
                  <a:lnTo>
                    <a:pt x="96" y="975"/>
                  </a:lnTo>
                  <a:lnTo>
                    <a:pt x="48" y="1141"/>
                  </a:lnTo>
                  <a:lnTo>
                    <a:pt x="25" y="1307"/>
                  </a:lnTo>
                  <a:lnTo>
                    <a:pt x="1" y="1497"/>
                  </a:lnTo>
                  <a:lnTo>
                    <a:pt x="1" y="1711"/>
                  </a:lnTo>
                  <a:lnTo>
                    <a:pt x="48" y="1972"/>
                  </a:lnTo>
                  <a:lnTo>
                    <a:pt x="143" y="2210"/>
                  </a:lnTo>
                  <a:lnTo>
                    <a:pt x="286" y="2447"/>
                  </a:lnTo>
                  <a:lnTo>
                    <a:pt x="452" y="2637"/>
                  </a:lnTo>
                  <a:lnTo>
                    <a:pt x="642" y="2804"/>
                  </a:lnTo>
                  <a:lnTo>
                    <a:pt x="880" y="2946"/>
                  </a:lnTo>
                  <a:lnTo>
                    <a:pt x="1117" y="3041"/>
                  </a:lnTo>
                  <a:lnTo>
                    <a:pt x="1379" y="3089"/>
                  </a:lnTo>
                  <a:lnTo>
                    <a:pt x="1545" y="3089"/>
                  </a:lnTo>
                  <a:lnTo>
                    <a:pt x="1687" y="3065"/>
                  </a:lnTo>
                  <a:lnTo>
                    <a:pt x="1830" y="3017"/>
                  </a:lnTo>
                  <a:lnTo>
                    <a:pt x="1972" y="2970"/>
                  </a:lnTo>
                  <a:lnTo>
                    <a:pt x="2115" y="2922"/>
                  </a:lnTo>
                  <a:lnTo>
                    <a:pt x="2234" y="2827"/>
                  </a:lnTo>
                  <a:lnTo>
                    <a:pt x="2495" y="2637"/>
                  </a:lnTo>
                  <a:lnTo>
                    <a:pt x="2685" y="2424"/>
                  </a:lnTo>
                  <a:lnTo>
                    <a:pt x="2756" y="2281"/>
                  </a:lnTo>
                  <a:lnTo>
                    <a:pt x="2827" y="2162"/>
                  </a:lnTo>
                  <a:lnTo>
                    <a:pt x="2899" y="2020"/>
                  </a:lnTo>
                  <a:lnTo>
                    <a:pt x="2946" y="1877"/>
                  </a:lnTo>
                  <a:lnTo>
                    <a:pt x="2970" y="1711"/>
                  </a:lnTo>
                  <a:lnTo>
                    <a:pt x="2970" y="1568"/>
                  </a:lnTo>
                  <a:lnTo>
                    <a:pt x="2970" y="1378"/>
                  </a:lnTo>
                  <a:lnTo>
                    <a:pt x="2946" y="1188"/>
                  </a:lnTo>
                  <a:lnTo>
                    <a:pt x="2899" y="1022"/>
                  </a:lnTo>
                  <a:lnTo>
                    <a:pt x="2851" y="880"/>
                  </a:lnTo>
                  <a:lnTo>
                    <a:pt x="2780" y="737"/>
                  </a:lnTo>
                  <a:lnTo>
                    <a:pt x="2685" y="595"/>
                  </a:lnTo>
                  <a:lnTo>
                    <a:pt x="2590" y="476"/>
                  </a:lnTo>
                  <a:lnTo>
                    <a:pt x="2495" y="381"/>
                  </a:lnTo>
                  <a:lnTo>
                    <a:pt x="2376" y="286"/>
                  </a:lnTo>
                  <a:lnTo>
                    <a:pt x="2257" y="215"/>
                  </a:lnTo>
                  <a:lnTo>
                    <a:pt x="1996" y="96"/>
                  </a:lnTo>
                  <a:lnTo>
                    <a:pt x="1735" y="25"/>
                  </a:lnTo>
                  <a:lnTo>
                    <a:pt x="1450" y="1"/>
                  </a:lnTo>
                  <a:close/>
                </a:path>
              </a:pathLst>
            </a:custGeom>
            <a:solidFill>
              <a:srgbClr val="25CA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31"/>
            <p:cNvSpPr/>
            <p:nvPr/>
          </p:nvSpPr>
          <p:spPr>
            <a:xfrm>
              <a:off x="6665700" y="2656775"/>
              <a:ext cx="81375" cy="70100"/>
            </a:xfrm>
            <a:custGeom>
              <a:avLst/>
              <a:gdLst/>
              <a:ahLst/>
              <a:cxnLst/>
              <a:rect l="l" t="t" r="r" b="b"/>
              <a:pathLst>
                <a:path w="3255" h="2804" extrusionOk="0">
                  <a:moveTo>
                    <a:pt x="1829" y="0"/>
                  </a:moveTo>
                  <a:lnTo>
                    <a:pt x="1568" y="24"/>
                  </a:lnTo>
                  <a:lnTo>
                    <a:pt x="1331" y="72"/>
                  </a:lnTo>
                  <a:lnTo>
                    <a:pt x="1093" y="143"/>
                  </a:lnTo>
                  <a:lnTo>
                    <a:pt x="855" y="238"/>
                  </a:lnTo>
                  <a:lnTo>
                    <a:pt x="642" y="357"/>
                  </a:lnTo>
                  <a:lnTo>
                    <a:pt x="452" y="499"/>
                  </a:lnTo>
                  <a:lnTo>
                    <a:pt x="285" y="666"/>
                  </a:lnTo>
                  <a:lnTo>
                    <a:pt x="143" y="856"/>
                  </a:lnTo>
                  <a:lnTo>
                    <a:pt x="48" y="1069"/>
                  </a:lnTo>
                  <a:lnTo>
                    <a:pt x="24" y="1212"/>
                  </a:lnTo>
                  <a:lnTo>
                    <a:pt x="0" y="1331"/>
                  </a:lnTo>
                  <a:lnTo>
                    <a:pt x="0" y="1473"/>
                  </a:lnTo>
                  <a:lnTo>
                    <a:pt x="24" y="1616"/>
                  </a:lnTo>
                  <a:lnTo>
                    <a:pt x="48" y="1758"/>
                  </a:lnTo>
                  <a:lnTo>
                    <a:pt x="95" y="1901"/>
                  </a:lnTo>
                  <a:lnTo>
                    <a:pt x="167" y="2019"/>
                  </a:lnTo>
                  <a:lnTo>
                    <a:pt x="238" y="2138"/>
                  </a:lnTo>
                  <a:lnTo>
                    <a:pt x="333" y="2257"/>
                  </a:lnTo>
                  <a:lnTo>
                    <a:pt x="428" y="2352"/>
                  </a:lnTo>
                  <a:lnTo>
                    <a:pt x="642" y="2518"/>
                  </a:lnTo>
                  <a:lnTo>
                    <a:pt x="903" y="2661"/>
                  </a:lnTo>
                  <a:lnTo>
                    <a:pt x="1164" y="2756"/>
                  </a:lnTo>
                  <a:lnTo>
                    <a:pt x="1378" y="2780"/>
                  </a:lnTo>
                  <a:lnTo>
                    <a:pt x="1592" y="2803"/>
                  </a:lnTo>
                  <a:lnTo>
                    <a:pt x="1829" y="2780"/>
                  </a:lnTo>
                  <a:lnTo>
                    <a:pt x="2019" y="2756"/>
                  </a:lnTo>
                  <a:lnTo>
                    <a:pt x="2233" y="2685"/>
                  </a:lnTo>
                  <a:lnTo>
                    <a:pt x="2423" y="2613"/>
                  </a:lnTo>
                  <a:lnTo>
                    <a:pt x="2613" y="2495"/>
                  </a:lnTo>
                  <a:lnTo>
                    <a:pt x="2779" y="2352"/>
                  </a:lnTo>
                  <a:lnTo>
                    <a:pt x="2922" y="2209"/>
                  </a:lnTo>
                  <a:lnTo>
                    <a:pt x="3065" y="2019"/>
                  </a:lnTo>
                  <a:lnTo>
                    <a:pt x="3160" y="1829"/>
                  </a:lnTo>
                  <a:lnTo>
                    <a:pt x="3207" y="1616"/>
                  </a:lnTo>
                  <a:lnTo>
                    <a:pt x="3255" y="1402"/>
                  </a:lnTo>
                  <a:lnTo>
                    <a:pt x="3255" y="1188"/>
                  </a:lnTo>
                  <a:lnTo>
                    <a:pt x="3231" y="974"/>
                  </a:lnTo>
                  <a:lnTo>
                    <a:pt x="3160" y="784"/>
                  </a:lnTo>
                  <a:lnTo>
                    <a:pt x="3065" y="571"/>
                  </a:lnTo>
                  <a:lnTo>
                    <a:pt x="2898" y="381"/>
                  </a:lnTo>
                  <a:lnTo>
                    <a:pt x="2732" y="238"/>
                  </a:lnTo>
                  <a:lnTo>
                    <a:pt x="2518" y="119"/>
                  </a:lnTo>
                  <a:lnTo>
                    <a:pt x="2304" y="48"/>
                  </a:lnTo>
                  <a:lnTo>
                    <a:pt x="2067" y="24"/>
                  </a:lnTo>
                  <a:lnTo>
                    <a:pt x="1829" y="0"/>
                  </a:lnTo>
                  <a:close/>
                </a:path>
              </a:pathLst>
            </a:custGeom>
            <a:solidFill>
              <a:srgbClr val="36A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31"/>
            <p:cNvSpPr/>
            <p:nvPr/>
          </p:nvSpPr>
          <p:spPr>
            <a:xfrm>
              <a:off x="6547525" y="2678150"/>
              <a:ext cx="67725" cy="59400"/>
            </a:xfrm>
            <a:custGeom>
              <a:avLst/>
              <a:gdLst/>
              <a:ahLst/>
              <a:cxnLst/>
              <a:rect l="l" t="t" r="r" b="b"/>
              <a:pathLst>
                <a:path w="2709" h="2376" extrusionOk="0">
                  <a:moveTo>
                    <a:pt x="1711" y="1"/>
                  </a:moveTo>
                  <a:lnTo>
                    <a:pt x="1473" y="24"/>
                  </a:lnTo>
                  <a:lnTo>
                    <a:pt x="1236" y="72"/>
                  </a:lnTo>
                  <a:lnTo>
                    <a:pt x="761" y="214"/>
                  </a:lnTo>
                  <a:lnTo>
                    <a:pt x="499" y="309"/>
                  </a:lnTo>
                  <a:lnTo>
                    <a:pt x="381" y="357"/>
                  </a:lnTo>
                  <a:lnTo>
                    <a:pt x="262" y="452"/>
                  </a:lnTo>
                  <a:lnTo>
                    <a:pt x="143" y="571"/>
                  </a:lnTo>
                  <a:lnTo>
                    <a:pt x="72" y="737"/>
                  </a:lnTo>
                  <a:lnTo>
                    <a:pt x="24" y="927"/>
                  </a:lnTo>
                  <a:lnTo>
                    <a:pt x="0" y="1117"/>
                  </a:lnTo>
                  <a:lnTo>
                    <a:pt x="24" y="1307"/>
                  </a:lnTo>
                  <a:lnTo>
                    <a:pt x="72" y="1497"/>
                  </a:lnTo>
                  <a:lnTo>
                    <a:pt x="143" y="1663"/>
                  </a:lnTo>
                  <a:lnTo>
                    <a:pt x="262" y="1806"/>
                  </a:lnTo>
                  <a:lnTo>
                    <a:pt x="476" y="1996"/>
                  </a:lnTo>
                  <a:lnTo>
                    <a:pt x="737" y="2162"/>
                  </a:lnTo>
                  <a:lnTo>
                    <a:pt x="998" y="2281"/>
                  </a:lnTo>
                  <a:lnTo>
                    <a:pt x="1283" y="2352"/>
                  </a:lnTo>
                  <a:lnTo>
                    <a:pt x="1449" y="2376"/>
                  </a:lnTo>
                  <a:lnTo>
                    <a:pt x="1592" y="2376"/>
                  </a:lnTo>
                  <a:lnTo>
                    <a:pt x="1734" y="2352"/>
                  </a:lnTo>
                  <a:lnTo>
                    <a:pt x="1877" y="2328"/>
                  </a:lnTo>
                  <a:lnTo>
                    <a:pt x="2020" y="2281"/>
                  </a:lnTo>
                  <a:lnTo>
                    <a:pt x="2162" y="2233"/>
                  </a:lnTo>
                  <a:lnTo>
                    <a:pt x="2281" y="2138"/>
                  </a:lnTo>
                  <a:lnTo>
                    <a:pt x="2400" y="2043"/>
                  </a:lnTo>
                  <a:lnTo>
                    <a:pt x="2518" y="1901"/>
                  </a:lnTo>
                  <a:lnTo>
                    <a:pt x="2613" y="1687"/>
                  </a:lnTo>
                  <a:lnTo>
                    <a:pt x="2685" y="1473"/>
                  </a:lnTo>
                  <a:lnTo>
                    <a:pt x="2708" y="1236"/>
                  </a:lnTo>
                  <a:lnTo>
                    <a:pt x="2708" y="1022"/>
                  </a:lnTo>
                  <a:lnTo>
                    <a:pt x="2685" y="784"/>
                  </a:lnTo>
                  <a:lnTo>
                    <a:pt x="2613" y="571"/>
                  </a:lnTo>
                  <a:lnTo>
                    <a:pt x="2518" y="381"/>
                  </a:lnTo>
                  <a:lnTo>
                    <a:pt x="2447" y="286"/>
                  </a:lnTo>
                  <a:lnTo>
                    <a:pt x="2352" y="214"/>
                  </a:lnTo>
                  <a:lnTo>
                    <a:pt x="2257" y="143"/>
                  </a:lnTo>
                  <a:lnTo>
                    <a:pt x="2162" y="96"/>
                  </a:lnTo>
                  <a:lnTo>
                    <a:pt x="1948" y="24"/>
                  </a:lnTo>
                  <a:lnTo>
                    <a:pt x="1711" y="1"/>
                  </a:lnTo>
                  <a:close/>
                </a:path>
              </a:pathLst>
            </a:custGeom>
            <a:solidFill>
              <a:srgbClr val="8F67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8" name="Google Shape;1998;p31"/>
          <p:cNvGrpSpPr/>
          <p:nvPr/>
        </p:nvGrpSpPr>
        <p:grpSpPr>
          <a:xfrm rot="2368234">
            <a:off x="4467842" y="4242101"/>
            <a:ext cx="924317" cy="867051"/>
            <a:chOff x="5100975" y="739900"/>
            <a:chExt cx="671050" cy="629475"/>
          </a:xfrm>
        </p:grpSpPr>
        <p:sp>
          <p:nvSpPr>
            <p:cNvPr id="1999" name="Google Shape;1999;p31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extrusionOk="0">
                  <a:moveTo>
                    <a:pt x="19596" y="0"/>
                  </a:move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31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fill="none" extrusionOk="0">
                  <a:moveTo>
                    <a:pt x="4846" y="24680"/>
                  </a:move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437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lnTo>
                    <a:pt x="19596" y="0"/>
                  </a:ln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31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extrusionOk="0">
                  <a:moveTo>
                    <a:pt x="22281" y="0"/>
                  </a:move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31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fill="none" extrusionOk="0">
                  <a:moveTo>
                    <a:pt x="15107" y="1568"/>
                  </a:move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lnTo>
                    <a:pt x="22281" y="0"/>
                  </a:ln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31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extrusionOk="0">
                  <a:moveTo>
                    <a:pt x="15440" y="0"/>
                  </a:move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31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fill="none" extrusionOk="0">
                  <a:moveTo>
                    <a:pt x="15440" y="0"/>
                  </a:moveTo>
                  <a:lnTo>
                    <a:pt x="15440" y="0"/>
                  </a:ln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31"/>
            <p:cNvSpPr/>
            <p:nvPr/>
          </p:nvSpPr>
          <p:spPr>
            <a:xfrm>
              <a:off x="5164500" y="1039175"/>
              <a:ext cx="252400" cy="241725"/>
            </a:xfrm>
            <a:custGeom>
              <a:avLst/>
              <a:gdLst/>
              <a:ahLst/>
              <a:cxnLst/>
              <a:rect l="l" t="t" r="r" b="b"/>
              <a:pathLst>
                <a:path w="10096" h="9669" extrusionOk="0">
                  <a:moveTo>
                    <a:pt x="7055" y="1"/>
                  </a:move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  <a:close/>
                  <a:moveTo>
                    <a:pt x="5345" y="4538"/>
                  </a:moveTo>
                  <a:lnTo>
                    <a:pt x="1307" y="7792"/>
                  </a:lnTo>
                  <a:lnTo>
                    <a:pt x="1687" y="8172"/>
                  </a:lnTo>
                  <a:lnTo>
                    <a:pt x="2091" y="8528"/>
                  </a:lnTo>
                  <a:lnTo>
                    <a:pt x="2519" y="8837"/>
                  </a:lnTo>
                  <a:lnTo>
                    <a:pt x="2946" y="9146"/>
                  </a:lnTo>
                  <a:lnTo>
                    <a:pt x="3231" y="9312"/>
                  </a:lnTo>
                  <a:lnTo>
                    <a:pt x="3516" y="9455"/>
                  </a:lnTo>
                  <a:lnTo>
                    <a:pt x="3920" y="8125"/>
                  </a:lnTo>
                  <a:lnTo>
                    <a:pt x="4419" y="6747"/>
                  </a:lnTo>
                  <a:lnTo>
                    <a:pt x="4894" y="5512"/>
                  </a:lnTo>
                  <a:lnTo>
                    <a:pt x="5131" y="4965"/>
                  </a:lnTo>
                  <a:lnTo>
                    <a:pt x="5345" y="4538"/>
                  </a:lnTo>
                  <a:close/>
                  <a:moveTo>
                    <a:pt x="9193" y="1664"/>
                  </a:moveTo>
                  <a:lnTo>
                    <a:pt x="7934" y="2923"/>
                  </a:lnTo>
                  <a:lnTo>
                    <a:pt x="7222" y="3659"/>
                  </a:lnTo>
                  <a:lnTo>
                    <a:pt x="7032" y="3896"/>
                  </a:lnTo>
                  <a:lnTo>
                    <a:pt x="6842" y="4134"/>
                  </a:lnTo>
                  <a:lnTo>
                    <a:pt x="6533" y="4609"/>
                  </a:lnTo>
                  <a:lnTo>
                    <a:pt x="6248" y="5108"/>
                  </a:lnTo>
                  <a:lnTo>
                    <a:pt x="6034" y="5583"/>
                  </a:lnTo>
                  <a:lnTo>
                    <a:pt x="5868" y="6034"/>
                  </a:lnTo>
                  <a:lnTo>
                    <a:pt x="5749" y="6438"/>
                  </a:lnTo>
                  <a:lnTo>
                    <a:pt x="5654" y="6794"/>
                  </a:lnTo>
                  <a:lnTo>
                    <a:pt x="5606" y="7103"/>
                  </a:lnTo>
                  <a:lnTo>
                    <a:pt x="5226" y="9668"/>
                  </a:lnTo>
                  <a:lnTo>
                    <a:pt x="5226" y="9668"/>
                  </a:lnTo>
                  <a:lnTo>
                    <a:pt x="5488" y="9621"/>
                  </a:lnTo>
                  <a:lnTo>
                    <a:pt x="5725" y="9526"/>
                  </a:lnTo>
                  <a:lnTo>
                    <a:pt x="5963" y="9407"/>
                  </a:lnTo>
                  <a:lnTo>
                    <a:pt x="6224" y="9265"/>
                  </a:lnTo>
                  <a:lnTo>
                    <a:pt x="7198" y="8600"/>
                  </a:lnTo>
                  <a:lnTo>
                    <a:pt x="8100" y="7982"/>
                  </a:lnTo>
                  <a:lnTo>
                    <a:pt x="8647" y="7436"/>
                  </a:lnTo>
                  <a:lnTo>
                    <a:pt x="8884" y="7198"/>
                  </a:lnTo>
                  <a:lnTo>
                    <a:pt x="9098" y="6937"/>
                  </a:lnTo>
                  <a:lnTo>
                    <a:pt x="9359" y="6604"/>
                  </a:lnTo>
                  <a:lnTo>
                    <a:pt x="9597" y="6248"/>
                  </a:lnTo>
                  <a:lnTo>
                    <a:pt x="9787" y="5868"/>
                  </a:lnTo>
                  <a:lnTo>
                    <a:pt x="9953" y="5488"/>
                  </a:lnTo>
                  <a:lnTo>
                    <a:pt x="10048" y="5108"/>
                  </a:lnTo>
                  <a:lnTo>
                    <a:pt x="10072" y="4894"/>
                  </a:lnTo>
                  <a:lnTo>
                    <a:pt x="10096" y="4680"/>
                  </a:lnTo>
                  <a:lnTo>
                    <a:pt x="10096" y="4467"/>
                  </a:lnTo>
                  <a:lnTo>
                    <a:pt x="10072" y="4253"/>
                  </a:lnTo>
                  <a:lnTo>
                    <a:pt x="10048" y="4039"/>
                  </a:lnTo>
                  <a:lnTo>
                    <a:pt x="10001" y="3801"/>
                  </a:lnTo>
                  <a:lnTo>
                    <a:pt x="9882" y="3374"/>
                  </a:lnTo>
                  <a:lnTo>
                    <a:pt x="9739" y="2923"/>
                  </a:lnTo>
                  <a:lnTo>
                    <a:pt x="9597" y="2495"/>
                  </a:lnTo>
                  <a:lnTo>
                    <a:pt x="9407" y="2067"/>
                  </a:lnTo>
                  <a:lnTo>
                    <a:pt x="9193" y="16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31"/>
            <p:cNvSpPr/>
            <p:nvPr/>
          </p:nvSpPr>
          <p:spPr>
            <a:xfrm>
              <a:off x="5197175" y="1152600"/>
              <a:ext cx="100975" cy="122950"/>
            </a:xfrm>
            <a:custGeom>
              <a:avLst/>
              <a:gdLst/>
              <a:ahLst/>
              <a:cxnLst/>
              <a:rect l="l" t="t" r="r" b="b"/>
              <a:pathLst>
                <a:path w="4039" h="4918" fill="none" extrusionOk="0">
                  <a:moveTo>
                    <a:pt x="4038" y="1"/>
                  </a:moveTo>
                  <a:lnTo>
                    <a:pt x="4038" y="1"/>
                  </a:lnTo>
                  <a:lnTo>
                    <a:pt x="0" y="3255"/>
                  </a:lnTo>
                  <a:lnTo>
                    <a:pt x="0" y="3255"/>
                  </a:lnTo>
                  <a:lnTo>
                    <a:pt x="380" y="3635"/>
                  </a:lnTo>
                  <a:lnTo>
                    <a:pt x="784" y="3991"/>
                  </a:lnTo>
                  <a:lnTo>
                    <a:pt x="1212" y="4300"/>
                  </a:lnTo>
                  <a:lnTo>
                    <a:pt x="1639" y="4609"/>
                  </a:lnTo>
                  <a:lnTo>
                    <a:pt x="1639" y="4609"/>
                  </a:lnTo>
                  <a:lnTo>
                    <a:pt x="1924" y="4775"/>
                  </a:lnTo>
                  <a:lnTo>
                    <a:pt x="2209" y="4918"/>
                  </a:lnTo>
                  <a:lnTo>
                    <a:pt x="2209" y="4918"/>
                  </a:lnTo>
                  <a:lnTo>
                    <a:pt x="2613" y="3588"/>
                  </a:lnTo>
                  <a:lnTo>
                    <a:pt x="3112" y="2210"/>
                  </a:lnTo>
                  <a:lnTo>
                    <a:pt x="3587" y="975"/>
                  </a:lnTo>
                  <a:lnTo>
                    <a:pt x="3824" y="428"/>
                  </a:lnTo>
                  <a:lnTo>
                    <a:pt x="403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31"/>
            <p:cNvSpPr/>
            <p:nvPr/>
          </p:nvSpPr>
          <p:spPr>
            <a:xfrm>
              <a:off x="5295150" y="1080750"/>
              <a:ext cx="121750" cy="200150"/>
            </a:xfrm>
            <a:custGeom>
              <a:avLst/>
              <a:gdLst/>
              <a:ahLst/>
              <a:cxnLst/>
              <a:rect l="l" t="t" r="r" b="b"/>
              <a:pathLst>
                <a:path w="4870" h="8006" fill="none" extrusionOk="0">
                  <a:moveTo>
                    <a:pt x="3967" y="1"/>
                  </a:moveTo>
                  <a:lnTo>
                    <a:pt x="3967" y="1"/>
                  </a:lnTo>
                  <a:lnTo>
                    <a:pt x="2708" y="1260"/>
                  </a:lnTo>
                  <a:lnTo>
                    <a:pt x="1996" y="1996"/>
                  </a:lnTo>
                  <a:lnTo>
                    <a:pt x="1996" y="1996"/>
                  </a:lnTo>
                  <a:lnTo>
                    <a:pt x="1806" y="2233"/>
                  </a:lnTo>
                  <a:lnTo>
                    <a:pt x="1616" y="2471"/>
                  </a:lnTo>
                  <a:lnTo>
                    <a:pt x="1307" y="2946"/>
                  </a:lnTo>
                  <a:lnTo>
                    <a:pt x="1022" y="3445"/>
                  </a:lnTo>
                  <a:lnTo>
                    <a:pt x="808" y="3920"/>
                  </a:lnTo>
                  <a:lnTo>
                    <a:pt x="642" y="4371"/>
                  </a:lnTo>
                  <a:lnTo>
                    <a:pt x="523" y="4775"/>
                  </a:lnTo>
                  <a:lnTo>
                    <a:pt x="428" y="5131"/>
                  </a:lnTo>
                  <a:lnTo>
                    <a:pt x="380" y="5440"/>
                  </a:lnTo>
                  <a:lnTo>
                    <a:pt x="380" y="5440"/>
                  </a:lnTo>
                  <a:lnTo>
                    <a:pt x="0" y="8005"/>
                  </a:lnTo>
                  <a:lnTo>
                    <a:pt x="0" y="8005"/>
                  </a:lnTo>
                  <a:lnTo>
                    <a:pt x="262" y="7958"/>
                  </a:lnTo>
                  <a:lnTo>
                    <a:pt x="499" y="7863"/>
                  </a:lnTo>
                  <a:lnTo>
                    <a:pt x="737" y="7744"/>
                  </a:lnTo>
                  <a:lnTo>
                    <a:pt x="998" y="7602"/>
                  </a:lnTo>
                  <a:lnTo>
                    <a:pt x="998" y="7602"/>
                  </a:lnTo>
                  <a:lnTo>
                    <a:pt x="1972" y="6937"/>
                  </a:lnTo>
                  <a:lnTo>
                    <a:pt x="2874" y="6319"/>
                  </a:lnTo>
                  <a:lnTo>
                    <a:pt x="2874" y="6319"/>
                  </a:lnTo>
                  <a:lnTo>
                    <a:pt x="3421" y="5773"/>
                  </a:lnTo>
                  <a:lnTo>
                    <a:pt x="3658" y="5535"/>
                  </a:lnTo>
                  <a:lnTo>
                    <a:pt x="3872" y="5274"/>
                  </a:lnTo>
                  <a:lnTo>
                    <a:pt x="3872" y="5274"/>
                  </a:lnTo>
                  <a:lnTo>
                    <a:pt x="4133" y="4941"/>
                  </a:lnTo>
                  <a:lnTo>
                    <a:pt x="4371" y="4585"/>
                  </a:lnTo>
                  <a:lnTo>
                    <a:pt x="4561" y="4205"/>
                  </a:lnTo>
                  <a:lnTo>
                    <a:pt x="4727" y="3825"/>
                  </a:lnTo>
                  <a:lnTo>
                    <a:pt x="4822" y="3445"/>
                  </a:lnTo>
                  <a:lnTo>
                    <a:pt x="4846" y="3231"/>
                  </a:lnTo>
                  <a:lnTo>
                    <a:pt x="4870" y="3017"/>
                  </a:lnTo>
                  <a:lnTo>
                    <a:pt x="4870" y="2804"/>
                  </a:lnTo>
                  <a:lnTo>
                    <a:pt x="4846" y="2590"/>
                  </a:lnTo>
                  <a:lnTo>
                    <a:pt x="4822" y="2376"/>
                  </a:lnTo>
                  <a:lnTo>
                    <a:pt x="4775" y="2138"/>
                  </a:lnTo>
                  <a:lnTo>
                    <a:pt x="4775" y="2138"/>
                  </a:lnTo>
                  <a:lnTo>
                    <a:pt x="4656" y="1711"/>
                  </a:lnTo>
                  <a:lnTo>
                    <a:pt x="4513" y="1260"/>
                  </a:lnTo>
                  <a:lnTo>
                    <a:pt x="4371" y="832"/>
                  </a:lnTo>
                  <a:lnTo>
                    <a:pt x="4181" y="404"/>
                  </a:lnTo>
                  <a:lnTo>
                    <a:pt x="4181" y="404"/>
                  </a:lnTo>
                  <a:lnTo>
                    <a:pt x="396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31"/>
            <p:cNvSpPr/>
            <p:nvPr/>
          </p:nvSpPr>
          <p:spPr>
            <a:xfrm>
              <a:off x="5164500" y="1039175"/>
              <a:ext cx="210250" cy="166900"/>
            </a:xfrm>
            <a:custGeom>
              <a:avLst/>
              <a:gdLst/>
              <a:ahLst/>
              <a:cxnLst/>
              <a:rect l="l" t="t" r="r" b="b"/>
              <a:pathLst>
                <a:path w="8410" h="6676" fill="none" extrusionOk="0">
                  <a:moveTo>
                    <a:pt x="7055" y="1"/>
                  </a:moveTo>
                  <a:lnTo>
                    <a:pt x="7055" y="1"/>
                  </a:ln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31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extrusionOk="0">
                  <a:moveTo>
                    <a:pt x="8124" y="1"/>
                  </a:moveTo>
                  <a:lnTo>
                    <a:pt x="3492" y="3445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12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31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fill="none" extrusionOk="0">
                  <a:moveTo>
                    <a:pt x="8124" y="1"/>
                  </a:moveTo>
                  <a:lnTo>
                    <a:pt x="8124" y="1"/>
                  </a:lnTo>
                  <a:lnTo>
                    <a:pt x="3492" y="3445"/>
                  </a:lnTo>
                  <a:lnTo>
                    <a:pt x="1" y="6082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338" y="215"/>
                  </a:lnTo>
                  <a:lnTo>
                    <a:pt x="8124" y="1"/>
                  </a:lnTo>
                  <a:lnTo>
                    <a:pt x="8124" y="1"/>
                  </a:lnTo>
                  <a:lnTo>
                    <a:pt x="812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31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extrusionOk="0">
                  <a:moveTo>
                    <a:pt x="5107" y="1"/>
                  </a:move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31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fill="none" extrusionOk="0">
                  <a:moveTo>
                    <a:pt x="5107" y="1"/>
                  </a:moveTo>
                  <a:lnTo>
                    <a:pt x="5107" y="1"/>
                  </a:ln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212" y="8908"/>
                  </a:lnTo>
                  <a:lnTo>
                    <a:pt x="1212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31"/>
            <p:cNvSpPr/>
            <p:nvPr/>
          </p:nvSpPr>
          <p:spPr>
            <a:xfrm>
              <a:off x="5433500" y="801050"/>
              <a:ext cx="245875" cy="247675"/>
            </a:xfrm>
            <a:custGeom>
              <a:avLst/>
              <a:gdLst/>
              <a:ahLst/>
              <a:cxnLst/>
              <a:rect l="l" t="t" r="r" b="b"/>
              <a:pathLst>
                <a:path w="9835" h="9907" extrusionOk="0">
                  <a:moveTo>
                    <a:pt x="8457" y="1616"/>
                  </a:moveTo>
                  <a:lnTo>
                    <a:pt x="4704" y="5179"/>
                  </a:lnTo>
                  <a:lnTo>
                    <a:pt x="5179" y="5037"/>
                  </a:lnTo>
                  <a:lnTo>
                    <a:pt x="5725" y="4870"/>
                  </a:lnTo>
                  <a:lnTo>
                    <a:pt x="7032" y="4538"/>
                  </a:lnTo>
                  <a:lnTo>
                    <a:pt x="8457" y="4229"/>
                  </a:lnTo>
                  <a:lnTo>
                    <a:pt x="9835" y="3991"/>
                  </a:lnTo>
                  <a:lnTo>
                    <a:pt x="9763" y="3754"/>
                  </a:lnTo>
                  <a:lnTo>
                    <a:pt x="9668" y="3516"/>
                  </a:lnTo>
                  <a:lnTo>
                    <a:pt x="9407" y="3018"/>
                  </a:lnTo>
                  <a:lnTo>
                    <a:pt x="9193" y="2661"/>
                  </a:lnTo>
                  <a:lnTo>
                    <a:pt x="8956" y="2305"/>
                  </a:lnTo>
                  <a:lnTo>
                    <a:pt x="8457" y="1616"/>
                  </a:lnTo>
                  <a:close/>
                  <a:moveTo>
                    <a:pt x="6580" y="1"/>
                  </a:move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  <a:close/>
                  <a:moveTo>
                    <a:pt x="9835" y="5749"/>
                  </a:moveTo>
                  <a:lnTo>
                    <a:pt x="7222" y="5773"/>
                  </a:lnTo>
                  <a:lnTo>
                    <a:pt x="6913" y="5773"/>
                  </a:lnTo>
                  <a:lnTo>
                    <a:pt x="6533" y="5820"/>
                  </a:lnTo>
                  <a:lnTo>
                    <a:pt x="6105" y="5892"/>
                  </a:lnTo>
                  <a:lnTo>
                    <a:pt x="5654" y="6010"/>
                  </a:lnTo>
                  <a:lnTo>
                    <a:pt x="5155" y="6153"/>
                  </a:lnTo>
                  <a:lnTo>
                    <a:pt x="4633" y="6367"/>
                  </a:lnTo>
                  <a:lnTo>
                    <a:pt x="4110" y="6628"/>
                  </a:lnTo>
                  <a:lnTo>
                    <a:pt x="3849" y="6771"/>
                  </a:lnTo>
                  <a:lnTo>
                    <a:pt x="3588" y="6937"/>
                  </a:lnTo>
                  <a:lnTo>
                    <a:pt x="2804" y="7531"/>
                  </a:lnTo>
                  <a:lnTo>
                    <a:pt x="1402" y="8600"/>
                  </a:lnTo>
                  <a:lnTo>
                    <a:pt x="1806" y="8861"/>
                  </a:lnTo>
                  <a:lnTo>
                    <a:pt x="2234" y="9122"/>
                  </a:lnTo>
                  <a:lnTo>
                    <a:pt x="3089" y="9573"/>
                  </a:lnTo>
                  <a:lnTo>
                    <a:pt x="3445" y="9716"/>
                  </a:lnTo>
                  <a:lnTo>
                    <a:pt x="3801" y="9811"/>
                  </a:lnTo>
                  <a:lnTo>
                    <a:pt x="4158" y="9882"/>
                  </a:lnTo>
                  <a:lnTo>
                    <a:pt x="4490" y="9906"/>
                  </a:lnTo>
                  <a:lnTo>
                    <a:pt x="4728" y="9906"/>
                  </a:lnTo>
                  <a:lnTo>
                    <a:pt x="4965" y="9882"/>
                  </a:lnTo>
                  <a:lnTo>
                    <a:pt x="5179" y="9835"/>
                  </a:lnTo>
                  <a:lnTo>
                    <a:pt x="5416" y="9763"/>
                  </a:lnTo>
                  <a:lnTo>
                    <a:pt x="5654" y="9692"/>
                  </a:lnTo>
                  <a:lnTo>
                    <a:pt x="5868" y="9597"/>
                  </a:lnTo>
                  <a:lnTo>
                    <a:pt x="6319" y="9383"/>
                  </a:lnTo>
                  <a:lnTo>
                    <a:pt x="6723" y="9146"/>
                  </a:lnTo>
                  <a:lnTo>
                    <a:pt x="7103" y="8861"/>
                  </a:lnTo>
                  <a:lnTo>
                    <a:pt x="7459" y="8576"/>
                  </a:lnTo>
                  <a:lnTo>
                    <a:pt x="7816" y="8267"/>
                  </a:lnTo>
                  <a:lnTo>
                    <a:pt x="8148" y="7934"/>
                  </a:lnTo>
                  <a:lnTo>
                    <a:pt x="8457" y="7602"/>
                  </a:lnTo>
                  <a:lnTo>
                    <a:pt x="9098" y="6889"/>
                  </a:lnTo>
                  <a:lnTo>
                    <a:pt x="9336" y="6604"/>
                  </a:lnTo>
                  <a:lnTo>
                    <a:pt x="9526" y="6319"/>
                  </a:lnTo>
                  <a:lnTo>
                    <a:pt x="9692" y="6034"/>
                  </a:lnTo>
                  <a:lnTo>
                    <a:pt x="9835" y="57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31"/>
            <p:cNvSpPr/>
            <p:nvPr/>
          </p:nvSpPr>
          <p:spPr>
            <a:xfrm>
              <a:off x="5468550" y="944775"/>
              <a:ext cx="210825" cy="103950"/>
            </a:xfrm>
            <a:custGeom>
              <a:avLst/>
              <a:gdLst/>
              <a:ahLst/>
              <a:cxnLst/>
              <a:rect l="l" t="t" r="r" b="b"/>
              <a:pathLst>
                <a:path w="8433" h="4158" fill="none" extrusionOk="0">
                  <a:moveTo>
                    <a:pt x="8433" y="0"/>
                  </a:moveTo>
                  <a:lnTo>
                    <a:pt x="8433" y="0"/>
                  </a:lnTo>
                  <a:lnTo>
                    <a:pt x="5820" y="24"/>
                  </a:lnTo>
                  <a:lnTo>
                    <a:pt x="5820" y="24"/>
                  </a:lnTo>
                  <a:lnTo>
                    <a:pt x="5511" y="24"/>
                  </a:lnTo>
                  <a:lnTo>
                    <a:pt x="5131" y="71"/>
                  </a:lnTo>
                  <a:lnTo>
                    <a:pt x="4703" y="143"/>
                  </a:lnTo>
                  <a:lnTo>
                    <a:pt x="4252" y="261"/>
                  </a:lnTo>
                  <a:lnTo>
                    <a:pt x="3753" y="404"/>
                  </a:lnTo>
                  <a:lnTo>
                    <a:pt x="3231" y="618"/>
                  </a:lnTo>
                  <a:lnTo>
                    <a:pt x="2708" y="879"/>
                  </a:lnTo>
                  <a:lnTo>
                    <a:pt x="2447" y="1022"/>
                  </a:lnTo>
                  <a:lnTo>
                    <a:pt x="2186" y="1188"/>
                  </a:lnTo>
                  <a:lnTo>
                    <a:pt x="2186" y="1188"/>
                  </a:lnTo>
                  <a:lnTo>
                    <a:pt x="1402" y="1782"/>
                  </a:lnTo>
                  <a:lnTo>
                    <a:pt x="0" y="2851"/>
                  </a:lnTo>
                  <a:lnTo>
                    <a:pt x="0" y="2851"/>
                  </a:lnTo>
                  <a:lnTo>
                    <a:pt x="404" y="3112"/>
                  </a:lnTo>
                  <a:lnTo>
                    <a:pt x="832" y="3373"/>
                  </a:lnTo>
                  <a:lnTo>
                    <a:pt x="1687" y="3824"/>
                  </a:lnTo>
                  <a:lnTo>
                    <a:pt x="1687" y="3824"/>
                  </a:lnTo>
                  <a:lnTo>
                    <a:pt x="2043" y="3967"/>
                  </a:lnTo>
                  <a:lnTo>
                    <a:pt x="2399" y="4062"/>
                  </a:lnTo>
                  <a:lnTo>
                    <a:pt x="2756" y="4133"/>
                  </a:lnTo>
                  <a:lnTo>
                    <a:pt x="3088" y="4157"/>
                  </a:lnTo>
                  <a:lnTo>
                    <a:pt x="3088" y="4157"/>
                  </a:lnTo>
                  <a:lnTo>
                    <a:pt x="3326" y="4157"/>
                  </a:lnTo>
                  <a:lnTo>
                    <a:pt x="3563" y="4133"/>
                  </a:lnTo>
                  <a:lnTo>
                    <a:pt x="3777" y="4086"/>
                  </a:lnTo>
                  <a:lnTo>
                    <a:pt x="4014" y="4014"/>
                  </a:lnTo>
                  <a:lnTo>
                    <a:pt x="4252" y="3943"/>
                  </a:lnTo>
                  <a:lnTo>
                    <a:pt x="4466" y="3848"/>
                  </a:lnTo>
                  <a:lnTo>
                    <a:pt x="4917" y="3634"/>
                  </a:lnTo>
                  <a:lnTo>
                    <a:pt x="4917" y="3634"/>
                  </a:lnTo>
                  <a:lnTo>
                    <a:pt x="5321" y="3397"/>
                  </a:lnTo>
                  <a:lnTo>
                    <a:pt x="5701" y="3112"/>
                  </a:lnTo>
                  <a:lnTo>
                    <a:pt x="6057" y="2827"/>
                  </a:lnTo>
                  <a:lnTo>
                    <a:pt x="6414" y="2518"/>
                  </a:lnTo>
                  <a:lnTo>
                    <a:pt x="6746" y="2185"/>
                  </a:lnTo>
                  <a:lnTo>
                    <a:pt x="7055" y="1853"/>
                  </a:lnTo>
                  <a:lnTo>
                    <a:pt x="7696" y="1140"/>
                  </a:lnTo>
                  <a:lnTo>
                    <a:pt x="7696" y="1140"/>
                  </a:lnTo>
                  <a:lnTo>
                    <a:pt x="7934" y="855"/>
                  </a:lnTo>
                  <a:lnTo>
                    <a:pt x="8124" y="570"/>
                  </a:lnTo>
                  <a:lnTo>
                    <a:pt x="8290" y="285"/>
                  </a:lnTo>
                  <a:lnTo>
                    <a:pt x="843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31"/>
            <p:cNvSpPr/>
            <p:nvPr/>
          </p:nvSpPr>
          <p:spPr>
            <a:xfrm>
              <a:off x="5551075" y="841450"/>
              <a:ext cx="128300" cy="89100"/>
            </a:xfrm>
            <a:custGeom>
              <a:avLst/>
              <a:gdLst/>
              <a:ahLst/>
              <a:cxnLst/>
              <a:rect l="l" t="t" r="r" b="b"/>
              <a:pathLst>
                <a:path w="5132" h="3564" fill="none" extrusionOk="0">
                  <a:moveTo>
                    <a:pt x="3754" y="0"/>
                  </a:moveTo>
                  <a:lnTo>
                    <a:pt x="3754" y="0"/>
                  </a:lnTo>
                  <a:lnTo>
                    <a:pt x="1" y="3563"/>
                  </a:lnTo>
                  <a:lnTo>
                    <a:pt x="1" y="3563"/>
                  </a:lnTo>
                  <a:lnTo>
                    <a:pt x="476" y="3421"/>
                  </a:lnTo>
                  <a:lnTo>
                    <a:pt x="1022" y="3254"/>
                  </a:lnTo>
                  <a:lnTo>
                    <a:pt x="2329" y="2922"/>
                  </a:lnTo>
                  <a:lnTo>
                    <a:pt x="3754" y="2613"/>
                  </a:lnTo>
                  <a:lnTo>
                    <a:pt x="5132" y="2375"/>
                  </a:lnTo>
                  <a:lnTo>
                    <a:pt x="5132" y="2375"/>
                  </a:lnTo>
                  <a:lnTo>
                    <a:pt x="5060" y="2138"/>
                  </a:lnTo>
                  <a:lnTo>
                    <a:pt x="4965" y="1900"/>
                  </a:lnTo>
                  <a:lnTo>
                    <a:pt x="4704" y="1402"/>
                  </a:lnTo>
                  <a:lnTo>
                    <a:pt x="4704" y="1402"/>
                  </a:lnTo>
                  <a:lnTo>
                    <a:pt x="4490" y="1045"/>
                  </a:lnTo>
                  <a:lnTo>
                    <a:pt x="4253" y="689"/>
                  </a:lnTo>
                  <a:lnTo>
                    <a:pt x="37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31"/>
            <p:cNvSpPr/>
            <p:nvPr/>
          </p:nvSpPr>
          <p:spPr>
            <a:xfrm>
              <a:off x="5433500" y="801050"/>
              <a:ext cx="187675" cy="192425"/>
            </a:xfrm>
            <a:custGeom>
              <a:avLst/>
              <a:gdLst/>
              <a:ahLst/>
              <a:cxnLst/>
              <a:rect l="l" t="t" r="r" b="b"/>
              <a:pathLst>
                <a:path w="7507" h="7697" fill="none" extrusionOk="0">
                  <a:moveTo>
                    <a:pt x="6580" y="1"/>
                  </a:moveTo>
                  <a:lnTo>
                    <a:pt x="6580" y="1"/>
                  </a:ln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1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extrusionOk="0">
                  <a:moveTo>
                    <a:pt x="8600" y="0"/>
                  </a:move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1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fill="none" extrusionOk="0">
                  <a:moveTo>
                    <a:pt x="8600" y="0"/>
                  </a:moveTo>
                  <a:lnTo>
                    <a:pt x="8600" y="0"/>
                  </a:ln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1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extrusionOk="0">
                  <a:moveTo>
                    <a:pt x="7103" y="1"/>
                  </a:moveTo>
                  <a:lnTo>
                    <a:pt x="4039" y="3112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103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1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fill="none" extrusionOk="0">
                  <a:moveTo>
                    <a:pt x="7103" y="1"/>
                  </a:moveTo>
                  <a:lnTo>
                    <a:pt x="7103" y="1"/>
                  </a:lnTo>
                  <a:lnTo>
                    <a:pt x="4039" y="3112"/>
                  </a:lnTo>
                  <a:lnTo>
                    <a:pt x="1" y="7269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293" y="191"/>
                  </a:lnTo>
                  <a:lnTo>
                    <a:pt x="710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1"/>
            <p:cNvSpPr/>
            <p:nvPr/>
          </p:nvSpPr>
          <p:spPr>
            <a:xfrm>
              <a:off x="5133625" y="771975"/>
              <a:ext cx="565350" cy="526150"/>
            </a:xfrm>
            <a:custGeom>
              <a:avLst/>
              <a:gdLst/>
              <a:ahLst/>
              <a:cxnLst/>
              <a:rect l="l" t="t" r="r" b="b"/>
              <a:pathLst>
                <a:path w="22614" h="21046" extrusionOk="0">
                  <a:moveTo>
                    <a:pt x="18504" y="1164"/>
                  </a:moveTo>
                  <a:lnTo>
                    <a:pt x="18765" y="1188"/>
                  </a:lnTo>
                  <a:lnTo>
                    <a:pt x="19003" y="1259"/>
                  </a:lnTo>
                  <a:lnTo>
                    <a:pt x="19240" y="1378"/>
                  </a:lnTo>
                  <a:lnTo>
                    <a:pt x="19478" y="1568"/>
                  </a:lnTo>
                  <a:lnTo>
                    <a:pt x="19692" y="1782"/>
                  </a:lnTo>
                  <a:lnTo>
                    <a:pt x="20143" y="2375"/>
                  </a:lnTo>
                  <a:lnTo>
                    <a:pt x="20594" y="2945"/>
                  </a:lnTo>
                  <a:lnTo>
                    <a:pt x="21022" y="3563"/>
                  </a:lnTo>
                  <a:lnTo>
                    <a:pt x="21212" y="3872"/>
                  </a:lnTo>
                  <a:lnTo>
                    <a:pt x="21402" y="4181"/>
                  </a:lnTo>
                  <a:lnTo>
                    <a:pt x="21545" y="4466"/>
                  </a:lnTo>
                  <a:lnTo>
                    <a:pt x="21687" y="4751"/>
                  </a:lnTo>
                  <a:lnTo>
                    <a:pt x="21782" y="5036"/>
                  </a:lnTo>
                  <a:lnTo>
                    <a:pt x="21877" y="5297"/>
                  </a:lnTo>
                  <a:lnTo>
                    <a:pt x="21925" y="5535"/>
                  </a:lnTo>
                  <a:lnTo>
                    <a:pt x="21972" y="5796"/>
                  </a:lnTo>
                  <a:lnTo>
                    <a:pt x="21972" y="6033"/>
                  </a:lnTo>
                  <a:lnTo>
                    <a:pt x="21972" y="6271"/>
                  </a:lnTo>
                  <a:lnTo>
                    <a:pt x="21948" y="6485"/>
                  </a:lnTo>
                  <a:lnTo>
                    <a:pt x="21877" y="6722"/>
                  </a:lnTo>
                  <a:lnTo>
                    <a:pt x="21806" y="6936"/>
                  </a:lnTo>
                  <a:lnTo>
                    <a:pt x="21711" y="7173"/>
                  </a:lnTo>
                  <a:lnTo>
                    <a:pt x="21592" y="7387"/>
                  </a:lnTo>
                  <a:lnTo>
                    <a:pt x="21426" y="7601"/>
                  </a:lnTo>
                  <a:lnTo>
                    <a:pt x="21283" y="7839"/>
                  </a:lnTo>
                  <a:lnTo>
                    <a:pt x="21093" y="8052"/>
                  </a:lnTo>
                  <a:lnTo>
                    <a:pt x="20452" y="8765"/>
                  </a:lnTo>
                  <a:lnTo>
                    <a:pt x="20143" y="9097"/>
                  </a:lnTo>
                  <a:lnTo>
                    <a:pt x="19811" y="9430"/>
                  </a:lnTo>
                  <a:lnTo>
                    <a:pt x="19454" y="9739"/>
                  </a:lnTo>
                  <a:lnTo>
                    <a:pt x="19098" y="10024"/>
                  </a:lnTo>
                  <a:lnTo>
                    <a:pt x="18718" y="10309"/>
                  </a:lnTo>
                  <a:lnTo>
                    <a:pt x="18314" y="10546"/>
                  </a:lnTo>
                  <a:lnTo>
                    <a:pt x="17910" y="10736"/>
                  </a:lnTo>
                  <a:lnTo>
                    <a:pt x="17530" y="10903"/>
                  </a:lnTo>
                  <a:lnTo>
                    <a:pt x="17126" y="10998"/>
                  </a:lnTo>
                  <a:lnTo>
                    <a:pt x="16723" y="11069"/>
                  </a:lnTo>
                  <a:lnTo>
                    <a:pt x="16319" y="11069"/>
                  </a:lnTo>
                  <a:lnTo>
                    <a:pt x="15915" y="11022"/>
                  </a:lnTo>
                  <a:lnTo>
                    <a:pt x="15701" y="10974"/>
                  </a:lnTo>
                  <a:lnTo>
                    <a:pt x="15511" y="10903"/>
                  </a:lnTo>
                  <a:lnTo>
                    <a:pt x="15297" y="10831"/>
                  </a:lnTo>
                  <a:lnTo>
                    <a:pt x="15084" y="10736"/>
                  </a:lnTo>
                  <a:lnTo>
                    <a:pt x="14561" y="10451"/>
                  </a:lnTo>
                  <a:lnTo>
                    <a:pt x="14039" y="10166"/>
                  </a:lnTo>
                  <a:lnTo>
                    <a:pt x="13540" y="9858"/>
                  </a:lnTo>
                  <a:lnTo>
                    <a:pt x="13041" y="9525"/>
                  </a:lnTo>
                  <a:lnTo>
                    <a:pt x="12827" y="9335"/>
                  </a:lnTo>
                  <a:lnTo>
                    <a:pt x="12637" y="9121"/>
                  </a:lnTo>
                  <a:lnTo>
                    <a:pt x="12447" y="8931"/>
                  </a:lnTo>
                  <a:lnTo>
                    <a:pt x="12305" y="8717"/>
                  </a:lnTo>
                  <a:lnTo>
                    <a:pt x="12186" y="8527"/>
                  </a:lnTo>
                  <a:lnTo>
                    <a:pt x="12115" y="8314"/>
                  </a:lnTo>
                  <a:lnTo>
                    <a:pt x="12043" y="8076"/>
                  </a:lnTo>
                  <a:lnTo>
                    <a:pt x="12020" y="7862"/>
                  </a:lnTo>
                  <a:lnTo>
                    <a:pt x="11996" y="7649"/>
                  </a:lnTo>
                  <a:lnTo>
                    <a:pt x="12020" y="7411"/>
                  </a:lnTo>
                  <a:lnTo>
                    <a:pt x="12067" y="7173"/>
                  </a:lnTo>
                  <a:lnTo>
                    <a:pt x="12138" y="6960"/>
                  </a:lnTo>
                  <a:lnTo>
                    <a:pt x="12257" y="6722"/>
                  </a:lnTo>
                  <a:lnTo>
                    <a:pt x="12376" y="6485"/>
                  </a:lnTo>
                  <a:lnTo>
                    <a:pt x="12518" y="6247"/>
                  </a:lnTo>
                  <a:lnTo>
                    <a:pt x="12708" y="6010"/>
                  </a:lnTo>
                  <a:lnTo>
                    <a:pt x="13373" y="5249"/>
                  </a:lnTo>
                  <a:lnTo>
                    <a:pt x="14086" y="4513"/>
                  </a:lnTo>
                  <a:lnTo>
                    <a:pt x="14822" y="3777"/>
                  </a:lnTo>
                  <a:lnTo>
                    <a:pt x="15701" y="2922"/>
                  </a:lnTo>
                  <a:lnTo>
                    <a:pt x="16628" y="2209"/>
                  </a:lnTo>
                  <a:lnTo>
                    <a:pt x="17150" y="1829"/>
                  </a:lnTo>
                  <a:lnTo>
                    <a:pt x="17720" y="1449"/>
                  </a:lnTo>
                  <a:lnTo>
                    <a:pt x="17982" y="1306"/>
                  </a:lnTo>
                  <a:lnTo>
                    <a:pt x="18243" y="1211"/>
                  </a:lnTo>
                  <a:lnTo>
                    <a:pt x="18504" y="1164"/>
                  </a:lnTo>
                  <a:close/>
                  <a:moveTo>
                    <a:pt x="8338" y="10689"/>
                  </a:moveTo>
                  <a:lnTo>
                    <a:pt x="8504" y="10713"/>
                  </a:lnTo>
                  <a:lnTo>
                    <a:pt x="8670" y="10736"/>
                  </a:lnTo>
                  <a:lnTo>
                    <a:pt x="8837" y="10784"/>
                  </a:lnTo>
                  <a:lnTo>
                    <a:pt x="9027" y="10855"/>
                  </a:lnTo>
                  <a:lnTo>
                    <a:pt x="9169" y="10926"/>
                  </a:lnTo>
                  <a:lnTo>
                    <a:pt x="9335" y="11045"/>
                  </a:lnTo>
                  <a:lnTo>
                    <a:pt x="9502" y="11164"/>
                  </a:lnTo>
                  <a:lnTo>
                    <a:pt x="9644" y="11283"/>
                  </a:lnTo>
                  <a:lnTo>
                    <a:pt x="9811" y="11449"/>
                  </a:lnTo>
                  <a:lnTo>
                    <a:pt x="9953" y="11615"/>
                  </a:lnTo>
                  <a:lnTo>
                    <a:pt x="10214" y="11972"/>
                  </a:lnTo>
                  <a:lnTo>
                    <a:pt x="10452" y="12375"/>
                  </a:lnTo>
                  <a:lnTo>
                    <a:pt x="10642" y="12755"/>
                  </a:lnTo>
                  <a:lnTo>
                    <a:pt x="10832" y="13183"/>
                  </a:lnTo>
                  <a:lnTo>
                    <a:pt x="10974" y="13611"/>
                  </a:lnTo>
                  <a:lnTo>
                    <a:pt x="11117" y="14062"/>
                  </a:lnTo>
                  <a:lnTo>
                    <a:pt x="11236" y="14489"/>
                  </a:lnTo>
                  <a:lnTo>
                    <a:pt x="11283" y="14727"/>
                  </a:lnTo>
                  <a:lnTo>
                    <a:pt x="11307" y="14941"/>
                  </a:lnTo>
                  <a:lnTo>
                    <a:pt x="11331" y="15155"/>
                  </a:lnTo>
                  <a:lnTo>
                    <a:pt x="11331" y="15368"/>
                  </a:lnTo>
                  <a:lnTo>
                    <a:pt x="11307" y="15582"/>
                  </a:lnTo>
                  <a:lnTo>
                    <a:pt x="11283" y="15796"/>
                  </a:lnTo>
                  <a:lnTo>
                    <a:pt x="11188" y="16176"/>
                  </a:lnTo>
                  <a:lnTo>
                    <a:pt x="11022" y="16556"/>
                  </a:lnTo>
                  <a:lnTo>
                    <a:pt x="10832" y="16936"/>
                  </a:lnTo>
                  <a:lnTo>
                    <a:pt x="10594" y="17292"/>
                  </a:lnTo>
                  <a:lnTo>
                    <a:pt x="10333" y="17625"/>
                  </a:lnTo>
                  <a:lnTo>
                    <a:pt x="10119" y="17886"/>
                  </a:lnTo>
                  <a:lnTo>
                    <a:pt x="9882" y="18124"/>
                  </a:lnTo>
                  <a:lnTo>
                    <a:pt x="9335" y="18670"/>
                  </a:lnTo>
                  <a:lnTo>
                    <a:pt x="8433" y="19288"/>
                  </a:lnTo>
                  <a:lnTo>
                    <a:pt x="7459" y="19953"/>
                  </a:lnTo>
                  <a:lnTo>
                    <a:pt x="7245" y="20071"/>
                  </a:lnTo>
                  <a:lnTo>
                    <a:pt x="7031" y="20166"/>
                  </a:lnTo>
                  <a:lnTo>
                    <a:pt x="6818" y="20261"/>
                  </a:lnTo>
                  <a:lnTo>
                    <a:pt x="6628" y="20333"/>
                  </a:lnTo>
                  <a:lnTo>
                    <a:pt x="6414" y="20380"/>
                  </a:lnTo>
                  <a:lnTo>
                    <a:pt x="6200" y="20404"/>
                  </a:lnTo>
                  <a:lnTo>
                    <a:pt x="5796" y="20404"/>
                  </a:lnTo>
                  <a:lnTo>
                    <a:pt x="5606" y="20380"/>
                  </a:lnTo>
                  <a:lnTo>
                    <a:pt x="5392" y="20356"/>
                  </a:lnTo>
                  <a:lnTo>
                    <a:pt x="5202" y="20309"/>
                  </a:lnTo>
                  <a:lnTo>
                    <a:pt x="4989" y="20238"/>
                  </a:lnTo>
                  <a:lnTo>
                    <a:pt x="4585" y="20071"/>
                  </a:lnTo>
                  <a:lnTo>
                    <a:pt x="4181" y="19834"/>
                  </a:lnTo>
                  <a:lnTo>
                    <a:pt x="3801" y="19573"/>
                  </a:lnTo>
                  <a:lnTo>
                    <a:pt x="3445" y="19311"/>
                  </a:lnTo>
                  <a:lnTo>
                    <a:pt x="3088" y="19003"/>
                  </a:lnTo>
                  <a:lnTo>
                    <a:pt x="2756" y="18694"/>
                  </a:lnTo>
                  <a:lnTo>
                    <a:pt x="2447" y="18385"/>
                  </a:lnTo>
                  <a:lnTo>
                    <a:pt x="2138" y="18052"/>
                  </a:lnTo>
                  <a:lnTo>
                    <a:pt x="1544" y="17364"/>
                  </a:lnTo>
                  <a:lnTo>
                    <a:pt x="1378" y="17126"/>
                  </a:lnTo>
                  <a:lnTo>
                    <a:pt x="1283" y="16889"/>
                  </a:lnTo>
                  <a:lnTo>
                    <a:pt x="1236" y="16627"/>
                  </a:lnTo>
                  <a:lnTo>
                    <a:pt x="1236" y="16366"/>
                  </a:lnTo>
                  <a:lnTo>
                    <a:pt x="1307" y="16105"/>
                  </a:lnTo>
                  <a:lnTo>
                    <a:pt x="1426" y="15843"/>
                  </a:lnTo>
                  <a:lnTo>
                    <a:pt x="1568" y="15582"/>
                  </a:lnTo>
                  <a:lnTo>
                    <a:pt x="1782" y="15321"/>
                  </a:lnTo>
                  <a:lnTo>
                    <a:pt x="2352" y="14751"/>
                  </a:lnTo>
                  <a:lnTo>
                    <a:pt x="2946" y="14181"/>
                  </a:lnTo>
                  <a:lnTo>
                    <a:pt x="3540" y="13634"/>
                  </a:lnTo>
                  <a:lnTo>
                    <a:pt x="4181" y="13088"/>
                  </a:lnTo>
                  <a:lnTo>
                    <a:pt x="4799" y="12589"/>
                  </a:lnTo>
                  <a:lnTo>
                    <a:pt x="5464" y="12114"/>
                  </a:lnTo>
                  <a:lnTo>
                    <a:pt x="6129" y="11639"/>
                  </a:lnTo>
                  <a:lnTo>
                    <a:pt x="6818" y="11188"/>
                  </a:lnTo>
                  <a:lnTo>
                    <a:pt x="7221" y="10974"/>
                  </a:lnTo>
                  <a:lnTo>
                    <a:pt x="7601" y="10808"/>
                  </a:lnTo>
                  <a:lnTo>
                    <a:pt x="7792" y="10760"/>
                  </a:lnTo>
                  <a:lnTo>
                    <a:pt x="7958" y="10713"/>
                  </a:lnTo>
                  <a:lnTo>
                    <a:pt x="8148" y="10713"/>
                  </a:lnTo>
                  <a:lnTo>
                    <a:pt x="8338" y="10689"/>
                  </a:lnTo>
                  <a:close/>
                  <a:moveTo>
                    <a:pt x="18457" y="0"/>
                  </a:moveTo>
                  <a:lnTo>
                    <a:pt x="18362" y="24"/>
                  </a:lnTo>
                  <a:lnTo>
                    <a:pt x="18148" y="71"/>
                  </a:lnTo>
                  <a:lnTo>
                    <a:pt x="17982" y="190"/>
                  </a:lnTo>
                  <a:lnTo>
                    <a:pt x="17768" y="333"/>
                  </a:lnTo>
                  <a:lnTo>
                    <a:pt x="17293" y="713"/>
                  </a:lnTo>
                  <a:lnTo>
                    <a:pt x="16343" y="1449"/>
                  </a:lnTo>
                  <a:lnTo>
                    <a:pt x="14252" y="3278"/>
                  </a:lnTo>
                  <a:lnTo>
                    <a:pt x="13730" y="3824"/>
                  </a:lnTo>
                  <a:lnTo>
                    <a:pt x="12661" y="4893"/>
                  </a:lnTo>
                  <a:lnTo>
                    <a:pt x="12138" y="5416"/>
                  </a:lnTo>
                  <a:lnTo>
                    <a:pt x="11640" y="5962"/>
                  </a:lnTo>
                  <a:lnTo>
                    <a:pt x="11426" y="6247"/>
                  </a:lnTo>
                  <a:lnTo>
                    <a:pt x="11236" y="6556"/>
                  </a:lnTo>
                  <a:lnTo>
                    <a:pt x="11093" y="6888"/>
                  </a:lnTo>
                  <a:lnTo>
                    <a:pt x="10951" y="7221"/>
                  </a:lnTo>
                  <a:lnTo>
                    <a:pt x="10784" y="7649"/>
                  </a:lnTo>
                  <a:lnTo>
                    <a:pt x="10594" y="8029"/>
                  </a:lnTo>
                  <a:lnTo>
                    <a:pt x="10476" y="8219"/>
                  </a:lnTo>
                  <a:lnTo>
                    <a:pt x="10357" y="8409"/>
                  </a:lnTo>
                  <a:lnTo>
                    <a:pt x="10238" y="8575"/>
                  </a:lnTo>
                  <a:lnTo>
                    <a:pt x="10072" y="8741"/>
                  </a:lnTo>
                  <a:lnTo>
                    <a:pt x="9906" y="8907"/>
                  </a:lnTo>
                  <a:lnTo>
                    <a:pt x="9716" y="9050"/>
                  </a:lnTo>
                  <a:lnTo>
                    <a:pt x="9525" y="9169"/>
                  </a:lnTo>
                  <a:lnTo>
                    <a:pt x="9312" y="9288"/>
                  </a:lnTo>
                  <a:lnTo>
                    <a:pt x="9098" y="9383"/>
                  </a:lnTo>
                  <a:lnTo>
                    <a:pt x="8860" y="9454"/>
                  </a:lnTo>
                  <a:lnTo>
                    <a:pt x="8623" y="9525"/>
                  </a:lnTo>
                  <a:lnTo>
                    <a:pt x="8385" y="9573"/>
                  </a:lnTo>
                  <a:lnTo>
                    <a:pt x="7910" y="9668"/>
                  </a:lnTo>
                  <a:lnTo>
                    <a:pt x="7435" y="9834"/>
                  </a:lnTo>
                  <a:lnTo>
                    <a:pt x="7221" y="9929"/>
                  </a:lnTo>
                  <a:lnTo>
                    <a:pt x="7008" y="10024"/>
                  </a:lnTo>
                  <a:lnTo>
                    <a:pt x="6794" y="10166"/>
                  </a:lnTo>
                  <a:lnTo>
                    <a:pt x="6580" y="10309"/>
                  </a:lnTo>
                  <a:lnTo>
                    <a:pt x="6034" y="10713"/>
                  </a:lnTo>
                  <a:lnTo>
                    <a:pt x="5511" y="11117"/>
                  </a:lnTo>
                  <a:lnTo>
                    <a:pt x="4442" y="11972"/>
                  </a:lnTo>
                  <a:lnTo>
                    <a:pt x="3896" y="12375"/>
                  </a:lnTo>
                  <a:lnTo>
                    <a:pt x="1806" y="14204"/>
                  </a:lnTo>
                  <a:lnTo>
                    <a:pt x="1497" y="14513"/>
                  </a:lnTo>
                  <a:lnTo>
                    <a:pt x="1164" y="14822"/>
                  </a:lnTo>
                  <a:lnTo>
                    <a:pt x="808" y="15155"/>
                  </a:lnTo>
                  <a:lnTo>
                    <a:pt x="499" y="15487"/>
                  </a:lnTo>
                  <a:lnTo>
                    <a:pt x="357" y="15653"/>
                  </a:lnTo>
                  <a:lnTo>
                    <a:pt x="238" y="15843"/>
                  </a:lnTo>
                  <a:lnTo>
                    <a:pt x="143" y="16010"/>
                  </a:lnTo>
                  <a:lnTo>
                    <a:pt x="72" y="16223"/>
                  </a:lnTo>
                  <a:lnTo>
                    <a:pt x="24" y="16413"/>
                  </a:lnTo>
                  <a:lnTo>
                    <a:pt x="1" y="16627"/>
                  </a:lnTo>
                  <a:lnTo>
                    <a:pt x="24" y="16841"/>
                  </a:lnTo>
                  <a:lnTo>
                    <a:pt x="72" y="17079"/>
                  </a:lnTo>
                  <a:lnTo>
                    <a:pt x="167" y="17340"/>
                  </a:lnTo>
                  <a:lnTo>
                    <a:pt x="286" y="17601"/>
                  </a:lnTo>
                  <a:lnTo>
                    <a:pt x="428" y="17839"/>
                  </a:lnTo>
                  <a:lnTo>
                    <a:pt x="594" y="18052"/>
                  </a:lnTo>
                  <a:lnTo>
                    <a:pt x="784" y="18266"/>
                  </a:lnTo>
                  <a:lnTo>
                    <a:pt x="974" y="18480"/>
                  </a:lnTo>
                  <a:lnTo>
                    <a:pt x="1188" y="18670"/>
                  </a:lnTo>
                  <a:lnTo>
                    <a:pt x="1402" y="18836"/>
                  </a:lnTo>
                  <a:lnTo>
                    <a:pt x="1877" y="19193"/>
                  </a:lnTo>
                  <a:lnTo>
                    <a:pt x="2352" y="19501"/>
                  </a:lnTo>
                  <a:lnTo>
                    <a:pt x="3255" y="20071"/>
                  </a:lnTo>
                  <a:lnTo>
                    <a:pt x="3658" y="20309"/>
                  </a:lnTo>
                  <a:lnTo>
                    <a:pt x="4086" y="20547"/>
                  </a:lnTo>
                  <a:lnTo>
                    <a:pt x="4514" y="20737"/>
                  </a:lnTo>
                  <a:lnTo>
                    <a:pt x="4965" y="20903"/>
                  </a:lnTo>
                  <a:lnTo>
                    <a:pt x="5155" y="20974"/>
                  </a:lnTo>
                  <a:lnTo>
                    <a:pt x="5345" y="20998"/>
                  </a:lnTo>
                  <a:lnTo>
                    <a:pt x="5701" y="21045"/>
                  </a:lnTo>
                  <a:lnTo>
                    <a:pt x="6081" y="21045"/>
                  </a:lnTo>
                  <a:lnTo>
                    <a:pt x="6438" y="20998"/>
                  </a:lnTo>
                  <a:lnTo>
                    <a:pt x="6770" y="20879"/>
                  </a:lnTo>
                  <a:lnTo>
                    <a:pt x="7103" y="20737"/>
                  </a:lnTo>
                  <a:lnTo>
                    <a:pt x="7435" y="20570"/>
                  </a:lnTo>
                  <a:lnTo>
                    <a:pt x="7768" y="20356"/>
                  </a:lnTo>
                  <a:lnTo>
                    <a:pt x="9193" y="19383"/>
                  </a:lnTo>
                  <a:lnTo>
                    <a:pt x="10238" y="18456"/>
                  </a:lnTo>
                  <a:lnTo>
                    <a:pt x="11093" y="17459"/>
                  </a:lnTo>
                  <a:lnTo>
                    <a:pt x="11331" y="17126"/>
                  </a:lnTo>
                  <a:lnTo>
                    <a:pt x="11521" y="16770"/>
                  </a:lnTo>
                  <a:lnTo>
                    <a:pt x="11663" y="16437"/>
                  </a:lnTo>
                  <a:lnTo>
                    <a:pt x="11782" y="16057"/>
                  </a:lnTo>
                  <a:lnTo>
                    <a:pt x="11830" y="15701"/>
                  </a:lnTo>
                  <a:lnTo>
                    <a:pt x="11853" y="15321"/>
                  </a:lnTo>
                  <a:lnTo>
                    <a:pt x="11853" y="14917"/>
                  </a:lnTo>
                  <a:lnTo>
                    <a:pt x="11806" y="14513"/>
                  </a:lnTo>
                  <a:lnTo>
                    <a:pt x="11735" y="14157"/>
                  </a:lnTo>
                  <a:lnTo>
                    <a:pt x="11640" y="13777"/>
                  </a:lnTo>
                  <a:lnTo>
                    <a:pt x="11544" y="13421"/>
                  </a:lnTo>
                  <a:lnTo>
                    <a:pt x="11426" y="13064"/>
                  </a:lnTo>
                  <a:lnTo>
                    <a:pt x="11307" y="12732"/>
                  </a:lnTo>
                  <a:lnTo>
                    <a:pt x="11164" y="12375"/>
                  </a:lnTo>
                  <a:lnTo>
                    <a:pt x="10998" y="12043"/>
                  </a:lnTo>
                  <a:lnTo>
                    <a:pt x="10832" y="11710"/>
                  </a:lnTo>
                  <a:lnTo>
                    <a:pt x="10666" y="11402"/>
                  </a:lnTo>
                  <a:lnTo>
                    <a:pt x="10594" y="11235"/>
                  </a:lnTo>
                  <a:lnTo>
                    <a:pt x="10547" y="11069"/>
                  </a:lnTo>
                  <a:lnTo>
                    <a:pt x="10523" y="10903"/>
                  </a:lnTo>
                  <a:lnTo>
                    <a:pt x="10523" y="10736"/>
                  </a:lnTo>
                  <a:lnTo>
                    <a:pt x="10571" y="10546"/>
                  </a:lnTo>
                  <a:lnTo>
                    <a:pt x="10618" y="10380"/>
                  </a:lnTo>
                  <a:lnTo>
                    <a:pt x="10689" y="10238"/>
                  </a:lnTo>
                  <a:lnTo>
                    <a:pt x="10784" y="10119"/>
                  </a:lnTo>
                  <a:lnTo>
                    <a:pt x="10879" y="10024"/>
                  </a:lnTo>
                  <a:lnTo>
                    <a:pt x="10974" y="9929"/>
                  </a:lnTo>
                  <a:lnTo>
                    <a:pt x="11069" y="9834"/>
                  </a:lnTo>
                  <a:lnTo>
                    <a:pt x="11188" y="9786"/>
                  </a:lnTo>
                  <a:lnTo>
                    <a:pt x="11307" y="9739"/>
                  </a:lnTo>
                  <a:lnTo>
                    <a:pt x="11426" y="9691"/>
                  </a:lnTo>
                  <a:lnTo>
                    <a:pt x="11568" y="9668"/>
                  </a:lnTo>
                  <a:lnTo>
                    <a:pt x="11830" y="9668"/>
                  </a:lnTo>
                  <a:lnTo>
                    <a:pt x="11972" y="9691"/>
                  </a:lnTo>
                  <a:lnTo>
                    <a:pt x="12115" y="9739"/>
                  </a:lnTo>
                  <a:lnTo>
                    <a:pt x="12233" y="9786"/>
                  </a:lnTo>
                  <a:lnTo>
                    <a:pt x="12376" y="9858"/>
                  </a:lnTo>
                  <a:lnTo>
                    <a:pt x="12495" y="9953"/>
                  </a:lnTo>
                  <a:lnTo>
                    <a:pt x="12851" y="10190"/>
                  </a:lnTo>
                  <a:lnTo>
                    <a:pt x="13231" y="10428"/>
                  </a:lnTo>
                  <a:lnTo>
                    <a:pt x="13611" y="10665"/>
                  </a:lnTo>
                  <a:lnTo>
                    <a:pt x="13991" y="10855"/>
                  </a:lnTo>
                  <a:lnTo>
                    <a:pt x="14371" y="11045"/>
                  </a:lnTo>
                  <a:lnTo>
                    <a:pt x="14775" y="11212"/>
                  </a:lnTo>
                  <a:lnTo>
                    <a:pt x="15202" y="11354"/>
                  </a:lnTo>
                  <a:lnTo>
                    <a:pt x="15606" y="11473"/>
                  </a:lnTo>
                  <a:lnTo>
                    <a:pt x="16034" y="11568"/>
                  </a:lnTo>
                  <a:lnTo>
                    <a:pt x="16414" y="11592"/>
                  </a:lnTo>
                  <a:lnTo>
                    <a:pt x="16818" y="11592"/>
                  </a:lnTo>
                  <a:lnTo>
                    <a:pt x="17174" y="11544"/>
                  </a:lnTo>
                  <a:lnTo>
                    <a:pt x="17554" y="11425"/>
                  </a:lnTo>
                  <a:lnTo>
                    <a:pt x="17910" y="11307"/>
                  </a:lnTo>
                  <a:lnTo>
                    <a:pt x="18267" y="11140"/>
                  </a:lnTo>
                  <a:lnTo>
                    <a:pt x="18623" y="10926"/>
                  </a:lnTo>
                  <a:lnTo>
                    <a:pt x="19454" y="10380"/>
                  </a:lnTo>
                  <a:lnTo>
                    <a:pt x="20499" y="9454"/>
                  </a:lnTo>
                  <a:lnTo>
                    <a:pt x="21022" y="8860"/>
                  </a:lnTo>
                  <a:lnTo>
                    <a:pt x="21283" y="8551"/>
                  </a:lnTo>
                  <a:lnTo>
                    <a:pt x="21545" y="8266"/>
                  </a:lnTo>
                  <a:lnTo>
                    <a:pt x="21758" y="8052"/>
                  </a:lnTo>
                  <a:lnTo>
                    <a:pt x="21948" y="7815"/>
                  </a:lnTo>
                  <a:lnTo>
                    <a:pt x="22115" y="7601"/>
                  </a:lnTo>
                  <a:lnTo>
                    <a:pt x="22257" y="7364"/>
                  </a:lnTo>
                  <a:lnTo>
                    <a:pt x="22376" y="7126"/>
                  </a:lnTo>
                  <a:lnTo>
                    <a:pt x="22471" y="6888"/>
                  </a:lnTo>
                  <a:lnTo>
                    <a:pt x="22542" y="6651"/>
                  </a:lnTo>
                  <a:lnTo>
                    <a:pt x="22590" y="6390"/>
                  </a:lnTo>
                  <a:lnTo>
                    <a:pt x="22613" y="6152"/>
                  </a:lnTo>
                  <a:lnTo>
                    <a:pt x="22613" y="5891"/>
                  </a:lnTo>
                  <a:lnTo>
                    <a:pt x="22613" y="5630"/>
                  </a:lnTo>
                  <a:lnTo>
                    <a:pt x="22566" y="5368"/>
                  </a:lnTo>
                  <a:lnTo>
                    <a:pt x="22518" y="5107"/>
                  </a:lnTo>
                  <a:lnTo>
                    <a:pt x="22447" y="4846"/>
                  </a:lnTo>
                  <a:lnTo>
                    <a:pt x="22352" y="4561"/>
                  </a:lnTo>
                  <a:lnTo>
                    <a:pt x="22257" y="4299"/>
                  </a:lnTo>
                  <a:lnTo>
                    <a:pt x="21972" y="3658"/>
                  </a:lnTo>
                  <a:lnTo>
                    <a:pt x="21687" y="3064"/>
                  </a:lnTo>
                  <a:lnTo>
                    <a:pt x="21378" y="2494"/>
                  </a:lnTo>
                  <a:lnTo>
                    <a:pt x="21046" y="1948"/>
                  </a:lnTo>
                  <a:lnTo>
                    <a:pt x="20856" y="1687"/>
                  </a:lnTo>
                  <a:lnTo>
                    <a:pt x="20666" y="1449"/>
                  </a:lnTo>
                  <a:lnTo>
                    <a:pt x="20452" y="1211"/>
                  </a:lnTo>
                  <a:lnTo>
                    <a:pt x="20214" y="974"/>
                  </a:lnTo>
                  <a:lnTo>
                    <a:pt x="19977" y="760"/>
                  </a:lnTo>
                  <a:lnTo>
                    <a:pt x="19716" y="570"/>
                  </a:lnTo>
                  <a:lnTo>
                    <a:pt x="19431" y="380"/>
                  </a:lnTo>
                  <a:lnTo>
                    <a:pt x="19122" y="214"/>
                  </a:lnTo>
                  <a:lnTo>
                    <a:pt x="18813" y="71"/>
                  </a:lnTo>
                  <a:lnTo>
                    <a:pt x="18575" y="24"/>
                  </a:lnTo>
                  <a:lnTo>
                    <a:pt x="1845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">
    <p:spTree>
      <p:nvGrpSpPr>
        <p:cNvPr id="1" name="Shape 2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3" name="Google Shape;2023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24" name="Google Shape;2024;p32"/>
          <p:cNvGrpSpPr/>
          <p:nvPr/>
        </p:nvGrpSpPr>
        <p:grpSpPr>
          <a:xfrm rot="-669090">
            <a:off x="441236" y="2552476"/>
            <a:ext cx="543964" cy="660337"/>
            <a:chOff x="3703100" y="2534450"/>
            <a:chExt cx="543975" cy="660350"/>
          </a:xfrm>
        </p:grpSpPr>
        <p:sp>
          <p:nvSpPr>
            <p:cNvPr id="2025" name="Google Shape;2025;p32"/>
            <p:cNvSpPr/>
            <p:nvPr/>
          </p:nvSpPr>
          <p:spPr>
            <a:xfrm>
              <a:off x="3703100" y="2534450"/>
              <a:ext cx="543975" cy="660350"/>
            </a:xfrm>
            <a:custGeom>
              <a:avLst/>
              <a:gdLst/>
              <a:ahLst/>
              <a:cxnLst/>
              <a:rect l="l" t="t" r="r" b="b"/>
              <a:pathLst>
                <a:path w="21759" h="26414" extrusionOk="0">
                  <a:moveTo>
                    <a:pt x="7245" y="0"/>
                  </a:moveTo>
                  <a:lnTo>
                    <a:pt x="7031" y="24"/>
                  </a:lnTo>
                  <a:lnTo>
                    <a:pt x="6841" y="72"/>
                  </a:lnTo>
                  <a:lnTo>
                    <a:pt x="6628" y="143"/>
                  </a:lnTo>
                  <a:lnTo>
                    <a:pt x="6438" y="214"/>
                  </a:lnTo>
                  <a:lnTo>
                    <a:pt x="6248" y="309"/>
                  </a:lnTo>
                  <a:lnTo>
                    <a:pt x="6081" y="428"/>
                  </a:lnTo>
                  <a:lnTo>
                    <a:pt x="5915" y="547"/>
                  </a:lnTo>
                  <a:lnTo>
                    <a:pt x="5749" y="689"/>
                  </a:lnTo>
                  <a:lnTo>
                    <a:pt x="5606" y="855"/>
                  </a:lnTo>
                  <a:lnTo>
                    <a:pt x="5487" y="1022"/>
                  </a:lnTo>
                  <a:lnTo>
                    <a:pt x="5392" y="1212"/>
                  </a:lnTo>
                  <a:lnTo>
                    <a:pt x="5297" y="1425"/>
                  </a:lnTo>
                  <a:lnTo>
                    <a:pt x="5226" y="1639"/>
                  </a:lnTo>
                  <a:lnTo>
                    <a:pt x="72" y="20262"/>
                  </a:lnTo>
                  <a:lnTo>
                    <a:pt x="24" y="20475"/>
                  </a:lnTo>
                  <a:lnTo>
                    <a:pt x="0" y="20689"/>
                  </a:lnTo>
                  <a:lnTo>
                    <a:pt x="0" y="20903"/>
                  </a:lnTo>
                  <a:lnTo>
                    <a:pt x="24" y="21117"/>
                  </a:lnTo>
                  <a:lnTo>
                    <a:pt x="48" y="21331"/>
                  </a:lnTo>
                  <a:lnTo>
                    <a:pt x="119" y="21544"/>
                  </a:lnTo>
                  <a:lnTo>
                    <a:pt x="190" y="21734"/>
                  </a:lnTo>
                  <a:lnTo>
                    <a:pt x="285" y="21924"/>
                  </a:lnTo>
                  <a:lnTo>
                    <a:pt x="404" y="22114"/>
                  </a:lnTo>
                  <a:lnTo>
                    <a:pt x="523" y="22281"/>
                  </a:lnTo>
                  <a:lnTo>
                    <a:pt x="666" y="22447"/>
                  </a:lnTo>
                  <a:lnTo>
                    <a:pt x="832" y="22590"/>
                  </a:lnTo>
                  <a:lnTo>
                    <a:pt x="1022" y="22708"/>
                  </a:lnTo>
                  <a:lnTo>
                    <a:pt x="1212" y="22803"/>
                  </a:lnTo>
                  <a:lnTo>
                    <a:pt x="1402" y="22898"/>
                  </a:lnTo>
                  <a:lnTo>
                    <a:pt x="1616" y="22970"/>
                  </a:lnTo>
                  <a:lnTo>
                    <a:pt x="13872" y="26366"/>
                  </a:lnTo>
                  <a:lnTo>
                    <a:pt x="14086" y="26414"/>
                  </a:lnTo>
                  <a:lnTo>
                    <a:pt x="14514" y="26414"/>
                  </a:lnTo>
                  <a:lnTo>
                    <a:pt x="14727" y="26390"/>
                  </a:lnTo>
                  <a:lnTo>
                    <a:pt x="14941" y="26366"/>
                  </a:lnTo>
                  <a:lnTo>
                    <a:pt x="15131" y="26295"/>
                  </a:lnTo>
                  <a:lnTo>
                    <a:pt x="15321" y="26224"/>
                  </a:lnTo>
                  <a:lnTo>
                    <a:pt x="15511" y="26129"/>
                  </a:lnTo>
                  <a:lnTo>
                    <a:pt x="15701" y="26010"/>
                  </a:lnTo>
                  <a:lnTo>
                    <a:pt x="15867" y="25867"/>
                  </a:lnTo>
                  <a:lnTo>
                    <a:pt x="16010" y="25725"/>
                  </a:lnTo>
                  <a:lnTo>
                    <a:pt x="16153" y="25582"/>
                  </a:lnTo>
                  <a:lnTo>
                    <a:pt x="16271" y="25392"/>
                  </a:lnTo>
                  <a:lnTo>
                    <a:pt x="16390" y="25202"/>
                  </a:lnTo>
                  <a:lnTo>
                    <a:pt x="16461" y="25012"/>
                  </a:lnTo>
                  <a:lnTo>
                    <a:pt x="16533" y="24799"/>
                  </a:lnTo>
                  <a:lnTo>
                    <a:pt x="21687" y="6176"/>
                  </a:lnTo>
                  <a:lnTo>
                    <a:pt x="21734" y="5962"/>
                  </a:lnTo>
                  <a:lnTo>
                    <a:pt x="21758" y="5749"/>
                  </a:lnTo>
                  <a:lnTo>
                    <a:pt x="21758" y="5535"/>
                  </a:lnTo>
                  <a:lnTo>
                    <a:pt x="21758" y="5321"/>
                  </a:lnTo>
                  <a:lnTo>
                    <a:pt x="21711" y="5107"/>
                  </a:lnTo>
                  <a:lnTo>
                    <a:pt x="21663" y="4893"/>
                  </a:lnTo>
                  <a:lnTo>
                    <a:pt x="21568" y="4703"/>
                  </a:lnTo>
                  <a:lnTo>
                    <a:pt x="21473" y="4490"/>
                  </a:lnTo>
                  <a:lnTo>
                    <a:pt x="21354" y="4300"/>
                  </a:lnTo>
                  <a:lnTo>
                    <a:pt x="21236" y="4133"/>
                  </a:lnTo>
                  <a:lnTo>
                    <a:pt x="21069" y="3991"/>
                  </a:lnTo>
                  <a:lnTo>
                    <a:pt x="20927" y="3848"/>
                  </a:lnTo>
                  <a:lnTo>
                    <a:pt x="20737" y="3706"/>
                  </a:lnTo>
                  <a:lnTo>
                    <a:pt x="20547" y="3611"/>
                  </a:lnTo>
                  <a:lnTo>
                    <a:pt x="20357" y="3516"/>
                  </a:lnTo>
                  <a:lnTo>
                    <a:pt x="20143" y="3445"/>
                  </a:lnTo>
                  <a:lnTo>
                    <a:pt x="7910" y="72"/>
                  </a:lnTo>
                  <a:lnTo>
                    <a:pt x="7673" y="24"/>
                  </a:lnTo>
                  <a:lnTo>
                    <a:pt x="7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2"/>
            <p:cNvSpPr/>
            <p:nvPr/>
          </p:nvSpPr>
          <p:spPr>
            <a:xfrm>
              <a:off x="3736350" y="2586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91" y="1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3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99"/>
                  </a:lnTo>
                  <a:lnTo>
                    <a:pt x="4965" y="666"/>
                  </a:lnTo>
                  <a:lnTo>
                    <a:pt x="24" y="18504"/>
                  </a:lnTo>
                  <a:lnTo>
                    <a:pt x="1" y="18694"/>
                  </a:lnTo>
                  <a:lnTo>
                    <a:pt x="1" y="18861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36"/>
                  </a:lnTo>
                  <a:lnTo>
                    <a:pt x="333" y="19454"/>
                  </a:lnTo>
                  <a:lnTo>
                    <a:pt x="476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4" y="22994"/>
                  </a:lnTo>
                  <a:lnTo>
                    <a:pt x="13350" y="22946"/>
                  </a:lnTo>
                  <a:lnTo>
                    <a:pt x="13516" y="22899"/>
                  </a:lnTo>
                  <a:lnTo>
                    <a:pt x="13635" y="22780"/>
                  </a:lnTo>
                  <a:lnTo>
                    <a:pt x="13754" y="22661"/>
                  </a:lnTo>
                  <a:lnTo>
                    <a:pt x="13849" y="22519"/>
                  </a:lnTo>
                  <a:lnTo>
                    <a:pt x="13920" y="22352"/>
                  </a:lnTo>
                  <a:lnTo>
                    <a:pt x="18861" y="4490"/>
                  </a:lnTo>
                  <a:lnTo>
                    <a:pt x="18884" y="4324"/>
                  </a:lnTo>
                  <a:lnTo>
                    <a:pt x="18884" y="4157"/>
                  </a:lnTo>
                  <a:lnTo>
                    <a:pt x="18837" y="3991"/>
                  </a:lnTo>
                  <a:lnTo>
                    <a:pt x="18789" y="3825"/>
                  </a:lnTo>
                  <a:lnTo>
                    <a:pt x="18671" y="3682"/>
                  </a:lnTo>
                  <a:lnTo>
                    <a:pt x="18552" y="3564"/>
                  </a:lnTo>
                  <a:lnTo>
                    <a:pt x="18409" y="3469"/>
                  </a:lnTo>
                  <a:lnTo>
                    <a:pt x="18243" y="3421"/>
                  </a:lnTo>
                  <a:lnTo>
                    <a:pt x="6058" y="48"/>
                  </a:lnTo>
                  <a:lnTo>
                    <a:pt x="5891" y="1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2"/>
            <p:cNvSpPr/>
            <p:nvPr/>
          </p:nvSpPr>
          <p:spPr>
            <a:xfrm>
              <a:off x="3741700" y="2567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67" y="0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2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76"/>
                  </a:lnTo>
                  <a:lnTo>
                    <a:pt x="4965" y="642"/>
                  </a:lnTo>
                  <a:lnTo>
                    <a:pt x="24" y="18504"/>
                  </a:lnTo>
                  <a:lnTo>
                    <a:pt x="0" y="18694"/>
                  </a:lnTo>
                  <a:lnTo>
                    <a:pt x="0" y="18860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12"/>
                  </a:lnTo>
                  <a:lnTo>
                    <a:pt x="333" y="19431"/>
                  </a:lnTo>
                  <a:lnTo>
                    <a:pt x="475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3" y="22994"/>
                  </a:lnTo>
                  <a:lnTo>
                    <a:pt x="13350" y="22946"/>
                  </a:lnTo>
                  <a:lnTo>
                    <a:pt x="13516" y="22875"/>
                  </a:lnTo>
                  <a:lnTo>
                    <a:pt x="13635" y="22780"/>
                  </a:lnTo>
                  <a:lnTo>
                    <a:pt x="13753" y="22661"/>
                  </a:lnTo>
                  <a:lnTo>
                    <a:pt x="13848" y="22518"/>
                  </a:lnTo>
                  <a:lnTo>
                    <a:pt x="13920" y="22352"/>
                  </a:lnTo>
                  <a:lnTo>
                    <a:pt x="18860" y="4490"/>
                  </a:lnTo>
                  <a:lnTo>
                    <a:pt x="18884" y="4324"/>
                  </a:lnTo>
                  <a:lnTo>
                    <a:pt x="18884" y="4134"/>
                  </a:lnTo>
                  <a:lnTo>
                    <a:pt x="18837" y="3967"/>
                  </a:lnTo>
                  <a:lnTo>
                    <a:pt x="18765" y="3825"/>
                  </a:lnTo>
                  <a:lnTo>
                    <a:pt x="18670" y="3682"/>
                  </a:lnTo>
                  <a:lnTo>
                    <a:pt x="18552" y="3563"/>
                  </a:lnTo>
                  <a:lnTo>
                    <a:pt x="18409" y="3468"/>
                  </a:lnTo>
                  <a:lnTo>
                    <a:pt x="18243" y="3397"/>
                  </a:lnTo>
                  <a:lnTo>
                    <a:pt x="6057" y="48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2"/>
            <p:cNvSpPr/>
            <p:nvPr/>
          </p:nvSpPr>
          <p:spPr>
            <a:xfrm>
              <a:off x="3865800" y="27209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5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CCB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2"/>
            <p:cNvSpPr/>
            <p:nvPr/>
          </p:nvSpPr>
          <p:spPr>
            <a:xfrm>
              <a:off x="3960225" y="274702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2"/>
            <p:cNvSpPr/>
            <p:nvPr/>
          </p:nvSpPr>
          <p:spPr>
            <a:xfrm>
              <a:off x="4054650" y="27731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33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33" y="2969"/>
                  </a:lnTo>
                  <a:lnTo>
                    <a:pt x="2304" y="2945"/>
                  </a:lnTo>
                  <a:lnTo>
                    <a:pt x="2399" y="2874"/>
                  </a:lnTo>
                  <a:lnTo>
                    <a:pt x="2447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2"/>
            <p:cNvSpPr/>
            <p:nvPr/>
          </p:nvSpPr>
          <p:spPr>
            <a:xfrm>
              <a:off x="3842050" y="28064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2"/>
            <p:cNvSpPr/>
            <p:nvPr/>
          </p:nvSpPr>
          <p:spPr>
            <a:xfrm>
              <a:off x="3936475" y="2832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09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23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99" y="2875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2"/>
            <p:cNvSpPr/>
            <p:nvPr/>
          </p:nvSpPr>
          <p:spPr>
            <a:xfrm>
              <a:off x="4031475" y="2858675"/>
              <a:ext cx="73675" cy="74250"/>
            </a:xfrm>
            <a:custGeom>
              <a:avLst/>
              <a:gdLst/>
              <a:ahLst/>
              <a:cxnLst/>
              <a:rect l="l" t="t" r="r" b="b"/>
              <a:pathLst>
                <a:path w="2947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3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2"/>
            <p:cNvSpPr/>
            <p:nvPr/>
          </p:nvSpPr>
          <p:spPr>
            <a:xfrm>
              <a:off x="3818300" y="2891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376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2"/>
            <p:cNvSpPr/>
            <p:nvPr/>
          </p:nvSpPr>
          <p:spPr>
            <a:xfrm>
              <a:off x="3913325" y="29180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6" y="1"/>
                  </a:moveTo>
                  <a:lnTo>
                    <a:pt x="641" y="48"/>
                  </a:lnTo>
                  <a:lnTo>
                    <a:pt x="570" y="96"/>
                  </a:lnTo>
                  <a:lnTo>
                    <a:pt x="523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376"/>
                  </a:lnTo>
                  <a:lnTo>
                    <a:pt x="166" y="2424"/>
                  </a:lnTo>
                  <a:lnTo>
                    <a:pt x="2090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5" y="856"/>
                  </a:lnTo>
                  <a:lnTo>
                    <a:pt x="2945" y="761"/>
                  </a:lnTo>
                  <a:lnTo>
                    <a:pt x="2922" y="666"/>
                  </a:lnTo>
                  <a:lnTo>
                    <a:pt x="2850" y="595"/>
                  </a:lnTo>
                  <a:lnTo>
                    <a:pt x="2755" y="547"/>
                  </a:lnTo>
                  <a:lnTo>
                    <a:pt x="855" y="25"/>
                  </a:lnTo>
                  <a:lnTo>
                    <a:pt x="736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2"/>
            <p:cNvSpPr/>
            <p:nvPr/>
          </p:nvSpPr>
          <p:spPr>
            <a:xfrm>
              <a:off x="4007725" y="294417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71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2"/>
            <p:cNvSpPr/>
            <p:nvPr/>
          </p:nvSpPr>
          <p:spPr>
            <a:xfrm>
              <a:off x="3795150" y="29774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66" y="2423"/>
                  </a:lnTo>
                  <a:lnTo>
                    <a:pt x="2090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56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2"/>
            <p:cNvSpPr/>
            <p:nvPr/>
          </p:nvSpPr>
          <p:spPr>
            <a:xfrm>
              <a:off x="3889550" y="3003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23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5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4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3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2"/>
            <p:cNvSpPr/>
            <p:nvPr/>
          </p:nvSpPr>
          <p:spPr>
            <a:xfrm>
              <a:off x="3983975" y="30297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2"/>
            <p:cNvSpPr/>
            <p:nvPr/>
          </p:nvSpPr>
          <p:spPr>
            <a:xfrm>
              <a:off x="3867600" y="27137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48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2"/>
            <p:cNvSpPr/>
            <p:nvPr/>
          </p:nvSpPr>
          <p:spPr>
            <a:xfrm>
              <a:off x="3962600" y="2739900"/>
              <a:ext cx="73650" cy="74275"/>
            </a:xfrm>
            <a:custGeom>
              <a:avLst/>
              <a:gdLst/>
              <a:ahLst/>
              <a:cxnLst/>
              <a:rect l="l" t="t" r="r" b="b"/>
              <a:pathLst>
                <a:path w="2946" h="2971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400"/>
                  </a:lnTo>
                  <a:lnTo>
                    <a:pt x="167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5"/>
                  </a:lnTo>
                  <a:lnTo>
                    <a:pt x="2756" y="547"/>
                  </a:lnTo>
                  <a:lnTo>
                    <a:pt x="856" y="25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2"/>
            <p:cNvSpPr/>
            <p:nvPr/>
          </p:nvSpPr>
          <p:spPr>
            <a:xfrm>
              <a:off x="4057025" y="27660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37" y="0"/>
                  </a:moveTo>
                  <a:lnTo>
                    <a:pt x="665" y="48"/>
                  </a:lnTo>
                  <a:lnTo>
                    <a:pt x="570" y="119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33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79"/>
                  </a:lnTo>
                  <a:lnTo>
                    <a:pt x="2969" y="760"/>
                  </a:lnTo>
                  <a:lnTo>
                    <a:pt x="2922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2"/>
            <p:cNvSpPr/>
            <p:nvPr/>
          </p:nvSpPr>
          <p:spPr>
            <a:xfrm>
              <a:off x="3843825" y="2799300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2"/>
            <p:cNvSpPr/>
            <p:nvPr/>
          </p:nvSpPr>
          <p:spPr>
            <a:xfrm>
              <a:off x="3938850" y="2825425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091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2"/>
            <p:cNvSpPr/>
            <p:nvPr/>
          </p:nvSpPr>
          <p:spPr>
            <a:xfrm>
              <a:off x="4033275" y="2851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2"/>
            <p:cNvSpPr/>
            <p:nvPr/>
          </p:nvSpPr>
          <p:spPr>
            <a:xfrm>
              <a:off x="3820675" y="288480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2"/>
            <p:cNvSpPr/>
            <p:nvPr/>
          </p:nvSpPr>
          <p:spPr>
            <a:xfrm>
              <a:off x="3915100" y="2910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32"/>
            <p:cNvSpPr/>
            <p:nvPr/>
          </p:nvSpPr>
          <p:spPr>
            <a:xfrm>
              <a:off x="4009525" y="2937050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32"/>
            <p:cNvSpPr/>
            <p:nvPr/>
          </p:nvSpPr>
          <p:spPr>
            <a:xfrm>
              <a:off x="3796925" y="29703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47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2" y="665"/>
                  </a:lnTo>
                  <a:lnTo>
                    <a:pt x="2875" y="594"/>
                  </a:lnTo>
                  <a:lnTo>
                    <a:pt x="2780" y="546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32"/>
            <p:cNvSpPr/>
            <p:nvPr/>
          </p:nvSpPr>
          <p:spPr>
            <a:xfrm>
              <a:off x="3891350" y="29964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6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32"/>
            <p:cNvSpPr/>
            <p:nvPr/>
          </p:nvSpPr>
          <p:spPr>
            <a:xfrm>
              <a:off x="3985750" y="3022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24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32"/>
            <p:cNvSpPr/>
            <p:nvPr/>
          </p:nvSpPr>
          <p:spPr>
            <a:xfrm>
              <a:off x="3881850" y="2608675"/>
              <a:ext cx="290400" cy="136000"/>
            </a:xfrm>
            <a:custGeom>
              <a:avLst/>
              <a:gdLst/>
              <a:ahLst/>
              <a:cxnLst/>
              <a:rect l="l" t="t" r="r" b="b"/>
              <a:pathLst>
                <a:path w="11616" h="5440" extrusionOk="0">
                  <a:moveTo>
                    <a:pt x="998" y="0"/>
                  </a:moveTo>
                  <a:lnTo>
                    <a:pt x="855" y="24"/>
                  </a:lnTo>
                  <a:lnTo>
                    <a:pt x="736" y="95"/>
                  </a:lnTo>
                  <a:lnTo>
                    <a:pt x="618" y="167"/>
                  </a:lnTo>
                  <a:lnTo>
                    <a:pt x="523" y="262"/>
                  </a:lnTo>
                  <a:lnTo>
                    <a:pt x="451" y="380"/>
                  </a:lnTo>
                  <a:lnTo>
                    <a:pt x="404" y="523"/>
                  </a:lnTo>
                  <a:lnTo>
                    <a:pt x="24" y="1829"/>
                  </a:lnTo>
                  <a:lnTo>
                    <a:pt x="0" y="1972"/>
                  </a:lnTo>
                  <a:lnTo>
                    <a:pt x="0" y="2114"/>
                  </a:lnTo>
                  <a:lnTo>
                    <a:pt x="48" y="2257"/>
                  </a:lnTo>
                  <a:lnTo>
                    <a:pt x="95" y="2376"/>
                  </a:lnTo>
                  <a:lnTo>
                    <a:pt x="166" y="2471"/>
                  </a:lnTo>
                  <a:lnTo>
                    <a:pt x="285" y="2590"/>
                  </a:lnTo>
                  <a:lnTo>
                    <a:pt x="404" y="2661"/>
                  </a:lnTo>
                  <a:lnTo>
                    <a:pt x="523" y="2708"/>
                  </a:lnTo>
                  <a:lnTo>
                    <a:pt x="10356" y="5416"/>
                  </a:lnTo>
                  <a:lnTo>
                    <a:pt x="10499" y="5440"/>
                  </a:lnTo>
                  <a:lnTo>
                    <a:pt x="10641" y="5440"/>
                  </a:lnTo>
                  <a:lnTo>
                    <a:pt x="10760" y="5416"/>
                  </a:lnTo>
                  <a:lnTo>
                    <a:pt x="10903" y="5345"/>
                  </a:lnTo>
                  <a:lnTo>
                    <a:pt x="10998" y="5274"/>
                  </a:lnTo>
                  <a:lnTo>
                    <a:pt x="11093" y="5179"/>
                  </a:lnTo>
                  <a:lnTo>
                    <a:pt x="11188" y="5060"/>
                  </a:lnTo>
                  <a:lnTo>
                    <a:pt x="11235" y="4917"/>
                  </a:lnTo>
                  <a:lnTo>
                    <a:pt x="11592" y="3611"/>
                  </a:lnTo>
                  <a:lnTo>
                    <a:pt x="11615" y="3468"/>
                  </a:lnTo>
                  <a:lnTo>
                    <a:pt x="11615" y="3326"/>
                  </a:lnTo>
                  <a:lnTo>
                    <a:pt x="11592" y="3207"/>
                  </a:lnTo>
                  <a:lnTo>
                    <a:pt x="11520" y="3065"/>
                  </a:lnTo>
                  <a:lnTo>
                    <a:pt x="11449" y="2970"/>
                  </a:lnTo>
                  <a:lnTo>
                    <a:pt x="11354" y="2875"/>
                  </a:lnTo>
                  <a:lnTo>
                    <a:pt x="11235" y="2780"/>
                  </a:lnTo>
                  <a:lnTo>
                    <a:pt x="11093" y="2732"/>
                  </a:lnTo>
                  <a:lnTo>
                    <a:pt x="1259" y="24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F3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3" name="Google Shape;2053;p32"/>
          <p:cNvSpPr/>
          <p:nvPr/>
        </p:nvSpPr>
        <p:spPr>
          <a:xfrm>
            <a:off x="150988" y="898925"/>
            <a:ext cx="463063" cy="480848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4" name="Google Shape;2054;p32"/>
          <p:cNvGrpSpPr/>
          <p:nvPr/>
        </p:nvGrpSpPr>
        <p:grpSpPr>
          <a:xfrm rot="-534048">
            <a:off x="189029" y="278684"/>
            <a:ext cx="387003" cy="521632"/>
            <a:chOff x="3000200" y="318325"/>
            <a:chExt cx="1296075" cy="1746950"/>
          </a:xfrm>
        </p:grpSpPr>
        <p:sp>
          <p:nvSpPr>
            <p:cNvPr id="2055" name="Google Shape;2055;p32"/>
            <p:cNvSpPr/>
            <p:nvPr/>
          </p:nvSpPr>
          <p:spPr>
            <a:xfrm>
              <a:off x="3000200" y="318325"/>
              <a:ext cx="1296075" cy="1746950"/>
            </a:xfrm>
            <a:custGeom>
              <a:avLst/>
              <a:gdLst/>
              <a:ahLst/>
              <a:cxnLst/>
              <a:rect l="l" t="t" r="r" b="b"/>
              <a:pathLst>
                <a:path w="51843" h="69878" extrusionOk="0">
                  <a:moveTo>
                    <a:pt x="24937" y="0"/>
                  </a:moveTo>
                  <a:lnTo>
                    <a:pt x="23859" y="27"/>
                  </a:lnTo>
                  <a:lnTo>
                    <a:pt x="22754" y="81"/>
                  </a:lnTo>
                  <a:lnTo>
                    <a:pt x="21649" y="162"/>
                  </a:lnTo>
                  <a:lnTo>
                    <a:pt x="20489" y="270"/>
                  </a:lnTo>
                  <a:lnTo>
                    <a:pt x="19330" y="378"/>
                  </a:lnTo>
                  <a:lnTo>
                    <a:pt x="18360" y="404"/>
                  </a:lnTo>
                  <a:lnTo>
                    <a:pt x="17362" y="458"/>
                  </a:lnTo>
                  <a:lnTo>
                    <a:pt x="16338" y="539"/>
                  </a:lnTo>
                  <a:lnTo>
                    <a:pt x="15259" y="647"/>
                  </a:lnTo>
                  <a:lnTo>
                    <a:pt x="14154" y="782"/>
                  </a:lnTo>
                  <a:lnTo>
                    <a:pt x="13022" y="944"/>
                  </a:lnTo>
                  <a:lnTo>
                    <a:pt x="11809" y="1105"/>
                  </a:lnTo>
                  <a:lnTo>
                    <a:pt x="10569" y="1321"/>
                  </a:lnTo>
                  <a:lnTo>
                    <a:pt x="9598" y="1456"/>
                  </a:lnTo>
                  <a:lnTo>
                    <a:pt x="8574" y="1618"/>
                  </a:lnTo>
                  <a:lnTo>
                    <a:pt x="7441" y="1833"/>
                  </a:lnTo>
                  <a:lnTo>
                    <a:pt x="6821" y="1968"/>
                  </a:lnTo>
                  <a:lnTo>
                    <a:pt x="6228" y="2130"/>
                  </a:lnTo>
                  <a:lnTo>
                    <a:pt x="5608" y="2319"/>
                  </a:lnTo>
                  <a:lnTo>
                    <a:pt x="5015" y="2561"/>
                  </a:lnTo>
                  <a:lnTo>
                    <a:pt x="4395" y="2831"/>
                  </a:lnTo>
                  <a:lnTo>
                    <a:pt x="3802" y="3127"/>
                  </a:lnTo>
                  <a:lnTo>
                    <a:pt x="3236" y="3505"/>
                  </a:lnTo>
                  <a:lnTo>
                    <a:pt x="2697" y="3909"/>
                  </a:lnTo>
                  <a:lnTo>
                    <a:pt x="2427" y="4152"/>
                  </a:lnTo>
                  <a:lnTo>
                    <a:pt x="2157" y="4394"/>
                  </a:lnTo>
                  <a:lnTo>
                    <a:pt x="1915" y="4637"/>
                  </a:lnTo>
                  <a:lnTo>
                    <a:pt x="1672" y="4934"/>
                  </a:lnTo>
                  <a:lnTo>
                    <a:pt x="1457" y="5203"/>
                  </a:lnTo>
                  <a:lnTo>
                    <a:pt x="1241" y="5527"/>
                  </a:lnTo>
                  <a:lnTo>
                    <a:pt x="1052" y="5850"/>
                  </a:lnTo>
                  <a:lnTo>
                    <a:pt x="863" y="6174"/>
                  </a:lnTo>
                  <a:lnTo>
                    <a:pt x="675" y="6524"/>
                  </a:lnTo>
                  <a:lnTo>
                    <a:pt x="540" y="6875"/>
                  </a:lnTo>
                  <a:lnTo>
                    <a:pt x="405" y="7225"/>
                  </a:lnTo>
                  <a:lnTo>
                    <a:pt x="297" y="7575"/>
                  </a:lnTo>
                  <a:lnTo>
                    <a:pt x="189" y="7926"/>
                  </a:lnTo>
                  <a:lnTo>
                    <a:pt x="136" y="8276"/>
                  </a:lnTo>
                  <a:lnTo>
                    <a:pt x="82" y="8627"/>
                  </a:lnTo>
                  <a:lnTo>
                    <a:pt x="28" y="8977"/>
                  </a:lnTo>
                  <a:lnTo>
                    <a:pt x="1" y="9651"/>
                  </a:lnTo>
                  <a:lnTo>
                    <a:pt x="28" y="10325"/>
                  </a:lnTo>
                  <a:lnTo>
                    <a:pt x="82" y="10972"/>
                  </a:lnTo>
                  <a:lnTo>
                    <a:pt x="189" y="11619"/>
                  </a:lnTo>
                  <a:lnTo>
                    <a:pt x="351" y="12239"/>
                  </a:lnTo>
                  <a:lnTo>
                    <a:pt x="540" y="12859"/>
                  </a:lnTo>
                  <a:lnTo>
                    <a:pt x="729" y="13452"/>
                  </a:lnTo>
                  <a:lnTo>
                    <a:pt x="971" y="14046"/>
                  </a:lnTo>
                  <a:lnTo>
                    <a:pt x="1430" y="15124"/>
                  </a:lnTo>
                  <a:lnTo>
                    <a:pt x="1915" y="16094"/>
                  </a:lnTo>
                  <a:lnTo>
                    <a:pt x="2184" y="16688"/>
                  </a:lnTo>
                  <a:lnTo>
                    <a:pt x="2454" y="17281"/>
                  </a:lnTo>
                  <a:lnTo>
                    <a:pt x="2589" y="17550"/>
                  </a:lnTo>
                  <a:lnTo>
                    <a:pt x="2751" y="17847"/>
                  </a:lnTo>
                  <a:lnTo>
                    <a:pt x="2885" y="18116"/>
                  </a:lnTo>
                  <a:lnTo>
                    <a:pt x="3074" y="18359"/>
                  </a:lnTo>
                  <a:lnTo>
                    <a:pt x="3451" y="18844"/>
                  </a:lnTo>
                  <a:lnTo>
                    <a:pt x="3856" y="19249"/>
                  </a:lnTo>
                  <a:lnTo>
                    <a:pt x="4314" y="19626"/>
                  </a:lnTo>
                  <a:lnTo>
                    <a:pt x="4799" y="19976"/>
                  </a:lnTo>
                  <a:lnTo>
                    <a:pt x="5312" y="20246"/>
                  </a:lnTo>
                  <a:lnTo>
                    <a:pt x="5851" y="20489"/>
                  </a:lnTo>
                  <a:lnTo>
                    <a:pt x="6390" y="20677"/>
                  </a:lnTo>
                  <a:lnTo>
                    <a:pt x="6956" y="20812"/>
                  </a:lnTo>
                  <a:lnTo>
                    <a:pt x="7522" y="20920"/>
                  </a:lnTo>
                  <a:lnTo>
                    <a:pt x="8088" y="20974"/>
                  </a:lnTo>
                  <a:lnTo>
                    <a:pt x="8654" y="20974"/>
                  </a:lnTo>
                  <a:lnTo>
                    <a:pt x="9194" y="20947"/>
                  </a:lnTo>
                  <a:lnTo>
                    <a:pt x="9733" y="20866"/>
                  </a:lnTo>
                  <a:lnTo>
                    <a:pt x="10245" y="20731"/>
                  </a:lnTo>
                  <a:lnTo>
                    <a:pt x="12537" y="20084"/>
                  </a:lnTo>
                  <a:lnTo>
                    <a:pt x="14666" y="19545"/>
                  </a:lnTo>
                  <a:lnTo>
                    <a:pt x="15691" y="19303"/>
                  </a:lnTo>
                  <a:lnTo>
                    <a:pt x="16661" y="19087"/>
                  </a:lnTo>
                  <a:lnTo>
                    <a:pt x="17605" y="18898"/>
                  </a:lnTo>
                  <a:lnTo>
                    <a:pt x="18521" y="18736"/>
                  </a:lnTo>
                  <a:lnTo>
                    <a:pt x="19411" y="18602"/>
                  </a:lnTo>
                  <a:lnTo>
                    <a:pt x="20247" y="18494"/>
                  </a:lnTo>
                  <a:lnTo>
                    <a:pt x="21055" y="18413"/>
                  </a:lnTo>
                  <a:lnTo>
                    <a:pt x="21837" y="18359"/>
                  </a:lnTo>
                  <a:lnTo>
                    <a:pt x="22592" y="18305"/>
                  </a:lnTo>
                  <a:lnTo>
                    <a:pt x="23320" y="18305"/>
                  </a:lnTo>
                  <a:lnTo>
                    <a:pt x="23994" y="18332"/>
                  </a:lnTo>
                  <a:lnTo>
                    <a:pt x="24641" y="18359"/>
                  </a:lnTo>
                  <a:lnTo>
                    <a:pt x="25261" y="18440"/>
                  </a:lnTo>
                  <a:lnTo>
                    <a:pt x="25854" y="18548"/>
                  </a:lnTo>
                  <a:lnTo>
                    <a:pt x="26420" y="18656"/>
                  </a:lnTo>
                  <a:lnTo>
                    <a:pt x="26959" y="18790"/>
                  </a:lnTo>
                  <a:lnTo>
                    <a:pt x="27472" y="18979"/>
                  </a:lnTo>
                  <a:lnTo>
                    <a:pt x="27957" y="19168"/>
                  </a:lnTo>
                  <a:lnTo>
                    <a:pt x="28388" y="19383"/>
                  </a:lnTo>
                  <a:lnTo>
                    <a:pt x="28819" y="19653"/>
                  </a:lnTo>
                  <a:lnTo>
                    <a:pt x="29197" y="19923"/>
                  </a:lnTo>
                  <a:lnTo>
                    <a:pt x="29574" y="20219"/>
                  </a:lnTo>
                  <a:lnTo>
                    <a:pt x="29925" y="20543"/>
                  </a:lnTo>
                  <a:lnTo>
                    <a:pt x="30221" y="20893"/>
                  </a:lnTo>
                  <a:lnTo>
                    <a:pt x="30518" y="21271"/>
                  </a:lnTo>
                  <a:lnTo>
                    <a:pt x="30787" y="21675"/>
                  </a:lnTo>
                  <a:lnTo>
                    <a:pt x="31003" y="22106"/>
                  </a:lnTo>
                  <a:lnTo>
                    <a:pt x="31219" y="22565"/>
                  </a:lnTo>
                  <a:lnTo>
                    <a:pt x="31408" y="23050"/>
                  </a:lnTo>
                  <a:lnTo>
                    <a:pt x="31488" y="23400"/>
                  </a:lnTo>
                  <a:lnTo>
                    <a:pt x="31542" y="23670"/>
                  </a:lnTo>
                  <a:lnTo>
                    <a:pt x="31461" y="23751"/>
                  </a:lnTo>
                  <a:lnTo>
                    <a:pt x="31327" y="23859"/>
                  </a:lnTo>
                  <a:lnTo>
                    <a:pt x="31084" y="24047"/>
                  </a:lnTo>
                  <a:lnTo>
                    <a:pt x="30680" y="24236"/>
                  </a:lnTo>
                  <a:lnTo>
                    <a:pt x="30140" y="24479"/>
                  </a:lnTo>
                  <a:lnTo>
                    <a:pt x="29413" y="24721"/>
                  </a:lnTo>
                  <a:lnTo>
                    <a:pt x="28442" y="24991"/>
                  </a:lnTo>
                  <a:lnTo>
                    <a:pt x="27229" y="25287"/>
                  </a:lnTo>
                  <a:lnTo>
                    <a:pt x="25450" y="25665"/>
                  </a:lnTo>
                  <a:lnTo>
                    <a:pt x="23616" y="25988"/>
                  </a:lnTo>
                  <a:lnTo>
                    <a:pt x="21756" y="26258"/>
                  </a:lnTo>
                  <a:lnTo>
                    <a:pt x="19842" y="26500"/>
                  </a:lnTo>
                  <a:lnTo>
                    <a:pt x="17928" y="26716"/>
                  </a:lnTo>
                  <a:lnTo>
                    <a:pt x="15987" y="26878"/>
                  </a:lnTo>
                  <a:lnTo>
                    <a:pt x="14019" y="27013"/>
                  </a:lnTo>
                  <a:lnTo>
                    <a:pt x="11997" y="27094"/>
                  </a:lnTo>
                  <a:lnTo>
                    <a:pt x="11620" y="27121"/>
                  </a:lnTo>
                  <a:lnTo>
                    <a:pt x="11216" y="27174"/>
                  </a:lnTo>
                  <a:lnTo>
                    <a:pt x="10811" y="27228"/>
                  </a:lnTo>
                  <a:lnTo>
                    <a:pt x="10434" y="27336"/>
                  </a:lnTo>
                  <a:lnTo>
                    <a:pt x="10056" y="27444"/>
                  </a:lnTo>
                  <a:lnTo>
                    <a:pt x="9679" y="27579"/>
                  </a:lnTo>
                  <a:lnTo>
                    <a:pt x="9328" y="27741"/>
                  </a:lnTo>
                  <a:lnTo>
                    <a:pt x="8951" y="27929"/>
                  </a:lnTo>
                  <a:lnTo>
                    <a:pt x="8628" y="28118"/>
                  </a:lnTo>
                  <a:lnTo>
                    <a:pt x="8277" y="28361"/>
                  </a:lnTo>
                  <a:lnTo>
                    <a:pt x="7980" y="28603"/>
                  </a:lnTo>
                  <a:lnTo>
                    <a:pt x="7657" y="28846"/>
                  </a:lnTo>
                  <a:lnTo>
                    <a:pt x="7387" y="29115"/>
                  </a:lnTo>
                  <a:lnTo>
                    <a:pt x="7091" y="29412"/>
                  </a:lnTo>
                  <a:lnTo>
                    <a:pt x="6848" y="29736"/>
                  </a:lnTo>
                  <a:lnTo>
                    <a:pt x="6606" y="30059"/>
                  </a:lnTo>
                  <a:lnTo>
                    <a:pt x="6390" y="30383"/>
                  </a:lnTo>
                  <a:lnTo>
                    <a:pt x="6201" y="30706"/>
                  </a:lnTo>
                  <a:lnTo>
                    <a:pt x="6039" y="31057"/>
                  </a:lnTo>
                  <a:lnTo>
                    <a:pt x="5878" y="31380"/>
                  </a:lnTo>
                  <a:lnTo>
                    <a:pt x="5770" y="31730"/>
                  </a:lnTo>
                  <a:lnTo>
                    <a:pt x="5662" y="32081"/>
                  </a:lnTo>
                  <a:lnTo>
                    <a:pt x="5581" y="32458"/>
                  </a:lnTo>
                  <a:lnTo>
                    <a:pt x="5500" y="32809"/>
                  </a:lnTo>
                  <a:lnTo>
                    <a:pt x="5473" y="33186"/>
                  </a:lnTo>
                  <a:lnTo>
                    <a:pt x="5446" y="33537"/>
                  </a:lnTo>
                  <a:lnTo>
                    <a:pt x="5446" y="33914"/>
                  </a:lnTo>
                  <a:lnTo>
                    <a:pt x="5473" y="34265"/>
                  </a:lnTo>
                  <a:lnTo>
                    <a:pt x="5527" y="34642"/>
                  </a:lnTo>
                  <a:lnTo>
                    <a:pt x="5581" y="34992"/>
                  </a:lnTo>
                  <a:lnTo>
                    <a:pt x="5689" y="35370"/>
                  </a:lnTo>
                  <a:lnTo>
                    <a:pt x="5797" y="35720"/>
                  </a:lnTo>
                  <a:lnTo>
                    <a:pt x="7172" y="39791"/>
                  </a:lnTo>
                  <a:lnTo>
                    <a:pt x="7360" y="40249"/>
                  </a:lnTo>
                  <a:lnTo>
                    <a:pt x="7576" y="40708"/>
                  </a:lnTo>
                  <a:lnTo>
                    <a:pt x="7846" y="41166"/>
                  </a:lnTo>
                  <a:lnTo>
                    <a:pt x="8142" y="41624"/>
                  </a:lnTo>
                  <a:lnTo>
                    <a:pt x="8466" y="42029"/>
                  </a:lnTo>
                  <a:lnTo>
                    <a:pt x="8816" y="42433"/>
                  </a:lnTo>
                  <a:lnTo>
                    <a:pt x="9221" y="42811"/>
                  </a:lnTo>
                  <a:lnTo>
                    <a:pt x="9625" y="43161"/>
                  </a:lnTo>
                  <a:lnTo>
                    <a:pt x="10083" y="43484"/>
                  </a:lnTo>
                  <a:lnTo>
                    <a:pt x="10542" y="43754"/>
                  </a:lnTo>
                  <a:lnTo>
                    <a:pt x="11054" y="43997"/>
                  </a:lnTo>
                  <a:lnTo>
                    <a:pt x="11566" y="44185"/>
                  </a:lnTo>
                  <a:lnTo>
                    <a:pt x="12132" y="44320"/>
                  </a:lnTo>
                  <a:lnTo>
                    <a:pt x="12671" y="44401"/>
                  </a:lnTo>
                  <a:lnTo>
                    <a:pt x="13264" y="44455"/>
                  </a:lnTo>
                  <a:lnTo>
                    <a:pt x="13857" y="44428"/>
                  </a:lnTo>
                  <a:lnTo>
                    <a:pt x="14235" y="44374"/>
                  </a:lnTo>
                  <a:lnTo>
                    <a:pt x="14612" y="44455"/>
                  </a:lnTo>
                  <a:lnTo>
                    <a:pt x="15044" y="44509"/>
                  </a:lnTo>
                  <a:lnTo>
                    <a:pt x="15448" y="44536"/>
                  </a:lnTo>
                  <a:lnTo>
                    <a:pt x="16284" y="44536"/>
                  </a:lnTo>
                  <a:lnTo>
                    <a:pt x="16688" y="44482"/>
                  </a:lnTo>
                  <a:lnTo>
                    <a:pt x="17119" y="44401"/>
                  </a:lnTo>
                  <a:lnTo>
                    <a:pt x="17524" y="44293"/>
                  </a:lnTo>
                  <a:lnTo>
                    <a:pt x="18360" y="44051"/>
                  </a:lnTo>
                  <a:lnTo>
                    <a:pt x="19168" y="43862"/>
                  </a:lnTo>
                  <a:lnTo>
                    <a:pt x="21945" y="43511"/>
                  </a:lnTo>
                  <a:lnTo>
                    <a:pt x="24614" y="43161"/>
                  </a:lnTo>
                  <a:lnTo>
                    <a:pt x="25477" y="43188"/>
                  </a:lnTo>
                  <a:lnTo>
                    <a:pt x="25881" y="43242"/>
                  </a:lnTo>
                  <a:lnTo>
                    <a:pt x="26285" y="43296"/>
                  </a:lnTo>
                  <a:lnTo>
                    <a:pt x="26663" y="43377"/>
                  </a:lnTo>
                  <a:lnTo>
                    <a:pt x="27013" y="43458"/>
                  </a:lnTo>
                  <a:lnTo>
                    <a:pt x="27364" y="43565"/>
                  </a:lnTo>
                  <a:lnTo>
                    <a:pt x="27687" y="43673"/>
                  </a:lnTo>
                  <a:lnTo>
                    <a:pt x="28011" y="43808"/>
                  </a:lnTo>
                  <a:lnTo>
                    <a:pt x="28307" y="43970"/>
                  </a:lnTo>
                  <a:lnTo>
                    <a:pt x="28604" y="44131"/>
                  </a:lnTo>
                  <a:lnTo>
                    <a:pt x="28873" y="44293"/>
                  </a:lnTo>
                  <a:lnTo>
                    <a:pt x="29143" y="44482"/>
                  </a:lnTo>
                  <a:lnTo>
                    <a:pt x="29386" y="44698"/>
                  </a:lnTo>
                  <a:lnTo>
                    <a:pt x="29601" y="44913"/>
                  </a:lnTo>
                  <a:lnTo>
                    <a:pt x="29817" y="45156"/>
                  </a:lnTo>
                  <a:lnTo>
                    <a:pt x="29952" y="45345"/>
                  </a:lnTo>
                  <a:lnTo>
                    <a:pt x="30087" y="45533"/>
                  </a:lnTo>
                  <a:lnTo>
                    <a:pt x="30194" y="45749"/>
                  </a:lnTo>
                  <a:lnTo>
                    <a:pt x="30302" y="45992"/>
                  </a:lnTo>
                  <a:lnTo>
                    <a:pt x="30464" y="46477"/>
                  </a:lnTo>
                  <a:lnTo>
                    <a:pt x="30599" y="47016"/>
                  </a:lnTo>
                  <a:lnTo>
                    <a:pt x="30680" y="47555"/>
                  </a:lnTo>
                  <a:lnTo>
                    <a:pt x="30680" y="48121"/>
                  </a:lnTo>
                  <a:lnTo>
                    <a:pt x="30653" y="48688"/>
                  </a:lnTo>
                  <a:lnTo>
                    <a:pt x="30545" y="49227"/>
                  </a:lnTo>
                  <a:lnTo>
                    <a:pt x="30167" y="49577"/>
                  </a:lnTo>
                  <a:lnTo>
                    <a:pt x="29736" y="49901"/>
                  </a:lnTo>
                  <a:lnTo>
                    <a:pt x="29278" y="50197"/>
                  </a:lnTo>
                  <a:lnTo>
                    <a:pt x="28819" y="50467"/>
                  </a:lnTo>
                  <a:lnTo>
                    <a:pt x="28388" y="50682"/>
                  </a:lnTo>
                  <a:lnTo>
                    <a:pt x="27930" y="50871"/>
                  </a:lnTo>
                  <a:lnTo>
                    <a:pt x="27472" y="51033"/>
                  </a:lnTo>
                  <a:lnTo>
                    <a:pt x="27013" y="51168"/>
                  </a:lnTo>
                  <a:lnTo>
                    <a:pt x="26555" y="51276"/>
                  </a:lnTo>
                  <a:lnTo>
                    <a:pt x="26097" y="51356"/>
                  </a:lnTo>
                  <a:lnTo>
                    <a:pt x="25638" y="51437"/>
                  </a:lnTo>
                  <a:lnTo>
                    <a:pt x="25153" y="51464"/>
                  </a:lnTo>
                  <a:lnTo>
                    <a:pt x="24695" y="51491"/>
                  </a:lnTo>
                  <a:lnTo>
                    <a:pt x="24237" y="51491"/>
                  </a:lnTo>
                  <a:lnTo>
                    <a:pt x="23778" y="51464"/>
                  </a:lnTo>
                  <a:lnTo>
                    <a:pt x="23320" y="51437"/>
                  </a:lnTo>
                  <a:lnTo>
                    <a:pt x="22862" y="51356"/>
                  </a:lnTo>
                  <a:lnTo>
                    <a:pt x="22403" y="51276"/>
                  </a:lnTo>
                  <a:lnTo>
                    <a:pt x="21945" y="51195"/>
                  </a:lnTo>
                  <a:lnTo>
                    <a:pt x="21487" y="51087"/>
                  </a:lnTo>
                  <a:lnTo>
                    <a:pt x="21055" y="50952"/>
                  </a:lnTo>
                  <a:lnTo>
                    <a:pt x="20624" y="50790"/>
                  </a:lnTo>
                  <a:lnTo>
                    <a:pt x="20193" y="50629"/>
                  </a:lnTo>
                  <a:lnTo>
                    <a:pt x="19761" y="50440"/>
                  </a:lnTo>
                  <a:lnTo>
                    <a:pt x="18926" y="50062"/>
                  </a:lnTo>
                  <a:lnTo>
                    <a:pt x="18144" y="49604"/>
                  </a:lnTo>
                  <a:lnTo>
                    <a:pt x="17362" y="49092"/>
                  </a:lnTo>
                  <a:lnTo>
                    <a:pt x="16661" y="48553"/>
                  </a:lnTo>
                  <a:lnTo>
                    <a:pt x="15987" y="47960"/>
                  </a:lnTo>
                  <a:lnTo>
                    <a:pt x="15394" y="47340"/>
                  </a:lnTo>
                  <a:lnTo>
                    <a:pt x="15151" y="47097"/>
                  </a:lnTo>
                  <a:lnTo>
                    <a:pt x="14909" y="46881"/>
                  </a:lnTo>
                  <a:lnTo>
                    <a:pt x="14612" y="46585"/>
                  </a:lnTo>
                  <a:lnTo>
                    <a:pt x="14289" y="46315"/>
                  </a:lnTo>
                  <a:lnTo>
                    <a:pt x="13965" y="46073"/>
                  </a:lnTo>
                  <a:lnTo>
                    <a:pt x="13642" y="45830"/>
                  </a:lnTo>
                  <a:lnTo>
                    <a:pt x="13291" y="45641"/>
                  </a:lnTo>
                  <a:lnTo>
                    <a:pt x="12914" y="45452"/>
                  </a:lnTo>
                  <a:lnTo>
                    <a:pt x="12563" y="45291"/>
                  </a:lnTo>
                  <a:lnTo>
                    <a:pt x="12186" y="45156"/>
                  </a:lnTo>
                  <a:lnTo>
                    <a:pt x="11809" y="45021"/>
                  </a:lnTo>
                  <a:lnTo>
                    <a:pt x="11431" y="44940"/>
                  </a:lnTo>
                  <a:lnTo>
                    <a:pt x="11027" y="44859"/>
                  </a:lnTo>
                  <a:lnTo>
                    <a:pt x="10649" y="44805"/>
                  </a:lnTo>
                  <a:lnTo>
                    <a:pt x="10245" y="44778"/>
                  </a:lnTo>
                  <a:lnTo>
                    <a:pt x="9868" y="44778"/>
                  </a:lnTo>
                  <a:lnTo>
                    <a:pt x="9463" y="44805"/>
                  </a:lnTo>
                  <a:lnTo>
                    <a:pt x="9086" y="44832"/>
                  </a:lnTo>
                  <a:lnTo>
                    <a:pt x="8708" y="44913"/>
                  </a:lnTo>
                  <a:lnTo>
                    <a:pt x="8331" y="45021"/>
                  </a:lnTo>
                  <a:lnTo>
                    <a:pt x="7980" y="45129"/>
                  </a:lnTo>
                  <a:lnTo>
                    <a:pt x="7630" y="45264"/>
                  </a:lnTo>
                  <a:lnTo>
                    <a:pt x="7280" y="45426"/>
                  </a:lnTo>
                  <a:lnTo>
                    <a:pt x="6956" y="45614"/>
                  </a:lnTo>
                  <a:lnTo>
                    <a:pt x="6633" y="45803"/>
                  </a:lnTo>
                  <a:lnTo>
                    <a:pt x="6336" y="46046"/>
                  </a:lnTo>
                  <a:lnTo>
                    <a:pt x="6039" y="46288"/>
                  </a:lnTo>
                  <a:lnTo>
                    <a:pt x="5770" y="46531"/>
                  </a:lnTo>
                  <a:lnTo>
                    <a:pt x="5500" y="46827"/>
                  </a:lnTo>
                  <a:lnTo>
                    <a:pt x="5258" y="47124"/>
                  </a:lnTo>
                  <a:lnTo>
                    <a:pt x="5042" y="47447"/>
                  </a:lnTo>
                  <a:lnTo>
                    <a:pt x="4826" y="47771"/>
                  </a:lnTo>
                  <a:lnTo>
                    <a:pt x="4638" y="48121"/>
                  </a:lnTo>
                  <a:lnTo>
                    <a:pt x="4449" y="48499"/>
                  </a:lnTo>
                  <a:lnTo>
                    <a:pt x="2481" y="52866"/>
                  </a:lnTo>
                  <a:lnTo>
                    <a:pt x="2346" y="53217"/>
                  </a:lnTo>
                  <a:lnTo>
                    <a:pt x="2211" y="53540"/>
                  </a:lnTo>
                  <a:lnTo>
                    <a:pt x="2104" y="53864"/>
                  </a:lnTo>
                  <a:lnTo>
                    <a:pt x="2023" y="54214"/>
                  </a:lnTo>
                  <a:lnTo>
                    <a:pt x="1942" y="54565"/>
                  </a:lnTo>
                  <a:lnTo>
                    <a:pt x="1915" y="54888"/>
                  </a:lnTo>
                  <a:lnTo>
                    <a:pt x="1861" y="55238"/>
                  </a:lnTo>
                  <a:lnTo>
                    <a:pt x="1861" y="55589"/>
                  </a:lnTo>
                  <a:lnTo>
                    <a:pt x="1861" y="55939"/>
                  </a:lnTo>
                  <a:lnTo>
                    <a:pt x="1888" y="56263"/>
                  </a:lnTo>
                  <a:lnTo>
                    <a:pt x="1915" y="56613"/>
                  </a:lnTo>
                  <a:lnTo>
                    <a:pt x="1969" y="56937"/>
                  </a:lnTo>
                  <a:lnTo>
                    <a:pt x="2050" y="57287"/>
                  </a:lnTo>
                  <a:lnTo>
                    <a:pt x="2130" y="57611"/>
                  </a:lnTo>
                  <a:lnTo>
                    <a:pt x="2238" y="57934"/>
                  </a:lnTo>
                  <a:lnTo>
                    <a:pt x="2346" y="58258"/>
                  </a:lnTo>
                  <a:lnTo>
                    <a:pt x="2481" y="58689"/>
                  </a:lnTo>
                  <a:lnTo>
                    <a:pt x="2643" y="59121"/>
                  </a:lnTo>
                  <a:lnTo>
                    <a:pt x="2804" y="59525"/>
                  </a:lnTo>
                  <a:lnTo>
                    <a:pt x="3020" y="59902"/>
                  </a:lnTo>
                  <a:lnTo>
                    <a:pt x="3263" y="60307"/>
                  </a:lnTo>
                  <a:lnTo>
                    <a:pt x="3532" y="60657"/>
                  </a:lnTo>
                  <a:lnTo>
                    <a:pt x="3829" y="61008"/>
                  </a:lnTo>
                  <a:lnTo>
                    <a:pt x="4152" y="61358"/>
                  </a:lnTo>
                  <a:lnTo>
                    <a:pt x="4665" y="61870"/>
                  </a:lnTo>
                  <a:lnTo>
                    <a:pt x="5204" y="62356"/>
                  </a:lnTo>
                  <a:lnTo>
                    <a:pt x="5770" y="62841"/>
                  </a:lnTo>
                  <a:lnTo>
                    <a:pt x="6309" y="63299"/>
                  </a:lnTo>
                  <a:lnTo>
                    <a:pt x="6875" y="63757"/>
                  </a:lnTo>
                  <a:lnTo>
                    <a:pt x="7468" y="64189"/>
                  </a:lnTo>
                  <a:lnTo>
                    <a:pt x="8034" y="64593"/>
                  </a:lnTo>
                  <a:lnTo>
                    <a:pt x="8654" y="64998"/>
                  </a:lnTo>
                  <a:lnTo>
                    <a:pt x="9248" y="65402"/>
                  </a:lnTo>
                  <a:lnTo>
                    <a:pt x="9868" y="65779"/>
                  </a:lnTo>
                  <a:lnTo>
                    <a:pt x="10488" y="66130"/>
                  </a:lnTo>
                  <a:lnTo>
                    <a:pt x="11108" y="66453"/>
                  </a:lnTo>
                  <a:lnTo>
                    <a:pt x="11728" y="66804"/>
                  </a:lnTo>
                  <a:lnTo>
                    <a:pt x="12375" y="67100"/>
                  </a:lnTo>
                  <a:lnTo>
                    <a:pt x="13022" y="67397"/>
                  </a:lnTo>
                  <a:lnTo>
                    <a:pt x="13669" y="67666"/>
                  </a:lnTo>
                  <a:lnTo>
                    <a:pt x="14343" y="67936"/>
                  </a:lnTo>
                  <a:lnTo>
                    <a:pt x="14990" y="68179"/>
                  </a:lnTo>
                  <a:lnTo>
                    <a:pt x="15664" y="68421"/>
                  </a:lnTo>
                  <a:lnTo>
                    <a:pt x="16338" y="68637"/>
                  </a:lnTo>
                  <a:lnTo>
                    <a:pt x="17012" y="68826"/>
                  </a:lnTo>
                  <a:lnTo>
                    <a:pt x="17686" y="69014"/>
                  </a:lnTo>
                  <a:lnTo>
                    <a:pt x="18387" y="69176"/>
                  </a:lnTo>
                  <a:lnTo>
                    <a:pt x="19087" y="69311"/>
                  </a:lnTo>
                  <a:lnTo>
                    <a:pt x="19761" y="69446"/>
                  </a:lnTo>
                  <a:lnTo>
                    <a:pt x="20462" y="69554"/>
                  </a:lnTo>
                  <a:lnTo>
                    <a:pt x="21163" y="69661"/>
                  </a:lnTo>
                  <a:lnTo>
                    <a:pt x="21864" y="69742"/>
                  </a:lnTo>
                  <a:lnTo>
                    <a:pt x="22565" y="69796"/>
                  </a:lnTo>
                  <a:lnTo>
                    <a:pt x="23266" y="69850"/>
                  </a:lnTo>
                  <a:lnTo>
                    <a:pt x="23967" y="69877"/>
                  </a:lnTo>
                  <a:lnTo>
                    <a:pt x="24668" y="69877"/>
                  </a:lnTo>
                  <a:lnTo>
                    <a:pt x="25773" y="69850"/>
                  </a:lnTo>
                  <a:lnTo>
                    <a:pt x="26878" y="69796"/>
                  </a:lnTo>
                  <a:lnTo>
                    <a:pt x="27984" y="69688"/>
                  </a:lnTo>
                  <a:lnTo>
                    <a:pt x="29089" y="69527"/>
                  </a:lnTo>
                  <a:lnTo>
                    <a:pt x="29925" y="69392"/>
                  </a:lnTo>
                  <a:lnTo>
                    <a:pt x="30761" y="69203"/>
                  </a:lnTo>
                  <a:lnTo>
                    <a:pt x="31569" y="69014"/>
                  </a:lnTo>
                  <a:lnTo>
                    <a:pt x="32405" y="68799"/>
                  </a:lnTo>
                  <a:lnTo>
                    <a:pt x="33214" y="68556"/>
                  </a:lnTo>
                  <a:lnTo>
                    <a:pt x="33996" y="68286"/>
                  </a:lnTo>
                  <a:lnTo>
                    <a:pt x="34804" y="67990"/>
                  </a:lnTo>
                  <a:lnTo>
                    <a:pt x="35586" y="67666"/>
                  </a:lnTo>
                  <a:lnTo>
                    <a:pt x="36341" y="67343"/>
                  </a:lnTo>
                  <a:lnTo>
                    <a:pt x="37096" y="66992"/>
                  </a:lnTo>
                  <a:lnTo>
                    <a:pt x="37851" y="66615"/>
                  </a:lnTo>
                  <a:lnTo>
                    <a:pt x="38579" y="66211"/>
                  </a:lnTo>
                  <a:lnTo>
                    <a:pt x="39306" y="65779"/>
                  </a:lnTo>
                  <a:lnTo>
                    <a:pt x="40007" y="65348"/>
                  </a:lnTo>
                  <a:lnTo>
                    <a:pt x="40681" y="64890"/>
                  </a:lnTo>
                  <a:lnTo>
                    <a:pt x="41355" y="64431"/>
                  </a:lnTo>
                  <a:lnTo>
                    <a:pt x="42029" y="63919"/>
                  </a:lnTo>
                  <a:lnTo>
                    <a:pt x="42676" y="63407"/>
                  </a:lnTo>
                  <a:lnTo>
                    <a:pt x="43296" y="62895"/>
                  </a:lnTo>
                  <a:lnTo>
                    <a:pt x="43889" y="62356"/>
                  </a:lnTo>
                  <a:lnTo>
                    <a:pt x="44482" y="61789"/>
                  </a:lnTo>
                  <a:lnTo>
                    <a:pt x="45049" y="61223"/>
                  </a:lnTo>
                  <a:lnTo>
                    <a:pt x="45588" y="60630"/>
                  </a:lnTo>
                  <a:lnTo>
                    <a:pt x="46100" y="60010"/>
                  </a:lnTo>
                  <a:lnTo>
                    <a:pt x="46612" y="59390"/>
                  </a:lnTo>
                  <a:lnTo>
                    <a:pt x="47097" y="58770"/>
                  </a:lnTo>
                  <a:lnTo>
                    <a:pt x="47556" y="58123"/>
                  </a:lnTo>
                  <a:lnTo>
                    <a:pt x="47987" y="57476"/>
                  </a:lnTo>
                  <a:lnTo>
                    <a:pt x="48391" y="56802"/>
                  </a:lnTo>
                  <a:lnTo>
                    <a:pt x="48769" y="56128"/>
                  </a:lnTo>
                  <a:lnTo>
                    <a:pt x="49119" y="55427"/>
                  </a:lnTo>
                  <a:lnTo>
                    <a:pt x="49443" y="54726"/>
                  </a:lnTo>
                  <a:lnTo>
                    <a:pt x="49712" y="54079"/>
                  </a:lnTo>
                  <a:lnTo>
                    <a:pt x="49982" y="53459"/>
                  </a:lnTo>
                  <a:lnTo>
                    <a:pt x="50198" y="52812"/>
                  </a:lnTo>
                  <a:lnTo>
                    <a:pt x="50386" y="52192"/>
                  </a:lnTo>
                  <a:lnTo>
                    <a:pt x="50575" y="51545"/>
                  </a:lnTo>
                  <a:lnTo>
                    <a:pt x="50737" y="50898"/>
                  </a:lnTo>
                  <a:lnTo>
                    <a:pt x="50872" y="50251"/>
                  </a:lnTo>
                  <a:lnTo>
                    <a:pt x="50979" y="49604"/>
                  </a:lnTo>
                  <a:lnTo>
                    <a:pt x="51060" y="48957"/>
                  </a:lnTo>
                  <a:lnTo>
                    <a:pt x="51141" y="48310"/>
                  </a:lnTo>
                  <a:lnTo>
                    <a:pt x="51195" y="47663"/>
                  </a:lnTo>
                  <a:lnTo>
                    <a:pt x="51222" y="47016"/>
                  </a:lnTo>
                  <a:lnTo>
                    <a:pt x="51222" y="46369"/>
                  </a:lnTo>
                  <a:lnTo>
                    <a:pt x="51195" y="45749"/>
                  </a:lnTo>
                  <a:lnTo>
                    <a:pt x="51168" y="45102"/>
                  </a:lnTo>
                  <a:lnTo>
                    <a:pt x="51087" y="44482"/>
                  </a:lnTo>
                  <a:lnTo>
                    <a:pt x="51006" y="43835"/>
                  </a:lnTo>
                  <a:lnTo>
                    <a:pt x="50926" y="43215"/>
                  </a:lnTo>
                  <a:lnTo>
                    <a:pt x="50791" y="42595"/>
                  </a:lnTo>
                  <a:lnTo>
                    <a:pt x="50656" y="42002"/>
                  </a:lnTo>
                  <a:lnTo>
                    <a:pt x="50494" y="41382"/>
                  </a:lnTo>
                  <a:lnTo>
                    <a:pt x="50305" y="40789"/>
                  </a:lnTo>
                  <a:lnTo>
                    <a:pt x="50117" y="40196"/>
                  </a:lnTo>
                  <a:lnTo>
                    <a:pt x="49874" y="39602"/>
                  </a:lnTo>
                  <a:lnTo>
                    <a:pt x="49632" y="39036"/>
                  </a:lnTo>
                  <a:lnTo>
                    <a:pt x="49389" y="38470"/>
                  </a:lnTo>
                  <a:lnTo>
                    <a:pt x="49092" y="37931"/>
                  </a:lnTo>
                  <a:lnTo>
                    <a:pt x="48796" y="37365"/>
                  </a:lnTo>
                  <a:lnTo>
                    <a:pt x="48472" y="36853"/>
                  </a:lnTo>
                  <a:lnTo>
                    <a:pt x="48149" y="36313"/>
                  </a:lnTo>
                  <a:lnTo>
                    <a:pt x="47798" y="35801"/>
                  </a:lnTo>
                  <a:lnTo>
                    <a:pt x="47421" y="35316"/>
                  </a:lnTo>
                  <a:lnTo>
                    <a:pt x="48095" y="34561"/>
                  </a:lnTo>
                  <a:lnTo>
                    <a:pt x="48418" y="34157"/>
                  </a:lnTo>
                  <a:lnTo>
                    <a:pt x="48715" y="33752"/>
                  </a:lnTo>
                  <a:lnTo>
                    <a:pt x="49011" y="33348"/>
                  </a:lnTo>
                  <a:lnTo>
                    <a:pt x="49308" y="32944"/>
                  </a:lnTo>
                  <a:lnTo>
                    <a:pt x="49578" y="32512"/>
                  </a:lnTo>
                  <a:lnTo>
                    <a:pt x="49820" y="32081"/>
                  </a:lnTo>
                  <a:lnTo>
                    <a:pt x="50063" y="31650"/>
                  </a:lnTo>
                  <a:lnTo>
                    <a:pt x="50279" y="31191"/>
                  </a:lnTo>
                  <a:lnTo>
                    <a:pt x="50494" y="30733"/>
                  </a:lnTo>
                  <a:lnTo>
                    <a:pt x="50683" y="30275"/>
                  </a:lnTo>
                  <a:lnTo>
                    <a:pt x="51006" y="29331"/>
                  </a:lnTo>
                  <a:lnTo>
                    <a:pt x="51303" y="28361"/>
                  </a:lnTo>
                  <a:lnTo>
                    <a:pt x="51519" y="27363"/>
                  </a:lnTo>
                  <a:lnTo>
                    <a:pt x="51680" y="26366"/>
                  </a:lnTo>
                  <a:lnTo>
                    <a:pt x="51788" y="25314"/>
                  </a:lnTo>
                  <a:lnTo>
                    <a:pt x="51842" y="24236"/>
                  </a:lnTo>
                  <a:lnTo>
                    <a:pt x="51815" y="23158"/>
                  </a:lnTo>
                  <a:lnTo>
                    <a:pt x="51734" y="22052"/>
                  </a:lnTo>
                  <a:lnTo>
                    <a:pt x="51600" y="20920"/>
                  </a:lnTo>
                  <a:lnTo>
                    <a:pt x="51384" y="19788"/>
                  </a:lnTo>
                  <a:lnTo>
                    <a:pt x="51195" y="18952"/>
                  </a:lnTo>
                  <a:lnTo>
                    <a:pt x="50979" y="18116"/>
                  </a:lnTo>
                  <a:lnTo>
                    <a:pt x="50764" y="17308"/>
                  </a:lnTo>
                  <a:lnTo>
                    <a:pt x="50494" y="16526"/>
                  </a:lnTo>
                  <a:lnTo>
                    <a:pt x="50225" y="15744"/>
                  </a:lnTo>
                  <a:lnTo>
                    <a:pt x="49928" y="14962"/>
                  </a:lnTo>
                  <a:lnTo>
                    <a:pt x="49605" y="14207"/>
                  </a:lnTo>
                  <a:lnTo>
                    <a:pt x="49254" y="13479"/>
                  </a:lnTo>
                  <a:lnTo>
                    <a:pt x="48877" y="12752"/>
                  </a:lnTo>
                  <a:lnTo>
                    <a:pt x="48499" y="12051"/>
                  </a:lnTo>
                  <a:lnTo>
                    <a:pt x="48095" y="11350"/>
                  </a:lnTo>
                  <a:lnTo>
                    <a:pt x="47664" y="10703"/>
                  </a:lnTo>
                  <a:lnTo>
                    <a:pt x="47232" y="10029"/>
                  </a:lnTo>
                  <a:lnTo>
                    <a:pt x="46774" y="9409"/>
                  </a:lnTo>
                  <a:lnTo>
                    <a:pt x="46289" y="8789"/>
                  </a:lnTo>
                  <a:lnTo>
                    <a:pt x="45776" y="8169"/>
                  </a:lnTo>
                  <a:lnTo>
                    <a:pt x="45264" y="7602"/>
                  </a:lnTo>
                  <a:lnTo>
                    <a:pt x="44725" y="7036"/>
                  </a:lnTo>
                  <a:lnTo>
                    <a:pt x="44159" y="6497"/>
                  </a:lnTo>
                  <a:lnTo>
                    <a:pt x="43593" y="5958"/>
                  </a:lnTo>
                  <a:lnTo>
                    <a:pt x="43000" y="5473"/>
                  </a:lnTo>
                  <a:lnTo>
                    <a:pt x="42407" y="4987"/>
                  </a:lnTo>
                  <a:lnTo>
                    <a:pt x="41787" y="4529"/>
                  </a:lnTo>
                  <a:lnTo>
                    <a:pt x="41140" y="4098"/>
                  </a:lnTo>
                  <a:lnTo>
                    <a:pt x="40493" y="3666"/>
                  </a:lnTo>
                  <a:lnTo>
                    <a:pt x="39846" y="3289"/>
                  </a:lnTo>
                  <a:lnTo>
                    <a:pt x="39145" y="2912"/>
                  </a:lnTo>
                  <a:lnTo>
                    <a:pt x="38444" y="2561"/>
                  </a:lnTo>
                  <a:lnTo>
                    <a:pt x="37743" y="2238"/>
                  </a:lnTo>
                  <a:lnTo>
                    <a:pt x="37015" y="1941"/>
                  </a:lnTo>
                  <a:lnTo>
                    <a:pt x="36287" y="1672"/>
                  </a:lnTo>
                  <a:lnTo>
                    <a:pt x="35532" y="1429"/>
                  </a:lnTo>
                  <a:lnTo>
                    <a:pt x="34670" y="1159"/>
                  </a:lnTo>
                  <a:lnTo>
                    <a:pt x="33753" y="917"/>
                  </a:lnTo>
                  <a:lnTo>
                    <a:pt x="32863" y="728"/>
                  </a:lnTo>
                  <a:lnTo>
                    <a:pt x="31920" y="539"/>
                  </a:lnTo>
                  <a:lnTo>
                    <a:pt x="30976" y="378"/>
                  </a:lnTo>
                  <a:lnTo>
                    <a:pt x="30033" y="243"/>
                  </a:lnTo>
                  <a:lnTo>
                    <a:pt x="29035" y="162"/>
                  </a:lnTo>
                  <a:lnTo>
                    <a:pt x="28038" y="81"/>
                  </a:lnTo>
                  <a:lnTo>
                    <a:pt x="27013" y="27"/>
                  </a:lnTo>
                  <a:lnTo>
                    <a:pt x="259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32"/>
            <p:cNvSpPr/>
            <p:nvPr/>
          </p:nvSpPr>
          <p:spPr>
            <a:xfrm>
              <a:off x="3095900" y="414025"/>
              <a:ext cx="1104650" cy="1555525"/>
            </a:xfrm>
            <a:custGeom>
              <a:avLst/>
              <a:gdLst/>
              <a:ahLst/>
              <a:cxnLst/>
              <a:rect l="l" t="t" r="r" b="b"/>
              <a:pathLst>
                <a:path w="44186" h="62221" extrusionOk="0">
                  <a:moveTo>
                    <a:pt x="20462" y="0"/>
                  </a:moveTo>
                  <a:lnTo>
                    <a:pt x="19519" y="54"/>
                  </a:lnTo>
                  <a:lnTo>
                    <a:pt x="18575" y="108"/>
                  </a:lnTo>
                  <a:lnTo>
                    <a:pt x="17659" y="189"/>
                  </a:lnTo>
                  <a:lnTo>
                    <a:pt x="16715" y="270"/>
                  </a:lnTo>
                  <a:lnTo>
                    <a:pt x="15772" y="378"/>
                  </a:lnTo>
                  <a:lnTo>
                    <a:pt x="14720" y="405"/>
                  </a:lnTo>
                  <a:lnTo>
                    <a:pt x="13669" y="485"/>
                  </a:lnTo>
                  <a:lnTo>
                    <a:pt x="12617" y="566"/>
                  </a:lnTo>
                  <a:lnTo>
                    <a:pt x="11566" y="674"/>
                  </a:lnTo>
                  <a:lnTo>
                    <a:pt x="10515" y="782"/>
                  </a:lnTo>
                  <a:lnTo>
                    <a:pt x="9463" y="944"/>
                  </a:lnTo>
                  <a:lnTo>
                    <a:pt x="7388" y="1267"/>
                  </a:lnTo>
                  <a:lnTo>
                    <a:pt x="6498" y="1402"/>
                  </a:lnTo>
                  <a:lnTo>
                    <a:pt x="5527" y="1537"/>
                  </a:lnTo>
                  <a:lnTo>
                    <a:pt x="4503" y="1726"/>
                  </a:lnTo>
                  <a:lnTo>
                    <a:pt x="4018" y="1833"/>
                  </a:lnTo>
                  <a:lnTo>
                    <a:pt x="3505" y="1968"/>
                  </a:lnTo>
                  <a:lnTo>
                    <a:pt x="3047" y="2103"/>
                  </a:lnTo>
                  <a:lnTo>
                    <a:pt x="2562" y="2292"/>
                  </a:lnTo>
                  <a:lnTo>
                    <a:pt x="2131" y="2507"/>
                  </a:lnTo>
                  <a:lnTo>
                    <a:pt x="1699" y="2750"/>
                  </a:lnTo>
                  <a:lnTo>
                    <a:pt x="1322" y="3020"/>
                  </a:lnTo>
                  <a:lnTo>
                    <a:pt x="998" y="3343"/>
                  </a:lnTo>
                  <a:lnTo>
                    <a:pt x="837" y="3532"/>
                  </a:lnTo>
                  <a:lnTo>
                    <a:pt x="675" y="3721"/>
                  </a:lnTo>
                  <a:lnTo>
                    <a:pt x="540" y="3909"/>
                  </a:lnTo>
                  <a:lnTo>
                    <a:pt x="432" y="4125"/>
                  </a:lnTo>
                  <a:lnTo>
                    <a:pt x="324" y="4341"/>
                  </a:lnTo>
                  <a:lnTo>
                    <a:pt x="217" y="4583"/>
                  </a:lnTo>
                  <a:lnTo>
                    <a:pt x="109" y="5042"/>
                  </a:lnTo>
                  <a:lnTo>
                    <a:pt x="28" y="5500"/>
                  </a:lnTo>
                  <a:lnTo>
                    <a:pt x="1" y="5985"/>
                  </a:lnTo>
                  <a:lnTo>
                    <a:pt x="55" y="6470"/>
                  </a:lnTo>
                  <a:lnTo>
                    <a:pt x="109" y="6956"/>
                  </a:lnTo>
                  <a:lnTo>
                    <a:pt x="243" y="7441"/>
                  </a:lnTo>
                  <a:lnTo>
                    <a:pt x="378" y="7926"/>
                  </a:lnTo>
                  <a:lnTo>
                    <a:pt x="540" y="8411"/>
                  </a:lnTo>
                  <a:lnTo>
                    <a:pt x="729" y="8897"/>
                  </a:lnTo>
                  <a:lnTo>
                    <a:pt x="1160" y="9840"/>
                  </a:lnTo>
                  <a:lnTo>
                    <a:pt x="1591" y="10757"/>
                  </a:lnTo>
                  <a:lnTo>
                    <a:pt x="1996" y="11619"/>
                  </a:lnTo>
                  <a:lnTo>
                    <a:pt x="2158" y="11943"/>
                  </a:lnTo>
                  <a:lnTo>
                    <a:pt x="2265" y="12132"/>
                  </a:lnTo>
                  <a:lnTo>
                    <a:pt x="2373" y="12320"/>
                  </a:lnTo>
                  <a:lnTo>
                    <a:pt x="2535" y="12509"/>
                  </a:lnTo>
                  <a:lnTo>
                    <a:pt x="2697" y="12644"/>
                  </a:lnTo>
                  <a:lnTo>
                    <a:pt x="2885" y="12806"/>
                  </a:lnTo>
                  <a:lnTo>
                    <a:pt x="3074" y="12913"/>
                  </a:lnTo>
                  <a:lnTo>
                    <a:pt x="3290" y="13021"/>
                  </a:lnTo>
                  <a:lnTo>
                    <a:pt x="3505" y="13129"/>
                  </a:lnTo>
                  <a:lnTo>
                    <a:pt x="3748" y="13210"/>
                  </a:lnTo>
                  <a:lnTo>
                    <a:pt x="3991" y="13264"/>
                  </a:lnTo>
                  <a:lnTo>
                    <a:pt x="4206" y="13291"/>
                  </a:lnTo>
                  <a:lnTo>
                    <a:pt x="4449" y="13318"/>
                  </a:lnTo>
                  <a:lnTo>
                    <a:pt x="4907" y="13318"/>
                  </a:lnTo>
                  <a:lnTo>
                    <a:pt x="5123" y="13291"/>
                  </a:lnTo>
                  <a:lnTo>
                    <a:pt x="5339" y="13237"/>
                  </a:lnTo>
                  <a:lnTo>
                    <a:pt x="7118" y="12698"/>
                  </a:lnTo>
                  <a:lnTo>
                    <a:pt x="7145" y="12698"/>
                  </a:lnTo>
                  <a:lnTo>
                    <a:pt x="8655" y="12293"/>
                  </a:lnTo>
                  <a:lnTo>
                    <a:pt x="10245" y="11889"/>
                  </a:lnTo>
                  <a:lnTo>
                    <a:pt x="11890" y="11512"/>
                  </a:lnTo>
                  <a:lnTo>
                    <a:pt x="13615" y="11188"/>
                  </a:lnTo>
                  <a:lnTo>
                    <a:pt x="14478" y="11053"/>
                  </a:lnTo>
                  <a:lnTo>
                    <a:pt x="15340" y="10918"/>
                  </a:lnTo>
                  <a:lnTo>
                    <a:pt x="16203" y="10811"/>
                  </a:lnTo>
                  <a:lnTo>
                    <a:pt x="17066" y="10730"/>
                  </a:lnTo>
                  <a:lnTo>
                    <a:pt x="17928" y="10676"/>
                  </a:lnTo>
                  <a:lnTo>
                    <a:pt x="18791" y="10649"/>
                  </a:lnTo>
                  <a:lnTo>
                    <a:pt x="19654" y="10649"/>
                  </a:lnTo>
                  <a:lnTo>
                    <a:pt x="20489" y="10676"/>
                  </a:lnTo>
                  <a:lnTo>
                    <a:pt x="21325" y="10757"/>
                  </a:lnTo>
                  <a:lnTo>
                    <a:pt x="22134" y="10865"/>
                  </a:lnTo>
                  <a:lnTo>
                    <a:pt x="22943" y="10999"/>
                  </a:lnTo>
                  <a:lnTo>
                    <a:pt x="23724" y="11161"/>
                  </a:lnTo>
                  <a:lnTo>
                    <a:pt x="24506" y="11404"/>
                  </a:lnTo>
                  <a:lnTo>
                    <a:pt x="25234" y="11673"/>
                  </a:lnTo>
                  <a:lnTo>
                    <a:pt x="25962" y="11970"/>
                  </a:lnTo>
                  <a:lnTo>
                    <a:pt x="26663" y="12320"/>
                  </a:lnTo>
                  <a:lnTo>
                    <a:pt x="27310" y="12752"/>
                  </a:lnTo>
                  <a:lnTo>
                    <a:pt x="27930" y="13210"/>
                  </a:lnTo>
                  <a:lnTo>
                    <a:pt x="28253" y="13453"/>
                  </a:lnTo>
                  <a:lnTo>
                    <a:pt x="28523" y="13722"/>
                  </a:lnTo>
                  <a:lnTo>
                    <a:pt x="28820" y="14019"/>
                  </a:lnTo>
                  <a:lnTo>
                    <a:pt x="29089" y="14315"/>
                  </a:lnTo>
                  <a:lnTo>
                    <a:pt x="29359" y="14612"/>
                  </a:lnTo>
                  <a:lnTo>
                    <a:pt x="29601" y="14935"/>
                  </a:lnTo>
                  <a:lnTo>
                    <a:pt x="29871" y="15286"/>
                  </a:lnTo>
                  <a:lnTo>
                    <a:pt x="30087" y="15636"/>
                  </a:lnTo>
                  <a:lnTo>
                    <a:pt x="30329" y="16014"/>
                  </a:lnTo>
                  <a:lnTo>
                    <a:pt x="30518" y="16418"/>
                  </a:lnTo>
                  <a:lnTo>
                    <a:pt x="30734" y="16822"/>
                  </a:lnTo>
                  <a:lnTo>
                    <a:pt x="30922" y="17227"/>
                  </a:lnTo>
                  <a:lnTo>
                    <a:pt x="31084" y="17631"/>
                  </a:lnTo>
                  <a:lnTo>
                    <a:pt x="31219" y="18009"/>
                  </a:lnTo>
                  <a:lnTo>
                    <a:pt x="31354" y="18575"/>
                  </a:lnTo>
                  <a:lnTo>
                    <a:pt x="31462" y="19087"/>
                  </a:lnTo>
                  <a:lnTo>
                    <a:pt x="31515" y="19599"/>
                  </a:lnTo>
                  <a:lnTo>
                    <a:pt x="31515" y="20057"/>
                  </a:lnTo>
                  <a:lnTo>
                    <a:pt x="31462" y="20516"/>
                  </a:lnTo>
                  <a:lnTo>
                    <a:pt x="31381" y="20920"/>
                  </a:lnTo>
                  <a:lnTo>
                    <a:pt x="31246" y="21325"/>
                  </a:lnTo>
                  <a:lnTo>
                    <a:pt x="31057" y="21702"/>
                  </a:lnTo>
                  <a:lnTo>
                    <a:pt x="30842" y="22025"/>
                  </a:lnTo>
                  <a:lnTo>
                    <a:pt x="30599" y="22349"/>
                  </a:lnTo>
                  <a:lnTo>
                    <a:pt x="30302" y="22672"/>
                  </a:lnTo>
                  <a:lnTo>
                    <a:pt x="29979" y="22942"/>
                  </a:lnTo>
                  <a:lnTo>
                    <a:pt x="29628" y="23212"/>
                  </a:lnTo>
                  <a:lnTo>
                    <a:pt x="29278" y="23454"/>
                  </a:lnTo>
                  <a:lnTo>
                    <a:pt x="28874" y="23670"/>
                  </a:lnTo>
                  <a:lnTo>
                    <a:pt x="28469" y="23886"/>
                  </a:lnTo>
                  <a:lnTo>
                    <a:pt x="27984" y="24101"/>
                  </a:lnTo>
                  <a:lnTo>
                    <a:pt x="27472" y="24290"/>
                  </a:lnTo>
                  <a:lnTo>
                    <a:pt x="26959" y="24479"/>
                  </a:lnTo>
                  <a:lnTo>
                    <a:pt x="26420" y="24640"/>
                  </a:lnTo>
                  <a:lnTo>
                    <a:pt x="25315" y="24937"/>
                  </a:lnTo>
                  <a:lnTo>
                    <a:pt x="24210" y="25207"/>
                  </a:lnTo>
                  <a:lnTo>
                    <a:pt x="22242" y="25611"/>
                  </a:lnTo>
                  <a:lnTo>
                    <a:pt x="20274" y="25961"/>
                  </a:lnTo>
                  <a:lnTo>
                    <a:pt x="18279" y="26258"/>
                  </a:lnTo>
                  <a:lnTo>
                    <a:pt x="16311" y="26501"/>
                  </a:lnTo>
                  <a:lnTo>
                    <a:pt x="14316" y="26716"/>
                  </a:lnTo>
                  <a:lnTo>
                    <a:pt x="12321" y="26878"/>
                  </a:lnTo>
                  <a:lnTo>
                    <a:pt x="10299" y="27013"/>
                  </a:lnTo>
                  <a:lnTo>
                    <a:pt x="8304" y="27094"/>
                  </a:lnTo>
                  <a:lnTo>
                    <a:pt x="7981" y="27121"/>
                  </a:lnTo>
                  <a:lnTo>
                    <a:pt x="7657" y="27175"/>
                  </a:lnTo>
                  <a:lnTo>
                    <a:pt x="7361" y="27282"/>
                  </a:lnTo>
                  <a:lnTo>
                    <a:pt x="7064" y="27417"/>
                  </a:lnTo>
                  <a:lnTo>
                    <a:pt x="6794" y="27579"/>
                  </a:lnTo>
                  <a:lnTo>
                    <a:pt x="6525" y="27768"/>
                  </a:lnTo>
                  <a:lnTo>
                    <a:pt x="6282" y="27983"/>
                  </a:lnTo>
                  <a:lnTo>
                    <a:pt x="6067" y="28226"/>
                  </a:lnTo>
                  <a:lnTo>
                    <a:pt x="5878" y="28469"/>
                  </a:lnTo>
                  <a:lnTo>
                    <a:pt x="5716" y="28765"/>
                  </a:lnTo>
                  <a:lnTo>
                    <a:pt x="5608" y="29035"/>
                  </a:lnTo>
                  <a:lnTo>
                    <a:pt x="5500" y="29358"/>
                  </a:lnTo>
                  <a:lnTo>
                    <a:pt x="5473" y="29655"/>
                  </a:lnTo>
                  <a:lnTo>
                    <a:pt x="5447" y="29978"/>
                  </a:lnTo>
                  <a:lnTo>
                    <a:pt x="5500" y="30329"/>
                  </a:lnTo>
                  <a:lnTo>
                    <a:pt x="5581" y="30652"/>
                  </a:lnTo>
                  <a:lnTo>
                    <a:pt x="6821" y="34265"/>
                  </a:lnTo>
                  <a:lnTo>
                    <a:pt x="6983" y="34696"/>
                  </a:lnTo>
                  <a:lnTo>
                    <a:pt x="7145" y="35100"/>
                  </a:lnTo>
                  <a:lnTo>
                    <a:pt x="7388" y="35505"/>
                  </a:lnTo>
                  <a:lnTo>
                    <a:pt x="7657" y="35882"/>
                  </a:lnTo>
                  <a:lnTo>
                    <a:pt x="7819" y="36044"/>
                  </a:lnTo>
                  <a:lnTo>
                    <a:pt x="8008" y="36206"/>
                  </a:lnTo>
                  <a:lnTo>
                    <a:pt x="8169" y="36341"/>
                  </a:lnTo>
                  <a:lnTo>
                    <a:pt x="8385" y="36448"/>
                  </a:lnTo>
                  <a:lnTo>
                    <a:pt x="8574" y="36556"/>
                  </a:lnTo>
                  <a:lnTo>
                    <a:pt x="8789" y="36664"/>
                  </a:lnTo>
                  <a:lnTo>
                    <a:pt x="9005" y="36718"/>
                  </a:lnTo>
                  <a:lnTo>
                    <a:pt x="9221" y="36772"/>
                  </a:lnTo>
                  <a:lnTo>
                    <a:pt x="9463" y="36799"/>
                  </a:lnTo>
                  <a:lnTo>
                    <a:pt x="9679" y="36772"/>
                  </a:lnTo>
                  <a:lnTo>
                    <a:pt x="10811" y="36664"/>
                  </a:lnTo>
                  <a:lnTo>
                    <a:pt x="11000" y="36745"/>
                  </a:lnTo>
                  <a:lnTo>
                    <a:pt x="11216" y="36799"/>
                  </a:lnTo>
                  <a:lnTo>
                    <a:pt x="11431" y="36853"/>
                  </a:lnTo>
                  <a:lnTo>
                    <a:pt x="11647" y="36880"/>
                  </a:lnTo>
                  <a:lnTo>
                    <a:pt x="12132" y="36880"/>
                  </a:lnTo>
                  <a:lnTo>
                    <a:pt x="12402" y="36826"/>
                  </a:lnTo>
                  <a:lnTo>
                    <a:pt x="12671" y="36772"/>
                  </a:lnTo>
                  <a:lnTo>
                    <a:pt x="13642" y="36502"/>
                  </a:lnTo>
                  <a:lnTo>
                    <a:pt x="14666" y="36260"/>
                  </a:lnTo>
                  <a:lnTo>
                    <a:pt x="17605" y="35882"/>
                  </a:lnTo>
                  <a:lnTo>
                    <a:pt x="20516" y="35478"/>
                  </a:lnTo>
                  <a:lnTo>
                    <a:pt x="21487" y="35505"/>
                  </a:lnTo>
                  <a:lnTo>
                    <a:pt x="22457" y="35613"/>
                  </a:lnTo>
                  <a:lnTo>
                    <a:pt x="22943" y="35667"/>
                  </a:lnTo>
                  <a:lnTo>
                    <a:pt x="23401" y="35747"/>
                  </a:lnTo>
                  <a:lnTo>
                    <a:pt x="23859" y="35855"/>
                  </a:lnTo>
                  <a:lnTo>
                    <a:pt x="24318" y="35963"/>
                  </a:lnTo>
                  <a:lnTo>
                    <a:pt x="24965" y="36179"/>
                  </a:lnTo>
                  <a:lnTo>
                    <a:pt x="25612" y="36421"/>
                  </a:lnTo>
                  <a:lnTo>
                    <a:pt x="26205" y="36691"/>
                  </a:lnTo>
                  <a:lnTo>
                    <a:pt x="26798" y="37041"/>
                  </a:lnTo>
                  <a:lnTo>
                    <a:pt x="27364" y="37419"/>
                  </a:lnTo>
                  <a:lnTo>
                    <a:pt x="27903" y="37850"/>
                  </a:lnTo>
                  <a:lnTo>
                    <a:pt x="28415" y="38309"/>
                  </a:lnTo>
                  <a:lnTo>
                    <a:pt x="28927" y="38848"/>
                  </a:lnTo>
                  <a:lnTo>
                    <a:pt x="29224" y="39225"/>
                  </a:lnTo>
                  <a:lnTo>
                    <a:pt x="29494" y="39656"/>
                  </a:lnTo>
                  <a:lnTo>
                    <a:pt x="29736" y="40088"/>
                  </a:lnTo>
                  <a:lnTo>
                    <a:pt x="29952" y="40546"/>
                  </a:lnTo>
                  <a:lnTo>
                    <a:pt x="30141" y="41004"/>
                  </a:lnTo>
                  <a:lnTo>
                    <a:pt x="30302" y="41517"/>
                  </a:lnTo>
                  <a:lnTo>
                    <a:pt x="30437" y="42029"/>
                  </a:lnTo>
                  <a:lnTo>
                    <a:pt x="30545" y="42541"/>
                  </a:lnTo>
                  <a:lnTo>
                    <a:pt x="30626" y="43053"/>
                  </a:lnTo>
                  <a:lnTo>
                    <a:pt x="30680" y="43592"/>
                  </a:lnTo>
                  <a:lnTo>
                    <a:pt x="30680" y="44132"/>
                  </a:lnTo>
                  <a:lnTo>
                    <a:pt x="30680" y="44644"/>
                  </a:lnTo>
                  <a:lnTo>
                    <a:pt x="30626" y="45183"/>
                  </a:lnTo>
                  <a:lnTo>
                    <a:pt x="30572" y="45695"/>
                  </a:lnTo>
                  <a:lnTo>
                    <a:pt x="30464" y="46207"/>
                  </a:lnTo>
                  <a:lnTo>
                    <a:pt x="30329" y="46720"/>
                  </a:lnTo>
                  <a:lnTo>
                    <a:pt x="30221" y="47070"/>
                  </a:lnTo>
                  <a:lnTo>
                    <a:pt x="30087" y="47394"/>
                  </a:lnTo>
                  <a:lnTo>
                    <a:pt x="29736" y="47771"/>
                  </a:lnTo>
                  <a:lnTo>
                    <a:pt x="29386" y="48148"/>
                  </a:lnTo>
                  <a:lnTo>
                    <a:pt x="28981" y="48526"/>
                  </a:lnTo>
                  <a:lnTo>
                    <a:pt x="28577" y="48849"/>
                  </a:lnTo>
                  <a:lnTo>
                    <a:pt x="28173" y="49173"/>
                  </a:lnTo>
                  <a:lnTo>
                    <a:pt x="27741" y="49469"/>
                  </a:lnTo>
                  <a:lnTo>
                    <a:pt x="27283" y="49739"/>
                  </a:lnTo>
                  <a:lnTo>
                    <a:pt x="26825" y="50009"/>
                  </a:lnTo>
                  <a:lnTo>
                    <a:pt x="26744" y="50036"/>
                  </a:lnTo>
                  <a:lnTo>
                    <a:pt x="26151" y="50332"/>
                  </a:lnTo>
                  <a:lnTo>
                    <a:pt x="25558" y="50575"/>
                  </a:lnTo>
                  <a:lnTo>
                    <a:pt x="24991" y="50790"/>
                  </a:lnTo>
                  <a:lnTo>
                    <a:pt x="24371" y="50979"/>
                  </a:lnTo>
                  <a:lnTo>
                    <a:pt x="23778" y="51141"/>
                  </a:lnTo>
                  <a:lnTo>
                    <a:pt x="23185" y="51276"/>
                  </a:lnTo>
                  <a:lnTo>
                    <a:pt x="22565" y="51357"/>
                  </a:lnTo>
                  <a:lnTo>
                    <a:pt x="21972" y="51437"/>
                  </a:lnTo>
                  <a:lnTo>
                    <a:pt x="21352" y="51491"/>
                  </a:lnTo>
                  <a:lnTo>
                    <a:pt x="20732" y="51518"/>
                  </a:lnTo>
                  <a:lnTo>
                    <a:pt x="20139" y="51491"/>
                  </a:lnTo>
                  <a:lnTo>
                    <a:pt x="19519" y="51464"/>
                  </a:lnTo>
                  <a:lnTo>
                    <a:pt x="18926" y="51410"/>
                  </a:lnTo>
                  <a:lnTo>
                    <a:pt x="18306" y="51330"/>
                  </a:lnTo>
                  <a:lnTo>
                    <a:pt x="17713" y="51222"/>
                  </a:lnTo>
                  <a:lnTo>
                    <a:pt x="17120" y="51087"/>
                  </a:lnTo>
                  <a:lnTo>
                    <a:pt x="16526" y="50925"/>
                  </a:lnTo>
                  <a:lnTo>
                    <a:pt x="15933" y="50737"/>
                  </a:lnTo>
                  <a:lnTo>
                    <a:pt x="15367" y="50548"/>
                  </a:lnTo>
                  <a:lnTo>
                    <a:pt x="14774" y="50332"/>
                  </a:lnTo>
                  <a:lnTo>
                    <a:pt x="14208" y="50089"/>
                  </a:lnTo>
                  <a:lnTo>
                    <a:pt x="13669" y="49820"/>
                  </a:lnTo>
                  <a:lnTo>
                    <a:pt x="13103" y="49523"/>
                  </a:lnTo>
                  <a:lnTo>
                    <a:pt x="12591" y="49227"/>
                  </a:lnTo>
                  <a:lnTo>
                    <a:pt x="12051" y="48903"/>
                  </a:lnTo>
                  <a:lnTo>
                    <a:pt x="11539" y="48553"/>
                  </a:lnTo>
                  <a:lnTo>
                    <a:pt x="11027" y="48175"/>
                  </a:lnTo>
                  <a:lnTo>
                    <a:pt x="10542" y="47798"/>
                  </a:lnTo>
                  <a:lnTo>
                    <a:pt x="10083" y="47394"/>
                  </a:lnTo>
                  <a:lnTo>
                    <a:pt x="9625" y="46989"/>
                  </a:lnTo>
                  <a:lnTo>
                    <a:pt x="9167" y="46558"/>
                  </a:lnTo>
                  <a:lnTo>
                    <a:pt x="8735" y="46100"/>
                  </a:lnTo>
                  <a:lnTo>
                    <a:pt x="8439" y="45830"/>
                  </a:lnTo>
                  <a:lnTo>
                    <a:pt x="8223" y="45614"/>
                  </a:lnTo>
                  <a:lnTo>
                    <a:pt x="7954" y="45399"/>
                  </a:lnTo>
                  <a:lnTo>
                    <a:pt x="7684" y="45210"/>
                  </a:lnTo>
                  <a:lnTo>
                    <a:pt x="7388" y="45048"/>
                  </a:lnTo>
                  <a:lnTo>
                    <a:pt x="7091" y="44940"/>
                  </a:lnTo>
                  <a:lnTo>
                    <a:pt x="6794" y="44833"/>
                  </a:lnTo>
                  <a:lnTo>
                    <a:pt x="6498" y="44779"/>
                  </a:lnTo>
                  <a:lnTo>
                    <a:pt x="6174" y="44779"/>
                  </a:lnTo>
                  <a:lnTo>
                    <a:pt x="5878" y="44806"/>
                  </a:lnTo>
                  <a:lnTo>
                    <a:pt x="5581" y="44860"/>
                  </a:lnTo>
                  <a:lnTo>
                    <a:pt x="5285" y="44967"/>
                  </a:lnTo>
                  <a:lnTo>
                    <a:pt x="5015" y="45129"/>
                  </a:lnTo>
                  <a:lnTo>
                    <a:pt x="4746" y="45318"/>
                  </a:lnTo>
                  <a:lnTo>
                    <a:pt x="4530" y="45587"/>
                  </a:lnTo>
                  <a:lnTo>
                    <a:pt x="4314" y="45884"/>
                  </a:lnTo>
                  <a:lnTo>
                    <a:pt x="4126" y="46234"/>
                  </a:lnTo>
                  <a:lnTo>
                    <a:pt x="2131" y="50629"/>
                  </a:lnTo>
                  <a:lnTo>
                    <a:pt x="1996" y="50979"/>
                  </a:lnTo>
                  <a:lnTo>
                    <a:pt x="1915" y="51330"/>
                  </a:lnTo>
                  <a:lnTo>
                    <a:pt x="1861" y="51680"/>
                  </a:lnTo>
                  <a:lnTo>
                    <a:pt x="1861" y="52004"/>
                  </a:lnTo>
                  <a:lnTo>
                    <a:pt x="1888" y="52354"/>
                  </a:lnTo>
                  <a:lnTo>
                    <a:pt x="1969" y="52651"/>
                  </a:lnTo>
                  <a:lnTo>
                    <a:pt x="2050" y="52947"/>
                  </a:lnTo>
                  <a:lnTo>
                    <a:pt x="2185" y="53244"/>
                  </a:lnTo>
                  <a:lnTo>
                    <a:pt x="2238" y="53432"/>
                  </a:lnTo>
                  <a:lnTo>
                    <a:pt x="2292" y="53648"/>
                  </a:lnTo>
                  <a:lnTo>
                    <a:pt x="2346" y="53837"/>
                  </a:lnTo>
                  <a:lnTo>
                    <a:pt x="2454" y="54052"/>
                  </a:lnTo>
                  <a:lnTo>
                    <a:pt x="2562" y="54241"/>
                  </a:lnTo>
                  <a:lnTo>
                    <a:pt x="2697" y="54430"/>
                  </a:lnTo>
                  <a:lnTo>
                    <a:pt x="2832" y="54619"/>
                  </a:lnTo>
                  <a:lnTo>
                    <a:pt x="3020" y="54807"/>
                  </a:lnTo>
                  <a:lnTo>
                    <a:pt x="3613" y="55373"/>
                  </a:lnTo>
                  <a:lnTo>
                    <a:pt x="4233" y="55940"/>
                  </a:lnTo>
                  <a:lnTo>
                    <a:pt x="4853" y="56452"/>
                  </a:lnTo>
                  <a:lnTo>
                    <a:pt x="5500" y="56964"/>
                  </a:lnTo>
                  <a:lnTo>
                    <a:pt x="6147" y="57449"/>
                  </a:lnTo>
                  <a:lnTo>
                    <a:pt x="6821" y="57934"/>
                  </a:lnTo>
                  <a:lnTo>
                    <a:pt x="7522" y="58366"/>
                  </a:lnTo>
                  <a:lnTo>
                    <a:pt x="8223" y="58797"/>
                  </a:lnTo>
                  <a:lnTo>
                    <a:pt x="9086" y="59282"/>
                  </a:lnTo>
                  <a:lnTo>
                    <a:pt x="9949" y="59714"/>
                  </a:lnTo>
                  <a:lnTo>
                    <a:pt x="10838" y="60145"/>
                  </a:lnTo>
                  <a:lnTo>
                    <a:pt x="11755" y="60523"/>
                  </a:lnTo>
                  <a:lnTo>
                    <a:pt x="12510" y="60792"/>
                  </a:lnTo>
                  <a:lnTo>
                    <a:pt x="13265" y="61062"/>
                  </a:lnTo>
                  <a:lnTo>
                    <a:pt x="14046" y="61277"/>
                  </a:lnTo>
                  <a:lnTo>
                    <a:pt x="14828" y="61493"/>
                  </a:lnTo>
                  <a:lnTo>
                    <a:pt x="15610" y="61682"/>
                  </a:lnTo>
                  <a:lnTo>
                    <a:pt x="16419" y="61843"/>
                  </a:lnTo>
                  <a:lnTo>
                    <a:pt x="17227" y="61978"/>
                  </a:lnTo>
                  <a:lnTo>
                    <a:pt x="18036" y="62086"/>
                  </a:lnTo>
                  <a:lnTo>
                    <a:pt x="18845" y="62167"/>
                  </a:lnTo>
                  <a:lnTo>
                    <a:pt x="19654" y="62194"/>
                  </a:lnTo>
                  <a:lnTo>
                    <a:pt x="20462" y="62221"/>
                  </a:lnTo>
                  <a:lnTo>
                    <a:pt x="21298" y="62221"/>
                  </a:lnTo>
                  <a:lnTo>
                    <a:pt x="22107" y="62194"/>
                  </a:lnTo>
                  <a:lnTo>
                    <a:pt x="22943" y="62140"/>
                  </a:lnTo>
                  <a:lnTo>
                    <a:pt x="23778" y="62059"/>
                  </a:lnTo>
                  <a:lnTo>
                    <a:pt x="24587" y="61924"/>
                  </a:lnTo>
                  <a:lnTo>
                    <a:pt x="24641" y="61924"/>
                  </a:lnTo>
                  <a:lnTo>
                    <a:pt x="25531" y="61763"/>
                  </a:lnTo>
                  <a:lnTo>
                    <a:pt x="26393" y="61574"/>
                  </a:lnTo>
                  <a:lnTo>
                    <a:pt x="27283" y="61358"/>
                  </a:lnTo>
                  <a:lnTo>
                    <a:pt x="28146" y="61089"/>
                  </a:lnTo>
                  <a:lnTo>
                    <a:pt x="29008" y="60792"/>
                  </a:lnTo>
                  <a:lnTo>
                    <a:pt x="29871" y="60469"/>
                  </a:lnTo>
                  <a:lnTo>
                    <a:pt x="30707" y="60118"/>
                  </a:lnTo>
                  <a:lnTo>
                    <a:pt x="31542" y="59741"/>
                  </a:lnTo>
                  <a:lnTo>
                    <a:pt x="32378" y="59309"/>
                  </a:lnTo>
                  <a:lnTo>
                    <a:pt x="33214" y="58851"/>
                  </a:lnTo>
                  <a:lnTo>
                    <a:pt x="34050" y="58366"/>
                  </a:lnTo>
                  <a:lnTo>
                    <a:pt x="34831" y="57827"/>
                  </a:lnTo>
                  <a:lnTo>
                    <a:pt x="35613" y="57287"/>
                  </a:lnTo>
                  <a:lnTo>
                    <a:pt x="36341" y="56694"/>
                  </a:lnTo>
                  <a:lnTo>
                    <a:pt x="37069" y="56074"/>
                  </a:lnTo>
                  <a:lnTo>
                    <a:pt x="37770" y="55427"/>
                  </a:lnTo>
                  <a:lnTo>
                    <a:pt x="38444" y="54780"/>
                  </a:lnTo>
                  <a:lnTo>
                    <a:pt x="39064" y="54079"/>
                  </a:lnTo>
                  <a:lnTo>
                    <a:pt x="39684" y="53351"/>
                  </a:lnTo>
                  <a:lnTo>
                    <a:pt x="40250" y="52597"/>
                  </a:lnTo>
                  <a:lnTo>
                    <a:pt x="40762" y="51815"/>
                  </a:lnTo>
                  <a:lnTo>
                    <a:pt x="41274" y="51006"/>
                  </a:lnTo>
                  <a:lnTo>
                    <a:pt x="41733" y="50170"/>
                  </a:lnTo>
                  <a:lnTo>
                    <a:pt x="42137" y="49335"/>
                  </a:lnTo>
                  <a:lnTo>
                    <a:pt x="42488" y="48499"/>
                  </a:lnTo>
                  <a:lnTo>
                    <a:pt x="42703" y="47906"/>
                  </a:lnTo>
                  <a:lnTo>
                    <a:pt x="42892" y="47313"/>
                  </a:lnTo>
                  <a:lnTo>
                    <a:pt x="43054" y="46693"/>
                  </a:lnTo>
                  <a:lnTo>
                    <a:pt x="43189" y="46100"/>
                  </a:lnTo>
                  <a:lnTo>
                    <a:pt x="43296" y="45507"/>
                  </a:lnTo>
                  <a:lnTo>
                    <a:pt x="43404" y="44886"/>
                  </a:lnTo>
                  <a:lnTo>
                    <a:pt x="43485" y="44293"/>
                  </a:lnTo>
                  <a:lnTo>
                    <a:pt x="43512" y="43673"/>
                  </a:lnTo>
                  <a:lnTo>
                    <a:pt x="43566" y="42865"/>
                  </a:lnTo>
                  <a:lnTo>
                    <a:pt x="43539" y="42083"/>
                  </a:lnTo>
                  <a:lnTo>
                    <a:pt x="43485" y="41274"/>
                  </a:lnTo>
                  <a:lnTo>
                    <a:pt x="43404" y="40492"/>
                  </a:lnTo>
                  <a:lnTo>
                    <a:pt x="43269" y="39737"/>
                  </a:lnTo>
                  <a:lnTo>
                    <a:pt x="43108" y="38956"/>
                  </a:lnTo>
                  <a:lnTo>
                    <a:pt x="42892" y="38201"/>
                  </a:lnTo>
                  <a:lnTo>
                    <a:pt x="42622" y="37473"/>
                  </a:lnTo>
                  <a:lnTo>
                    <a:pt x="42434" y="37015"/>
                  </a:lnTo>
                  <a:lnTo>
                    <a:pt x="42245" y="36556"/>
                  </a:lnTo>
                  <a:lnTo>
                    <a:pt x="42029" y="36125"/>
                  </a:lnTo>
                  <a:lnTo>
                    <a:pt x="41787" y="35667"/>
                  </a:lnTo>
                  <a:lnTo>
                    <a:pt x="41544" y="35262"/>
                  </a:lnTo>
                  <a:lnTo>
                    <a:pt x="41274" y="34831"/>
                  </a:lnTo>
                  <a:lnTo>
                    <a:pt x="41005" y="34426"/>
                  </a:lnTo>
                  <a:lnTo>
                    <a:pt x="40708" y="34022"/>
                  </a:lnTo>
                  <a:lnTo>
                    <a:pt x="40385" y="33618"/>
                  </a:lnTo>
                  <a:lnTo>
                    <a:pt x="40061" y="33240"/>
                  </a:lnTo>
                  <a:lnTo>
                    <a:pt x="39711" y="32863"/>
                  </a:lnTo>
                  <a:lnTo>
                    <a:pt x="39360" y="32512"/>
                  </a:lnTo>
                  <a:lnTo>
                    <a:pt x="38983" y="32162"/>
                  </a:lnTo>
                  <a:lnTo>
                    <a:pt x="38606" y="31838"/>
                  </a:lnTo>
                  <a:lnTo>
                    <a:pt x="38174" y="31515"/>
                  </a:lnTo>
                  <a:lnTo>
                    <a:pt x="37770" y="31218"/>
                  </a:lnTo>
                  <a:lnTo>
                    <a:pt x="38147" y="30949"/>
                  </a:lnTo>
                  <a:lnTo>
                    <a:pt x="38552" y="30706"/>
                  </a:lnTo>
                  <a:lnTo>
                    <a:pt x="39145" y="30302"/>
                  </a:lnTo>
                  <a:lnTo>
                    <a:pt x="39684" y="29870"/>
                  </a:lnTo>
                  <a:lnTo>
                    <a:pt x="40223" y="29412"/>
                  </a:lnTo>
                  <a:lnTo>
                    <a:pt x="40708" y="28927"/>
                  </a:lnTo>
                  <a:lnTo>
                    <a:pt x="41194" y="28442"/>
                  </a:lnTo>
                  <a:lnTo>
                    <a:pt x="41625" y="27902"/>
                  </a:lnTo>
                  <a:lnTo>
                    <a:pt x="42002" y="27363"/>
                  </a:lnTo>
                  <a:lnTo>
                    <a:pt x="42380" y="26824"/>
                  </a:lnTo>
                  <a:lnTo>
                    <a:pt x="42703" y="26231"/>
                  </a:lnTo>
                  <a:lnTo>
                    <a:pt x="43027" y="25638"/>
                  </a:lnTo>
                  <a:lnTo>
                    <a:pt x="43269" y="25045"/>
                  </a:lnTo>
                  <a:lnTo>
                    <a:pt x="43512" y="24398"/>
                  </a:lnTo>
                  <a:lnTo>
                    <a:pt x="43701" y="23751"/>
                  </a:lnTo>
                  <a:lnTo>
                    <a:pt x="43863" y="23104"/>
                  </a:lnTo>
                  <a:lnTo>
                    <a:pt x="43997" y="22403"/>
                  </a:lnTo>
                  <a:lnTo>
                    <a:pt x="44105" y="21702"/>
                  </a:lnTo>
                  <a:lnTo>
                    <a:pt x="44159" y="21136"/>
                  </a:lnTo>
                  <a:lnTo>
                    <a:pt x="44186" y="20543"/>
                  </a:lnTo>
                  <a:lnTo>
                    <a:pt x="44186" y="19923"/>
                  </a:lnTo>
                  <a:lnTo>
                    <a:pt x="44159" y="19303"/>
                  </a:lnTo>
                  <a:lnTo>
                    <a:pt x="44105" y="18683"/>
                  </a:lnTo>
                  <a:lnTo>
                    <a:pt x="44024" y="18036"/>
                  </a:lnTo>
                  <a:lnTo>
                    <a:pt x="43916" y="17389"/>
                  </a:lnTo>
                  <a:lnTo>
                    <a:pt x="43809" y="16742"/>
                  </a:lnTo>
                  <a:lnTo>
                    <a:pt x="43620" y="15879"/>
                  </a:lnTo>
                  <a:lnTo>
                    <a:pt x="43377" y="15043"/>
                  </a:lnTo>
                  <a:lnTo>
                    <a:pt x="43189" y="14369"/>
                  </a:lnTo>
                  <a:lnTo>
                    <a:pt x="42973" y="13695"/>
                  </a:lnTo>
                  <a:lnTo>
                    <a:pt x="42730" y="13048"/>
                  </a:lnTo>
                  <a:lnTo>
                    <a:pt x="42461" y="12401"/>
                  </a:lnTo>
                  <a:lnTo>
                    <a:pt x="42191" y="11754"/>
                  </a:lnTo>
                  <a:lnTo>
                    <a:pt x="41895" y="11134"/>
                  </a:lnTo>
                  <a:lnTo>
                    <a:pt x="41571" y="10514"/>
                  </a:lnTo>
                  <a:lnTo>
                    <a:pt x="41248" y="9921"/>
                  </a:lnTo>
                  <a:lnTo>
                    <a:pt x="40897" y="9328"/>
                  </a:lnTo>
                  <a:lnTo>
                    <a:pt x="40520" y="8762"/>
                  </a:lnTo>
                  <a:lnTo>
                    <a:pt x="40142" y="8196"/>
                  </a:lnTo>
                  <a:lnTo>
                    <a:pt x="39711" y="7656"/>
                  </a:lnTo>
                  <a:lnTo>
                    <a:pt x="39307" y="7117"/>
                  </a:lnTo>
                  <a:lnTo>
                    <a:pt x="38848" y="6605"/>
                  </a:lnTo>
                  <a:lnTo>
                    <a:pt x="38390" y="6093"/>
                  </a:lnTo>
                  <a:lnTo>
                    <a:pt x="37932" y="5608"/>
                  </a:lnTo>
                  <a:lnTo>
                    <a:pt x="37419" y="5149"/>
                  </a:lnTo>
                  <a:lnTo>
                    <a:pt x="36907" y="4691"/>
                  </a:lnTo>
                  <a:lnTo>
                    <a:pt x="36368" y="4287"/>
                  </a:lnTo>
                  <a:lnTo>
                    <a:pt x="35829" y="3855"/>
                  </a:lnTo>
                  <a:lnTo>
                    <a:pt x="35263" y="3478"/>
                  </a:lnTo>
                  <a:lnTo>
                    <a:pt x="34670" y="3100"/>
                  </a:lnTo>
                  <a:lnTo>
                    <a:pt x="34077" y="2750"/>
                  </a:lnTo>
                  <a:lnTo>
                    <a:pt x="33456" y="2427"/>
                  </a:lnTo>
                  <a:lnTo>
                    <a:pt x="32756" y="2076"/>
                  </a:lnTo>
                  <a:lnTo>
                    <a:pt x="32055" y="1779"/>
                  </a:lnTo>
                  <a:lnTo>
                    <a:pt x="31327" y="1510"/>
                  </a:lnTo>
                  <a:lnTo>
                    <a:pt x="30572" y="1240"/>
                  </a:lnTo>
                  <a:lnTo>
                    <a:pt x="29682" y="998"/>
                  </a:lnTo>
                  <a:lnTo>
                    <a:pt x="28766" y="755"/>
                  </a:lnTo>
                  <a:lnTo>
                    <a:pt x="27876" y="566"/>
                  </a:lnTo>
                  <a:lnTo>
                    <a:pt x="26959" y="405"/>
                  </a:lnTo>
                  <a:lnTo>
                    <a:pt x="26043" y="270"/>
                  </a:lnTo>
                  <a:lnTo>
                    <a:pt x="25126" y="162"/>
                  </a:lnTo>
                  <a:lnTo>
                    <a:pt x="24183" y="81"/>
                  </a:lnTo>
                  <a:lnTo>
                    <a:pt x="23266" y="27"/>
                  </a:lnTo>
                  <a:lnTo>
                    <a:pt x="223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32"/>
            <p:cNvSpPr/>
            <p:nvPr/>
          </p:nvSpPr>
          <p:spPr>
            <a:xfrm>
              <a:off x="3145775" y="453775"/>
              <a:ext cx="898425" cy="293200"/>
            </a:xfrm>
            <a:custGeom>
              <a:avLst/>
              <a:gdLst/>
              <a:ahLst/>
              <a:cxnLst/>
              <a:rect l="l" t="t" r="r" b="b"/>
              <a:pathLst>
                <a:path w="35937" h="11728" extrusionOk="0">
                  <a:moveTo>
                    <a:pt x="16769" y="1"/>
                  </a:moveTo>
                  <a:lnTo>
                    <a:pt x="15933" y="82"/>
                  </a:lnTo>
                  <a:lnTo>
                    <a:pt x="15125" y="216"/>
                  </a:lnTo>
                  <a:lnTo>
                    <a:pt x="14343" y="405"/>
                  </a:lnTo>
                  <a:lnTo>
                    <a:pt x="13588" y="648"/>
                  </a:lnTo>
                  <a:lnTo>
                    <a:pt x="12833" y="917"/>
                  </a:lnTo>
                  <a:lnTo>
                    <a:pt x="12132" y="1241"/>
                  </a:lnTo>
                  <a:lnTo>
                    <a:pt x="11431" y="1591"/>
                  </a:lnTo>
                  <a:lnTo>
                    <a:pt x="10730" y="1996"/>
                  </a:lnTo>
                  <a:lnTo>
                    <a:pt x="10083" y="2427"/>
                  </a:lnTo>
                  <a:lnTo>
                    <a:pt x="9436" y="2858"/>
                  </a:lnTo>
                  <a:lnTo>
                    <a:pt x="8789" y="3344"/>
                  </a:lnTo>
                  <a:lnTo>
                    <a:pt x="8142" y="3829"/>
                  </a:lnTo>
                  <a:lnTo>
                    <a:pt x="6902" y="4880"/>
                  </a:lnTo>
                  <a:lnTo>
                    <a:pt x="5689" y="5959"/>
                  </a:lnTo>
                  <a:lnTo>
                    <a:pt x="4395" y="7091"/>
                  </a:lnTo>
                  <a:lnTo>
                    <a:pt x="3721" y="7684"/>
                  </a:lnTo>
                  <a:lnTo>
                    <a:pt x="3020" y="8223"/>
                  </a:lnTo>
                  <a:lnTo>
                    <a:pt x="2319" y="8762"/>
                  </a:lnTo>
                  <a:lnTo>
                    <a:pt x="1564" y="9248"/>
                  </a:lnTo>
                  <a:lnTo>
                    <a:pt x="1187" y="9463"/>
                  </a:lnTo>
                  <a:lnTo>
                    <a:pt x="810" y="9679"/>
                  </a:lnTo>
                  <a:lnTo>
                    <a:pt x="405" y="9868"/>
                  </a:lnTo>
                  <a:lnTo>
                    <a:pt x="1" y="10029"/>
                  </a:lnTo>
                  <a:lnTo>
                    <a:pt x="163" y="10353"/>
                  </a:lnTo>
                  <a:lnTo>
                    <a:pt x="270" y="10542"/>
                  </a:lnTo>
                  <a:lnTo>
                    <a:pt x="378" y="10730"/>
                  </a:lnTo>
                  <a:lnTo>
                    <a:pt x="540" y="10919"/>
                  </a:lnTo>
                  <a:lnTo>
                    <a:pt x="702" y="11054"/>
                  </a:lnTo>
                  <a:lnTo>
                    <a:pt x="890" y="11216"/>
                  </a:lnTo>
                  <a:lnTo>
                    <a:pt x="1079" y="11323"/>
                  </a:lnTo>
                  <a:lnTo>
                    <a:pt x="1295" y="11431"/>
                  </a:lnTo>
                  <a:lnTo>
                    <a:pt x="1510" y="11539"/>
                  </a:lnTo>
                  <a:lnTo>
                    <a:pt x="1753" y="11620"/>
                  </a:lnTo>
                  <a:lnTo>
                    <a:pt x="1996" y="11674"/>
                  </a:lnTo>
                  <a:lnTo>
                    <a:pt x="2211" y="11701"/>
                  </a:lnTo>
                  <a:lnTo>
                    <a:pt x="2454" y="11728"/>
                  </a:lnTo>
                  <a:lnTo>
                    <a:pt x="2912" y="11728"/>
                  </a:lnTo>
                  <a:lnTo>
                    <a:pt x="3128" y="11701"/>
                  </a:lnTo>
                  <a:lnTo>
                    <a:pt x="3344" y="11647"/>
                  </a:lnTo>
                  <a:lnTo>
                    <a:pt x="5123" y="11108"/>
                  </a:lnTo>
                  <a:lnTo>
                    <a:pt x="5150" y="11108"/>
                  </a:lnTo>
                  <a:lnTo>
                    <a:pt x="5959" y="10623"/>
                  </a:lnTo>
                  <a:lnTo>
                    <a:pt x="6767" y="10083"/>
                  </a:lnTo>
                  <a:lnTo>
                    <a:pt x="8358" y="8978"/>
                  </a:lnTo>
                  <a:lnTo>
                    <a:pt x="9922" y="7900"/>
                  </a:lnTo>
                  <a:lnTo>
                    <a:pt x="10703" y="7361"/>
                  </a:lnTo>
                  <a:lnTo>
                    <a:pt x="11485" y="6848"/>
                  </a:lnTo>
                  <a:lnTo>
                    <a:pt x="12051" y="6525"/>
                  </a:lnTo>
                  <a:lnTo>
                    <a:pt x="12617" y="6201"/>
                  </a:lnTo>
                  <a:lnTo>
                    <a:pt x="13157" y="5932"/>
                  </a:lnTo>
                  <a:lnTo>
                    <a:pt x="13696" y="5689"/>
                  </a:lnTo>
                  <a:lnTo>
                    <a:pt x="14235" y="5500"/>
                  </a:lnTo>
                  <a:lnTo>
                    <a:pt x="14774" y="5312"/>
                  </a:lnTo>
                  <a:lnTo>
                    <a:pt x="15313" y="5177"/>
                  </a:lnTo>
                  <a:lnTo>
                    <a:pt x="15879" y="5069"/>
                  </a:lnTo>
                  <a:lnTo>
                    <a:pt x="16419" y="4988"/>
                  </a:lnTo>
                  <a:lnTo>
                    <a:pt x="16985" y="4961"/>
                  </a:lnTo>
                  <a:lnTo>
                    <a:pt x="17551" y="4934"/>
                  </a:lnTo>
                  <a:lnTo>
                    <a:pt x="18117" y="4961"/>
                  </a:lnTo>
                  <a:lnTo>
                    <a:pt x="18710" y="5015"/>
                  </a:lnTo>
                  <a:lnTo>
                    <a:pt x="19330" y="5096"/>
                  </a:lnTo>
                  <a:lnTo>
                    <a:pt x="19950" y="5204"/>
                  </a:lnTo>
                  <a:lnTo>
                    <a:pt x="20597" y="5366"/>
                  </a:lnTo>
                  <a:lnTo>
                    <a:pt x="22592" y="5878"/>
                  </a:lnTo>
                  <a:lnTo>
                    <a:pt x="23590" y="6147"/>
                  </a:lnTo>
                  <a:lnTo>
                    <a:pt x="24614" y="6363"/>
                  </a:lnTo>
                  <a:lnTo>
                    <a:pt x="25611" y="6579"/>
                  </a:lnTo>
                  <a:lnTo>
                    <a:pt x="26124" y="6660"/>
                  </a:lnTo>
                  <a:lnTo>
                    <a:pt x="26609" y="6714"/>
                  </a:lnTo>
                  <a:lnTo>
                    <a:pt x="27121" y="6767"/>
                  </a:lnTo>
                  <a:lnTo>
                    <a:pt x="27633" y="6794"/>
                  </a:lnTo>
                  <a:lnTo>
                    <a:pt x="28173" y="6794"/>
                  </a:lnTo>
                  <a:lnTo>
                    <a:pt x="28685" y="6767"/>
                  </a:lnTo>
                  <a:lnTo>
                    <a:pt x="29143" y="6740"/>
                  </a:lnTo>
                  <a:lnTo>
                    <a:pt x="29628" y="6660"/>
                  </a:lnTo>
                  <a:lnTo>
                    <a:pt x="30087" y="6579"/>
                  </a:lnTo>
                  <a:lnTo>
                    <a:pt x="30545" y="6471"/>
                  </a:lnTo>
                  <a:lnTo>
                    <a:pt x="31003" y="6363"/>
                  </a:lnTo>
                  <a:lnTo>
                    <a:pt x="31461" y="6228"/>
                  </a:lnTo>
                  <a:lnTo>
                    <a:pt x="31920" y="6066"/>
                  </a:lnTo>
                  <a:lnTo>
                    <a:pt x="32378" y="5878"/>
                  </a:lnTo>
                  <a:lnTo>
                    <a:pt x="33295" y="5500"/>
                  </a:lnTo>
                  <a:lnTo>
                    <a:pt x="34184" y="5042"/>
                  </a:lnTo>
                  <a:lnTo>
                    <a:pt x="35047" y="4557"/>
                  </a:lnTo>
                  <a:lnTo>
                    <a:pt x="35937" y="4018"/>
                  </a:lnTo>
                  <a:lnTo>
                    <a:pt x="35424" y="3559"/>
                  </a:lnTo>
                  <a:lnTo>
                    <a:pt x="34912" y="3101"/>
                  </a:lnTo>
                  <a:lnTo>
                    <a:pt x="34373" y="2697"/>
                  </a:lnTo>
                  <a:lnTo>
                    <a:pt x="33834" y="2265"/>
                  </a:lnTo>
                  <a:lnTo>
                    <a:pt x="33268" y="1888"/>
                  </a:lnTo>
                  <a:lnTo>
                    <a:pt x="32675" y="1510"/>
                  </a:lnTo>
                  <a:lnTo>
                    <a:pt x="32082" y="1160"/>
                  </a:lnTo>
                  <a:lnTo>
                    <a:pt x="31461" y="837"/>
                  </a:lnTo>
                  <a:lnTo>
                    <a:pt x="31219" y="971"/>
                  </a:lnTo>
                  <a:lnTo>
                    <a:pt x="30788" y="1187"/>
                  </a:lnTo>
                  <a:lnTo>
                    <a:pt x="30356" y="1349"/>
                  </a:lnTo>
                  <a:lnTo>
                    <a:pt x="29898" y="1510"/>
                  </a:lnTo>
                  <a:lnTo>
                    <a:pt x="29467" y="1618"/>
                  </a:lnTo>
                  <a:lnTo>
                    <a:pt x="29035" y="1699"/>
                  </a:lnTo>
                  <a:lnTo>
                    <a:pt x="28577" y="1753"/>
                  </a:lnTo>
                  <a:lnTo>
                    <a:pt x="28146" y="1780"/>
                  </a:lnTo>
                  <a:lnTo>
                    <a:pt x="27687" y="1807"/>
                  </a:lnTo>
                  <a:lnTo>
                    <a:pt x="27256" y="1807"/>
                  </a:lnTo>
                  <a:lnTo>
                    <a:pt x="26798" y="1780"/>
                  </a:lnTo>
                  <a:lnTo>
                    <a:pt x="25908" y="1672"/>
                  </a:lnTo>
                  <a:lnTo>
                    <a:pt x="24991" y="1510"/>
                  </a:lnTo>
                  <a:lnTo>
                    <a:pt x="24075" y="1295"/>
                  </a:lnTo>
                  <a:lnTo>
                    <a:pt x="22242" y="837"/>
                  </a:lnTo>
                  <a:lnTo>
                    <a:pt x="21325" y="594"/>
                  </a:lnTo>
                  <a:lnTo>
                    <a:pt x="20408" y="378"/>
                  </a:lnTo>
                  <a:lnTo>
                    <a:pt x="19492" y="216"/>
                  </a:lnTo>
                  <a:lnTo>
                    <a:pt x="18575" y="82"/>
                  </a:lnTo>
                  <a:lnTo>
                    <a:pt x="18117" y="28"/>
                  </a:lnTo>
                  <a:lnTo>
                    <a:pt x="176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32"/>
            <p:cNvSpPr/>
            <p:nvPr/>
          </p:nvSpPr>
          <p:spPr>
            <a:xfrm>
              <a:off x="3807625" y="767850"/>
              <a:ext cx="392925" cy="243325"/>
            </a:xfrm>
            <a:custGeom>
              <a:avLst/>
              <a:gdLst/>
              <a:ahLst/>
              <a:cxnLst/>
              <a:rect l="l" t="t" r="r" b="b"/>
              <a:pathLst>
                <a:path w="15717" h="9733" extrusionOk="0">
                  <a:moveTo>
                    <a:pt x="11107" y="1"/>
                  </a:moveTo>
                  <a:lnTo>
                    <a:pt x="10595" y="28"/>
                  </a:lnTo>
                  <a:lnTo>
                    <a:pt x="10110" y="108"/>
                  </a:lnTo>
                  <a:lnTo>
                    <a:pt x="9624" y="189"/>
                  </a:lnTo>
                  <a:lnTo>
                    <a:pt x="9166" y="324"/>
                  </a:lnTo>
                  <a:lnTo>
                    <a:pt x="8708" y="459"/>
                  </a:lnTo>
                  <a:lnTo>
                    <a:pt x="8249" y="621"/>
                  </a:lnTo>
                  <a:lnTo>
                    <a:pt x="7791" y="809"/>
                  </a:lnTo>
                  <a:lnTo>
                    <a:pt x="7333" y="1025"/>
                  </a:lnTo>
                  <a:lnTo>
                    <a:pt x="6470" y="1483"/>
                  </a:lnTo>
                  <a:lnTo>
                    <a:pt x="5634" y="1995"/>
                  </a:lnTo>
                  <a:lnTo>
                    <a:pt x="4799" y="2535"/>
                  </a:lnTo>
                  <a:lnTo>
                    <a:pt x="3990" y="3074"/>
                  </a:lnTo>
                  <a:lnTo>
                    <a:pt x="3370" y="3451"/>
                  </a:lnTo>
                  <a:lnTo>
                    <a:pt x="2750" y="3856"/>
                  </a:lnTo>
                  <a:lnTo>
                    <a:pt x="2885" y="4422"/>
                  </a:lnTo>
                  <a:lnTo>
                    <a:pt x="2993" y="4934"/>
                  </a:lnTo>
                  <a:lnTo>
                    <a:pt x="3046" y="5446"/>
                  </a:lnTo>
                  <a:lnTo>
                    <a:pt x="3046" y="5904"/>
                  </a:lnTo>
                  <a:lnTo>
                    <a:pt x="2993" y="6363"/>
                  </a:lnTo>
                  <a:lnTo>
                    <a:pt x="2912" y="6767"/>
                  </a:lnTo>
                  <a:lnTo>
                    <a:pt x="2777" y="7172"/>
                  </a:lnTo>
                  <a:lnTo>
                    <a:pt x="2588" y="7549"/>
                  </a:lnTo>
                  <a:lnTo>
                    <a:pt x="2373" y="7872"/>
                  </a:lnTo>
                  <a:lnTo>
                    <a:pt x="2130" y="8196"/>
                  </a:lnTo>
                  <a:lnTo>
                    <a:pt x="1833" y="8519"/>
                  </a:lnTo>
                  <a:lnTo>
                    <a:pt x="1510" y="8789"/>
                  </a:lnTo>
                  <a:lnTo>
                    <a:pt x="1159" y="9059"/>
                  </a:lnTo>
                  <a:lnTo>
                    <a:pt x="809" y="9301"/>
                  </a:lnTo>
                  <a:lnTo>
                    <a:pt x="405" y="9517"/>
                  </a:lnTo>
                  <a:lnTo>
                    <a:pt x="0" y="9733"/>
                  </a:lnTo>
                  <a:lnTo>
                    <a:pt x="0" y="9733"/>
                  </a:lnTo>
                  <a:lnTo>
                    <a:pt x="485" y="9625"/>
                  </a:lnTo>
                  <a:lnTo>
                    <a:pt x="971" y="9517"/>
                  </a:lnTo>
                  <a:lnTo>
                    <a:pt x="1456" y="9382"/>
                  </a:lnTo>
                  <a:lnTo>
                    <a:pt x="1941" y="9247"/>
                  </a:lnTo>
                  <a:lnTo>
                    <a:pt x="2912" y="8897"/>
                  </a:lnTo>
                  <a:lnTo>
                    <a:pt x="3882" y="8493"/>
                  </a:lnTo>
                  <a:lnTo>
                    <a:pt x="4853" y="8034"/>
                  </a:lnTo>
                  <a:lnTo>
                    <a:pt x="5796" y="7522"/>
                  </a:lnTo>
                  <a:lnTo>
                    <a:pt x="6740" y="6983"/>
                  </a:lnTo>
                  <a:lnTo>
                    <a:pt x="7629" y="6444"/>
                  </a:lnTo>
                  <a:lnTo>
                    <a:pt x="8196" y="6093"/>
                  </a:lnTo>
                  <a:lnTo>
                    <a:pt x="8762" y="5743"/>
                  </a:lnTo>
                  <a:lnTo>
                    <a:pt x="9355" y="5446"/>
                  </a:lnTo>
                  <a:lnTo>
                    <a:pt x="9651" y="5284"/>
                  </a:lnTo>
                  <a:lnTo>
                    <a:pt x="9975" y="5177"/>
                  </a:lnTo>
                  <a:lnTo>
                    <a:pt x="10271" y="5069"/>
                  </a:lnTo>
                  <a:lnTo>
                    <a:pt x="10595" y="4988"/>
                  </a:lnTo>
                  <a:lnTo>
                    <a:pt x="10891" y="4934"/>
                  </a:lnTo>
                  <a:lnTo>
                    <a:pt x="11215" y="4907"/>
                  </a:lnTo>
                  <a:lnTo>
                    <a:pt x="11538" y="4907"/>
                  </a:lnTo>
                  <a:lnTo>
                    <a:pt x="11862" y="4934"/>
                  </a:lnTo>
                  <a:lnTo>
                    <a:pt x="12185" y="4988"/>
                  </a:lnTo>
                  <a:lnTo>
                    <a:pt x="12536" y="5096"/>
                  </a:lnTo>
                  <a:lnTo>
                    <a:pt x="12967" y="5311"/>
                  </a:lnTo>
                  <a:lnTo>
                    <a:pt x="13372" y="5554"/>
                  </a:lnTo>
                  <a:lnTo>
                    <a:pt x="13776" y="5851"/>
                  </a:lnTo>
                  <a:lnTo>
                    <a:pt x="14180" y="6174"/>
                  </a:lnTo>
                  <a:lnTo>
                    <a:pt x="14558" y="6525"/>
                  </a:lnTo>
                  <a:lnTo>
                    <a:pt x="14908" y="6875"/>
                  </a:lnTo>
                  <a:lnTo>
                    <a:pt x="15636" y="7549"/>
                  </a:lnTo>
                  <a:lnTo>
                    <a:pt x="15690" y="6983"/>
                  </a:lnTo>
                  <a:lnTo>
                    <a:pt x="15717" y="6390"/>
                  </a:lnTo>
                  <a:lnTo>
                    <a:pt x="15717" y="5770"/>
                  </a:lnTo>
                  <a:lnTo>
                    <a:pt x="15690" y="5150"/>
                  </a:lnTo>
                  <a:lnTo>
                    <a:pt x="15636" y="4530"/>
                  </a:lnTo>
                  <a:lnTo>
                    <a:pt x="15555" y="3883"/>
                  </a:lnTo>
                  <a:lnTo>
                    <a:pt x="15447" y="3236"/>
                  </a:lnTo>
                  <a:lnTo>
                    <a:pt x="15340" y="2589"/>
                  </a:lnTo>
                  <a:lnTo>
                    <a:pt x="15151" y="1726"/>
                  </a:lnTo>
                  <a:lnTo>
                    <a:pt x="14908" y="890"/>
                  </a:lnTo>
                  <a:lnTo>
                    <a:pt x="14477" y="675"/>
                  </a:lnTo>
                  <a:lnTo>
                    <a:pt x="14019" y="486"/>
                  </a:lnTo>
                  <a:lnTo>
                    <a:pt x="13560" y="351"/>
                  </a:lnTo>
                  <a:lnTo>
                    <a:pt x="13102" y="216"/>
                  </a:lnTo>
                  <a:lnTo>
                    <a:pt x="12617" y="108"/>
                  </a:lnTo>
                  <a:lnTo>
                    <a:pt x="12132" y="28"/>
                  </a:lnTo>
                  <a:lnTo>
                    <a:pt x="116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32"/>
            <p:cNvSpPr/>
            <p:nvPr/>
          </p:nvSpPr>
          <p:spPr>
            <a:xfrm>
              <a:off x="3266425" y="1147300"/>
              <a:ext cx="895050" cy="203550"/>
            </a:xfrm>
            <a:custGeom>
              <a:avLst/>
              <a:gdLst/>
              <a:ahLst/>
              <a:cxnLst/>
              <a:rect l="l" t="t" r="r" b="b"/>
              <a:pathLst>
                <a:path w="35802" h="8142" extrusionOk="0">
                  <a:moveTo>
                    <a:pt x="24775" y="0"/>
                  </a:moveTo>
                  <a:lnTo>
                    <a:pt x="24047" y="27"/>
                  </a:lnTo>
                  <a:lnTo>
                    <a:pt x="23347" y="81"/>
                  </a:lnTo>
                  <a:lnTo>
                    <a:pt x="22619" y="135"/>
                  </a:lnTo>
                  <a:lnTo>
                    <a:pt x="21891" y="243"/>
                  </a:lnTo>
                  <a:lnTo>
                    <a:pt x="21136" y="378"/>
                  </a:lnTo>
                  <a:lnTo>
                    <a:pt x="20408" y="513"/>
                  </a:lnTo>
                  <a:lnTo>
                    <a:pt x="19276" y="809"/>
                  </a:lnTo>
                  <a:lnTo>
                    <a:pt x="18090" y="1160"/>
                  </a:lnTo>
                  <a:lnTo>
                    <a:pt x="16876" y="1537"/>
                  </a:lnTo>
                  <a:lnTo>
                    <a:pt x="15636" y="1968"/>
                  </a:lnTo>
                  <a:lnTo>
                    <a:pt x="13048" y="2912"/>
                  </a:lnTo>
                  <a:lnTo>
                    <a:pt x="11727" y="3370"/>
                  </a:lnTo>
                  <a:lnTo>
                    <a:pt x="10406" y="3801"/>
                  </a:lnTo>
                  <a:lnTo>
                    <a:pt x="9058" y="4206"/>
                  </a:lnTo>
                  <a:lnTo>
                    <a:pt x="7711" y="4556"/>
                  </a:lnTo>
                  <a:lnTo>
                    <a:pt x="7037" y="4718"/>
                  </a:lnTo>
                  <a:lnTo>
                    <a:pt x="6390" y="4853"/>
                  </a:lnTo>
                  <a:lnTo>
                    <a:pt x="5716" y="4988"/>
                  </a:lnTo>
                  <a:lnTo>
                    <a:pt x="5069" y="5095"/>
                  </a:lnTo>
                  <a:lnTo>
                    <a:pt x="4395" y="5176"/>
                  </a:lnTo>
                  <a:lnTo>
                    <a:pt x="3748" y="5203"/>
                  </a:lnTo>
                  <a:lnTo>
                    <a:pt x="3101" y="5257"/>
                  </a:lnTo>
                  <a:lnTo>
                    <a:pt x="2481" y="5257"/>
                  </a:lnTo>
                  <a:lnTo>
                    <a:pt x="1834" y="5203"/>
                  </a:lnTo>
                  <a:lnTo>
                    <a:pt x="1214" y="5149"/>
                  </a:lnTo>
                  <a:lnTo>
                    <a:pt x="593" y="5069"/>
                  </a:lnTo>
                  <a:lnTo>
                    <a:pt x="0" y="4934"/>
                  </a:lnTo>
                  <a:lnTo>
                    <a:pt x="162" y="5365"/>
                  </a:lnTo>
                  <a:lnTo>
                    <a:pt x="324" y="5769"/>
                  </a:lnTo>
                  <a:lnTo>
                    <a:pt x="567" y="6174"/>
                  </a:lnTo>
                  <a:lnTo>
                    <a:pt x="836" y="6551"/>
                  </a:lnTo>
                  <a:lnTo>
                    <a:pt x="998" y="6713"/>
                  </a:lnTo>
                  <a:lnTo>
                    <a:pt x="1187" y="6875"/>
                  </a:lnTo>
                  <a:lnTo>
                    <a:pt x="1348" y="7010"/>
                  </a:lnTo>
                  <a:lnTo>
                    <a:pt x="1564" y="7117"/>
                  </a:lnTo>
                  <a:lnTo>
                    <a:pt x="1753" y="7225"/>
                  </a:lnTo>
                  <a:lnTo>
                    <a:pt x="1968" y="7333"/>
                  </a:lnTo>
                  <a:lnTo>
                    <a:pt x="2184" y="7387"/>
                  </a:lnTo>
                  <a:lnTo>
                    <a:pt x="2400" y="7441"/>
                  </a:lnTo>
                  <a:lnTo>
                    <a:pt x="2642" y="7468"/>
                  </a:lnTo>
                  <a:lnTo>
                    <a:pt x="2858" y="7441"/>
                  </a:lnTo>
                  <a:lnTo>
                    <a:pt x="3990" y="7333"/>
                  </a:lnTo>
                  <a:lnTo>
                    <a:pt x="4179" y="7414"/>
                  </a:lnTo>
                  <a:lnTo>
                    <a:pt x="4395" y="7468"/>
                  </a:lnTo>
                  <a:lnTo>
                    <a:pt x="4610" y="7522"/>
                  </a:lnTo>
                  <a:lnTo>
                    <a:pt x="4826" y="7549"/>
                  </a:lnTo>
                  <a:lnTo>
                    <a:pt x="5311" y="7549"/>
                  </a:lnTo>
                  <a:lnTo>
                    <a:pt x="5581" y="7495"/>
                  </a:lnTo>
                  <a:lnTo>
                    <a:pt x="5850" y="7441"/>
                  </a:lnTo>
                  <a:lnTo>
                    <a:pt x="6821" y="7171"/>
                  </a:lnTo>
                  <a:lnTo>
                    <a:pt x="7845" y="6929"/>
                  </a:lnTo>
                  <a:lnTo>
                    <a:pt x="10784" y="6551"/>
                  </a:lnTo>
                  <a:lnTo>
                    <a:pt x="13695" y="6147"/>
                  </a:lnTo>
                  <a:lnTo>
                    <a:pt x="14666" y="6174"/>
                  </a:lnTo>
                  <a:lnTo>
                    <a:pt x="15636" y="6282"/>
                  </a:lnTo>
                  <a:lnTo>
                    <a:pt x="16122" y="6336"/>
                  </a:lnTo>
                  <a:lnTo>
                    <a:pt x="16580" y="6416"/>
                  </a:lnTo>
                  <a:lnTo>
                    <a:pt x="17038" y="6524"/>
                  </a:lnTo>
                  <a:lnTo>
                    <a:pt x="17497" y="6632"/>
                  </a:lnTo>
                  <a:lnTo>
                    <a:pt x="18575" y="6282"/>
                  </a:lnTo>
                  <a:lnTo>
                    <a:pt x="19653" y="5931"/>
                  </a:lnTo>
                  <a:lnTo>
                    <a:pt x="20759" y="5635"/>
                  </a:lnTo>
                  <a:lnTo>
                    <a:pt x="21891" y="5365"/>
                  </a:lnTo>
                  <a:lnTo>
                    <a:pt x="22457" y="5257"/>
                  </a:lnTo>
                  <a:lnTo>
                    <a:pt x="22996" y="5176"/>
                  </a:lnTo>
                  <a:lnTo>
                    <a:pt x="23562" y="5095"/>
                  </a:lnTo>
                  <a:lnTo>
                    <a:pt x="24128" y="5042"/>
                  </a:lnTo>
                  <a:lnTo>
                    <a:pt x="24694" y="5015"/>
                  </a:lnTo>
                  <a:lnTo>
                    <a:pt x="25827" y="5015"/>
                  </a:lnTo>
                  <a:lnTo>
                    <a:pt x="26393" y="5069"/>
                  </a:lnTo>
                  <a:lnTo>
                    <a:pt x="26932" y="5149"/>
                  </a:lnTo>
                  <a:lnTo>
                    <a:pt x="27471" y="5257"/>
                  </a:lnTo>
                  <a:lnTo>
                    <a:pt x="27983" y="5392"/>
                  </a:lnTo>
                  <a:lnTo>
                    <a:pt x="28496" y="5554"/>
                  </a:lnTo>
                  <a:lnTo>
                    <a:pt x="28981" y="5742"/>
                  </a:lnTo>
                  <a:lnTo>
                    <a:pt x="29493" y="5958"/>
                  </a:lnTo>
                  <a:lnTo>
                    <a:pt x="30464" y="6390"/>
                  </a:lnTo>
                  <a:lnTo>
                    <a:pt x="31434" y="6848"/>
                  </a:lnTo>
                  <a:lnTo>
                    <a:pt x="32405" y="7279"/>
                  </a:lnTo>
                  <a:lnTo>
                    <a:pt x="32917" y="7468"/>
                  </a:lnTo>
                  <a:lnTo>
                    <a:pt x="33402" y="7657"/>
                  </a:lnTo>
                  <a:lnTo>
                    <a:pt x="33914" y="7791"/>
                  </a:lnTo>
                  <a:lnTo>
                    <a:pt x="34453" y="7926"/>
                  </a:lnTo>
                  <a:lnTo>
                    <a:pt x="35100" y="8061"/>
                  </a:lnTo>
                  <a:lnTo>
                    <a:pt x="35801" y="8142"/>
                  </a:lnTo>
                  <a:lnTo>
                    <a:pt x="35613" y="7684"/>
                  </a:lnTo>
                  <a:lnTo>
                    <a:pt x="35424" y="7225"/>
                  </a:lnTo>
                  <a:lnTo>
                    <a:pt x="35208" y="6794"/>
                  </a:lnTo>
                  <a:lnTo>
                    <a:pt x="34966" y="6336"/>
                  </a:lnTo>
                  <a:lnTo>
                    <a:pt x="34723" y="5931"/>
                  </a:lnTo>
                  <a:lnTo>
                    <a:pt x="34453" y="5500"/>
                  </a:lnTo>
                  <a:lnTo>
                    <a:pt x="34184" y="5095"/>
                  </a:lnTo>
                  <a:lnTo>
                    <a:pt x="33887" y="4691"/>
                  </a:lnTo>
                  <a:lnTo>
                    <a:pt x="33564" y="4287"/>
                  </a:lnTo>
                  <a:lnTo>
                    <a:pt x="33240" y="3909"/>
                  </a:lnTo>
                  <a:lnTo>
                    <a:pt x="32890" y="3532"/>
                  </a:lnTo>
                  <a:lnTo>
                    <a:pt x="32539" y="3181"/>
                  </a:lnTo>
                  <a:lnTo>
                    <a:pt x="32162" y="2831"/>
                  </a:lnTo>
                  <a:lnTo>
                    <a:pt x="31785" y="2507"/>
                  </a:lnTo>
                  <a:lnTo>
                    <a:pt x="31353" y="2184"/>
                  </a:lnTo>
                  <a:lnTo>
                    <a:pt x="30949" y="1887"/>
                  </a:lnTo>
                  <a:lnTo>
                    <a:pt x="31326" y="1618"/>
                  </a:lnTo>
                  <a:lnTo>
                    <a:pt x="31731" y="1375"/>
                  </a:lnTo>
                  <a:lnTo>
                    <a:pt x="31030" y="1106"/>
                  </a:lnTo>
                  <a:lnTo>
                    <a:pt x="30329" y="863"/>
                  </a:lnTo>
                  <a:lnTo>
                    <a:pt x="29655" y="674"/>
                  </a:lnTo>
                  <a:lnTo>
                    <a:pt x="28954" y="486"/>
                  </a:lnTo>
                  <a:lnTo>
                    <a:pt x="28253" y="324"/>
                  </a:lnTo>
                  <a:lnTo>
                    <a:pt x="27579" y="216"/>
                  </a:lnTo>
                  <a:lnTo>
                    <a:pt x="26878" y="135"/>
                  </a:lnTo>
                  <a:lnTo>
                    <a:pt x="26177" y="54"/>
                  </a:lnTo>
                  <a:lnTo>
                    <a:pt x="25476" y="27"/>
                  </a:lnTo>
                  <a:lnTo>
                    <a:pt x="24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32"/>
            <p:cNvSpPr/>
            <p:nvPr/>
          </p:nvSpPr>
          <p:spPr>
            <a:xfrm>
              <a:off x="3766500" y="1497075"/>
              <a:ext cx="417225" cy="181325"/>
            </a:xfrm>
            <a:custGeom>
              <a:avLst/>
              <a:gdLst/>
              <a:ahLst/>
              <a:cxnLst/>
              <a:rect l="l" t="t" r="r" b="b"/>
              <a:pathLst>
                <a:path w="16689" h="7253" extrusionOk="0">
                  <a:moveTo>
                    <a:pt x="13992" y="1"/>
                  </a:moveTo>
                  <a:lnTo>
                    <a:pt x="13534" y="28"/>
                  </a:lnTo>
                  <a:lnTo>
                    <a:pt x="13076" y="55"/>
                  </a:lnTo>
                  <a:lnTo>
                    <a:pt x="12617" y="136"/>
                  </a:lnTo>
                  <a:lnTo>
                    <a:pt x="12159" y="270"/>
                  </a:lnTo>
                  <a:lnTo>
                    <a:pt x="11647" y="405"/>
                  </a:lnTo>
                  <a:lnTo>
                    <a:pt x="11108" y="594"/>
                  </a:lnTo>
                  <a:lnTo>
                    <a:pt x="9948" y="1052"/>
                  </a:lnTo>
                  <a:lnTo>
                    <a:pt x="8708" y="1538"/>
                  </a:lnTo>
                  <a:lnTo>
                    <a:pt x="7441" y="2077"/>
                  </a:lnTo>
                  <a:lnTo>
                    <a:pt x="6120" y="2589"/>
                  </a:lnTo>
                  <a:lnTo>
                    <a:pt x="5446" y="2832"/>
                  </a:lnTo>
                  <a:lnTo>
                    <a:pt x="4799" y="3047"/>
                  </a:lnTo>
                  <a:lnTo>
                    <a:pt x="4152" y="3236"/>
                  </a:lnTo>
                  <a:lnTo>
                    <a:pt x="3505" y="3398"/>
                  </a:lnTo>
                  <a:lnTo>
                    <a:pt x="3397" y="3748"/>
                  </a:lnTo>
                  <a:lnTo>
                    <a:pt x="3263" y="4072"/>
                  </a:lnTo>
                  <a:lnTo>
                    <a:pt x="2912" y="4449"/>
                  </a:lnTo>
                  <a:lnTo>
                    <a:pt x="2562" y="4826"/>
                  </a:lnTo>
                  <a:lnTo>
                    <a:pt x="2157" y="5204"/>
                  </a:lnTo>
                  <a:lnTo>
                    <a:pt x="1753" y="5527"/>
                  </a:lnTo>
                  <a:lnTo>
                    <a:pt x="1349" y="5851"/>
                  </a:lnTo>
                  <a:lnTo>
                    <a:pt x="917" y="6147"/>
                  </a:lnTo>
                  <a:lnTo>
                    <a:pt x="459" y="6417"/>
                  </a:lnTo>
                  <a:lnTo>
                    <a:pt x="1" y="6687"/>
                  </a:lnTo>
                  <a:lnTo>
                    <a:pt x="405" y="6848"/>
                  </a:lnTo>
                  <a:lnTo>
                    <a:pt x="836" y="6983"/>
                  </a:lnTo>
                  <a:lnTo>
                    <a:pt x="1295" y="7091"/>
                  </a:lnTo>
                  <a:lnTo>
                    <a:pt x="1753" y="7172"/>
                  </a:lnTo>
                  <a:lnTo>
                    <a:pt x="2238" y="7226"/>
                  </a:lnTo>
                  <a:lnTo>
                    <a:pt x="2723" y="7253"/>
                  </a:lnTo>
                  <a:lnTo>
                    <a:pt x="3694" y="7253"/>
                  </a:lnTo>
                  <a:lnTo>
                    <a:pt x="4206" y="7199"/>
                  </a:lnTo>
                  <a:lnTo>
                    <a:pt x="4691" y="7145"/>
                  </a:lnTo>
                  <a:lnTo>
                    <a:pt x="5204" y="7064"/>
                  </a:lnTo>
                  <a:lnTo>
                    <a:pt x="5689" y="6983"/>
                  </a:lnTo>
                  <a:lnTo>
                    <a:pt x="6201" y="6875"/>
                  </a:lnTo>
                  <a:lnTo>
                    <a:pt x="6686" y="6741"/>
                  </a:lnTo>
                  <a:lnTo>
                    <a:pt x="7172" y="6606"/>
                  </a:lnTo>
                  <a:lnTo>
                    <a:pt x="7657" y="6444"/>
                  </a:lnTo>
                  <a:lnTo>
                    <a:pt x="9787" y="5662"/>
                  </a:lnTo>
                  <a:lnTo>
                    <a:pt x="10811" y="5339"/>
                  </a:lnTo>
                  <a:lnTo>
                    <a:pt x="11296" y="5204"/>
                  </a:lnTo>
                  <a:lnTo>
                    <a:pt x="11782" y="5096"/>
                  </a:lnTo>
                  <a:lnTo>
                    <a:pt x="12267" y="4988"/>
                  </a:lnTo>
                  <a:lnTo>
                    <a:pt x="12752" y="4907"/>
                  </a:lnTo>
                  <a:lnTo>
                    <a:pt x="13237" y="4880"/>
                  </a:lnTo>
                  <a:lnTo>
                    <a:pt x="13696" y="4853"/>
                  </a:lnTo>
                  <a:lnTo>
                    <a:pt x="14181" y="4880"/>
                  </a:lnTo>
                  <a:lnTo>
                    <a:pt x="14666" y="4934"/>
                  </a:lnTo>
                  <a:lnTo>
                    <a:pt x="15151" y="5042"/>
                  </a:lnTo>
                  <a:lnTo>
                    <a:pt x="15664" y="5177"/>
                  </a:lnTo>
                  <a:lnTo>
                    <a:pt x="15879" y="4584"/>
                  </a:lnTo>
                  <a:lnTo>
                    <a:pt x="16068" y="3991"/>
                  </a:lnTo>
                  <a:lnTo>
                    <a:pt x="16230" y="3371"/>
                  </a:lnTo>
                  <a:lnTo>
                    <a:pt x="16365" y="2778"/>
                  </a:lnTo>
                  <a:lnTo>
                    <a:pt x="16472" y="2185"/>
                  </a:lnTo>
                  <a:lnTo>
                    <a:pt x="16580" y="1564"/>
                  </a:lnTo>
                  <a:lnTo>
                    <a:pt x="16661" y="971"/>
                  </a:lnTo>
                  <a:lnTo>
                    <a:pt x="16688" y="351"/>
                  </a:lnTo>
                  <a:lnTo>
                    <a:pt x="16257" y="243"/>
                  </a:lnTo>
                  <a:lnTo>
                    <a:pt x="15798" y="136"/>
                  </a:lnTo>
                  <a:lnTo>
                    <a:pt x="15367" y="82"/>
                  </a:lnTo>
                  <a:lnTo>
                    <a:pt x="14909" y="28"/>
                  </a:lnTo>
                  <a:lnTo>
                    <a:pt x="144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32"/>
            <p:cNvSpPr/>
            <p:nvPr/>
          </p:nvSpPr>
          <p:spPr>
            <a:xfrm>
              <a:off x="3301475" y="1788900"/>
              <a:ext cx="583000" cy="173250"/>
            </a:xfrm>
            <a:custGeom>
              <a:avLst/>
              <a:gdLst/>
              <a:ahLst/>
              <a:cxnLst/>
              <a:rect l="l" t="t" r="r" b="b"/>
              <a:pathLst>
                <a:path w="23320" h="6930" extrusionOk="0">
                  <a:moveTo>
                    <a:pt x="8384" y="1"/>
                  </a:moveTo>
                  <a:lnTo>
                    <a:pt x="7710" y="55"/>
                  </a:lnTo>
                  <a:lnTo>
                    <a:pt x="7063" y="136"/>
                  </a:lnTo>
                  <a:lnTo>
                    <a:pt x="6389" y="271"/>
                  </a:lnTo>
                  <a:lnTo>
                    <a:pt x="5742" y="459"/>
                  </a:lnTo>
                  <a:lnTo>
                    <a:pt x="5068" y="675"/>
                  </a:lnTo>
                  <a:lnTo>
                    <a:pt x="4421" y="945"/>
                  </a:lnTo>
                  <a:lnTo>
                    <a:pt x="3747" y="1295"/>
                  </a:lnTo>
                  <a:lnTo>
                    <a:pt x="3127" y="1645"/>
                  </a:lnTo>
                  <a:lnTo>
                    <a:pt x="2480" y="2077"/>
                  </a:lnTo>
                  <a:lnTo>
                    <a:pt x="1240" y="2939"/>
                  </a:lnTo>
                  <a:lnTo>
                    <a:pt x="0" y="3802"/>
                  </a:lnTo>
                  <a:lnTo>
                    <a:pt x="863" y="4287"/>
                  </a:lnTo>
                  <a:lnTo>
                    <a:pt x="1726" y="4719"/>
                  </a:lnTo>
                  <a:lnTo>
                    <a:pt x="2615" y="5150"/>
                  </a:lnTo>
                  <a:lnTo>
                    <a:pt x="3532" y="5528"/>
                  </a:lnTo>
                  <a:lnTo>
                    <a:pt x="4502" y="5069"/>
                  </a:lnTo>
                  <a:lnTo>
                    <a:pt x="5446" y="4692"/>
                  </a:lnTo>
                  <a:lnTo>
                    <a:pt x="5904" y="4530"/>
                  </a:lnTo>
                  <a:lnTo>
                    <a:pt x="6362" y="4395"/>
                  </a:lnTo>
                  <a:lnTo>
                    <a:pt x="6821" y="4260"/>
                  </a:lnTo>
                  <a:lnTo>
                    <a:pt x="7279" y="4180"/>
                  </a:lnTo>
                  <a:lnTo>
                    <a:pt x="7737" y="4099"/>
                  </a:lnTo>
                  <a:lnTo>
                    <a:pt x="8223" y="4045"/>
                  </a:lnTo>
                  <a:lnTo>
                    <a:pt x="8708" y="4045"/>
                  </a:lnTo>
                  <a:lnTo>
                    <a:pt x="9193" y="4072"/>
                  </a:lnTo>
                  <a:lnTo>
                    <a:pt x="9705" y="4099"/>
                  </a:lnTo>
                  <a:lnTo>
                    <a:pt x="10218" y="4180"/>
                  </a:lnTo>
                  <a:lnTo>
                    <a:pt x="10757" y="4314"/>
                  </a:lnTo>
                  <a:lnTo>
                    <a:pt x="11323" y="4476"/>
                  </a:lnTo>
                  <a:lnTo>
                    <a:pt x="11997" y="4692"/>
                  </a:lnTo>
                  <a:lnTo>
                    <a:pt x="12644" y="4961"/>
                  </a:lnTo>
                  <a:lnTo>
                    <a:pt x="13291" y="5258"/>
                  </a:lnTo>
                  <a:lnTo>
                    <a:pt x="13911" y="5554"/>
                  </a:lnTo>
                  <a:lnTo>
                    <a:pt x="14531" y="5878"/>
                  </a:lnTo>
                  <a:lnTo>
                    <a:pt x="15151" y="6228"/>
                  </a:lnTo>
                  <a:lnTo>
                    <a:pt x="16364" y="6929"/>
                  </a:lnTo>
                  <a:lnTo>
                    <a:pt x="16418" y="6929"/>
                  </a:lnTo>
                  <a:lnTo>
                    <a:pt x="17308" y="6768"/>
                  </a:lnTo>
                  <a:lnTo>
                    <a:pt x="18170" y="6579"/>
                  </a:lnTo>
                  <a:lnTo>
                    <a:pt x="19060" y="6363"/>
                  </a:lnTo>
                  <a:lnTo>
                    <a:pt x="19923" y="6094"/>
                  </a:lnTo>
                  <a:lnTo>
                    <a:pt x="20785" y="5797"/>
                  </a:lnTo>
                  <a:lnTo>
                    <a:pt x="21648" y="5474"/>
                  </a:lnTo>
                  <a:lnTo>
                    <a:pt x="22484" y="5123"/>
                  </a:lnTo>
                  <a:lnTo>
                    <a:pt x="23319" y="4746"/>
                  </a:lnTo>
                  <a:lnTo>
                    <a:pt x="22807" y="4584"/>
                  </a:lnTo>
                  <a:lnTo>
                    <a:pt x="22322" y="4422"/>
                  </a:lnTo>
                  <a:lnTo>
                    <a:pt x="21351" y="4045"/>
                  </a:lnTo>
                  <a:lnTo>
                    <a:pt x="20381" y="3613"/>
                  </a:lnTo>
                  <a:lnTo>
                    <a:pt x="19410" y="3182"/>
                  </a:lnTo>
                  <a:lnTo>
                    <a:pt x="17496" y="2266"/>
                  </a:lnTo>
                  <a:lnTo>
                    <a:pt x="16553" y="1834"/>
                  </a:lnTo>
                  <a:lnTo>
                    <a:pt x="15609" y="1457"/>
                  </a:lnTo>
                  <a:lnTo>
                    <a:pt x="14962" y="1214"/>
                  </a:lnTo>
                  <a:lnTo>
                    <a:pt x="14315" y="971"/>
                  </a:lnTo>
                  <a:lnTo>
                    <a:pt x="13668" y="783"/>
                  </a:lnTo>
                  <a:lnTo>
                    <a:pt x="13021" y="594"/>
                  </a:lnTo>
                  <a:lnTo>
                    <a:pt x="12374" y="432"/>
                  </a:lnTo>
                  <a:lnTo>
                    <a:pt x="11700" y="271"/>
                  </a:lnTo>
                  <a:lnTo>
                    <a:pt x="11053" y="163"/>
                  </a:lnTo>
                  <a:lnTo>
                    <a:pt x="10379" y="82"/>
                  </a:lnTo>
                  <a:lnTo>
                    <a:pt x="9732" y="28"/>
                  </a:lnTo>
                  <a:lnTo>
                    <a:pt x="90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2" name="Google Shape;2062;p32"/>
          <p:cNvGrpSpPr/>
          <p:nvPr/>
        </p:nvGrpSpPr>
        <p:grpSpPr>
          <a:xfrm rot="-420499">
            <a:off x="181722" y="1582874"/>
            <a:ext cx="401614" cy="527866"/>
            <a:chOff x="1391550" y="1144975"/>
            <a:chExt cx="545075" cy="716425"/>
          </a:xfrm>
        </p:grpSpPr>
        <p:sp>
          <p:nvSpPr>
            <p:cNvPr id="2063" name="Google Shape;2063;p32"/>
            <p:cNvSpPr/>
            <p:nvPr/>
          </p:nvSpPr>
          <p:spPr>
            <a:xfrm>
              <a:off x="1400150" y="1144975"/>
              <a:ext cx="536475" cy="716425"/>
            </a:xfrm>
            <a:custGeom>
              <a:avLst/>
              <a:gdLst/>
              <a:ahLst/>
              <a:cxnLst/>
              <a:rect l="l" t="t" r="r" b="b"/>
              <a:pathLst>
                <a:path w="21459" h="28657" extrusionOk="0">
                  <a:moveTo>
                    <a:pt x="13708" y="0"/>
                  </a:moveTo>
                  <a:lnTo>
                    <a:pt x="13441" y="19"/>
                  </a:lnTo>
                  <a:lnTo>
                    <a:pt x="13173" y="57"/>
                  </a:lnTo>
                  <a:lnTo>
                    <a:pt x="12906" y="115"/>
                  </a:lnTo>
                  <a:lnTo>
                    <a:pt x="12658" y="210"/>
                  </a:lnTo>
                  <a:lnTo>
                    <a:pt x="12429" y="306"/>
                  </a:lnTo>
                  <a:lnTo>
                    <a:pt x="12200" y="458"/>
                  </a:lnTo>
                  <a:lnTo>
                    <a:pt x="11990" y="611"/>
                  </a:lnTo>
                  <a:lnTo>
                    <a:pt x="11799" y="783"/>
                  </a:lnTo>
                  <a:lnTo>
                    <a:pt x="11646" y="955"/>
                  </a:lnTo>
                  <a:lnTo>
                    <a:pt x="11493" y="1146"/>
                  </a:lnTo>
                  <a:lnTo>
                    <a:pt x="11379" y="1337"/>
                  </a:lnTo>
                  <a:lnTo>
                    <a:pt x="11283" y="1547"/>
                  </a:lnTo>
                  <a:lnTo>
                    <a:pt x="11188" y="1757"/>
                  </a:lnTo>
                  <a:lnTo>
                    <a:pt x="11111" y="1967"/>
                  </a:lnTo>
                  <a:lnTo>
                    <a:pt x="11073" y="2196"/>
                  </a:lnTo>
                  <a:lnTo>
                    <a:pt x="11035" y="2425"/>
                  </a:lnTo>
                  <a:lnTo>
                    <a:pt x="10940" y="2749"/>
                  </a:lnTo>
                  <a:lnTo>
                    <a:pt x="10901" y="3074"/>
                  </a:lnTo>
                  <a:lnTo>
                    <a:pt x="10882" y="3418"/>
                  </a:lnTo>
                  <a:lnTo>
                    <a:pt x="10920" y="3742"/>
                  </a:lnTo>
                  <a:lnTo>
                    <a:pt x="11130" y="5308"/>
                  </a:lnTo>
                  <a:lnTo>
                    <a:pt x="11340" y="6892"/>
                  </a:lnTo>
                  <a:lnTo>
                    <a:pt x="11531" y="8496"/>
                  </a:lnTo>
                  <a:lnTo>
                    <a:pt x="11703" y="10119"/>
                  </a:lnTo>
                  <a:lnTo>
                    <a:pt x="8553" y="10443"/>
                  </a:lnTo>
                  <a:lnTo>
                    <a:pt x="8553" y="10443"/>
                  </a:lnTo>
                  <a:lnTo>
                    <a:pt x="9851" y="3933"/>
                  </a:lnTo>
                  <a:lnTo>
                    <a:pt x="9909" y="3608"/>
                  </a:lnTo>
                  <a:lnTo>
                    <a:pt x="9909" y="3284"/>
                  </a:lnTo>
                  <a:lnTo>
                    <a:pt x="9870" y="2959"/>
                  </a:lnTo>
                  <a:lnTo>
                    <a:pt x="9813" y="2635"/>
                  </a:lnTo>
                  <a:lnTo>
                    <a:pt x="9718" y="2329"/>
                  </a:lnTo>
                  <a:lnTo>
                    <a:pt x="9584" y="2024"/>
                  </a:lnTo>
                  <a:lnTo>
                    <a:pt x="9412" y="1757"/>
                  </a:lnTo>
                  <a:lnTo>
                    <a:pt x="9221" y="1489"/>
                  </a:lnTo>
                  <a:lnTo>
                    <a:pt x="9011" y="1279"/>
                  </a:lnTo>
                  <a:lnTo>
                    <a:pt x="8782" y="1088"/>
                  </a:lnTo>
                  <a:lnTo>
                    <a:pt x="8534" y="917"/>
                  </a:lnTo>
                  <a:lnTo>
                    <a:pt x="8267" y="783"/>
                  </a:lnTo>
                  <a:lnTo>
                    <a:pt x="7999" y="687"/>
                  </a:lnTo>
                  <a:lnTo>
                    <a:pt x="7713" y="611"/>
                  </a:lnTo>
                  <a:lnTo>
                    <a:pt x="7408" y="592"/>
                  </a:lnTo>
                  <a:lnTo>
                    <a:pt x="7102" y="573"/>
                  </a:lnTo>
                  <a:lnTo>
                    <a:pt x="5556" y="649"/>
                  </a:lnTo>
                  <a:lnTo>
                    <a:pt x="5327" y="668"/>
                  </a:lnTo>
                  <a:lnTo>
                    <a:pt x="5097" y="707"/>
                  </a:lnTo>
                  <a:lnTo>
                    <a:pt x="4887" y="764"/>
                  </a:lnTo>
                  <a:lnTo>
                    <a:pt x="4677" y="840"/>
                  </a:lnTo>
                  <a:lnTo>
                    <a:pt x="4467" y="917"/>
                  </a:lnTo>
                  <a:lnTo>
                    <a:pt x="4277" y="1012"/>
                  </a:lnTo>
                  <a:lnTo>
                    <a:pt x="4105" y="1127"/>
                  </a:lnTo>
                  <a:lnTo>
                    <a:pt x="3933" y="1260"/>
                  </a:lnTo>
                  <a:lnTo>
                    <a:pt x="3780" y="1394"/>
                  </a:lnTo>
                  <a:lnTo>
                    <a:pt x="3627" y="1566"/>
                  </a:lnTo>
                  <a:lnTo>
                    <a:pt x="3494" y="1718"/>
                  </a:lnTo>
                  <a:lnTo>
                    <a:pt x="3360" y="1890"/>
                  </a:lnTo>
                  <a:lnTo>
                    <a:pt x="3265" y="2081"/>
                  </a:lnTo>
                  <a:lnTo>
                    <a:pt x="3169" y="2291"/>
                  </a:lnTo>
                  <a:lnTo>
                    <a:pt x="3074" y="2501"/>
                  </a:lnTo>
                  <a:lnTo>
                    <a:pt x="3016" y="2711"/>
                  </a:lnTo>
                  <a:lnTo>
                    <a:pt x="2940" y="2921"/>
                  </a:lnTo>
                  <a:lnTo>
                    <a:pt x="2864" y="3150"/>
                  </a:lnTo>
                  <a:lnTo>
                    <a:pt x="229" y="13956"/>
                  </a:lnTo>
                  <a:lnTo>
                    <a:pt x="172" y="14223"/>
                  </a:lnTo>
                  <a:lnTo>
                    <a:pt x="153" y="14472"/>
                  </a:lnTo>
                  <a:lnTo>
                    <a:pt x="153" y="14739"/>
                  </a:lnTo>
                  <a:lnTo>
                    <a:pt x="172" y="15006"/>
                  </a:lnTo>
                  <a:lnTo>
                    <a:pt x="38" y="15674"/>
                  </a:lnTo>
                  <a:lnTo>
                    <a:pt x="0" y="15999"/>
                  </a:lnTo>
                  <a:lnTo>
                    <a:pt x="0" y="16304"/>
                  </a:lnTo>
                  <a:lnTo>
                    <a:pt x="19" y="16629"/>
                  </a:lnTo>
                  <a:lnTo>
                    <a:pt x="76" y="16934"/>
                  </a:lnTo>
                  <a:lnTo>
                    <a:pt x="172" y="17221"/>
                  </a:lnTo>
                  <a:lnTo>
                    <a:pt x="286" y="17507"/>
                  </a:lnTo>
                  <a:lnTo>
                    <a:pt x="439" y="17774"/>
                  </a:lnTo>
                  <a:lnTo>
                    <a:pt x="630" y="18023"/>
                  </a:lnTo>
                  <a:lnTo>
                    <a:pt x="821" y="18252"/>
                  </a:lnTo>
                  <a:lnTo>
                    <a:pt x="1050" y="18443"/>
                  </a:lnTo>
                  <a:lnTo>
                    <a:pt x="1279" y="18615"/>
                  </a:lnTo>
                  <a:lnTo>
                    <a:pt x="1546" y="18748"/>
                  </a:lnTo>
                  <a:lnTo>
                    <a:pt x="1814" y="18863"/>
                  </a:lnTo>
                  <a:lnTo>
                    <a:pt x="2100" y="18939"/>
                  </a:lnTo>
                  <a:lnTo>
                    <a:pt x="2386" y="18996"/>
                  </a:lnTo>
                  <a:lnTo>
                    <a:pt x="2692" y="19015"/>
                  </a:lnTo>
                  <a:lnTo>
                    <a:pt x="3857" y="19035"/>
                  </a:lnTo>
                  <a:lnTo>
                    <a:pt x="5021" y="19015"/>
                  </a:lnTo>
                  <a:lnTo>
                    <a:pt x="6186" y="19015"/>
                  </a:lnTo>
                  <a:lnTo>
                    <a:pt x="7331" y="18977"/>
                  </a:lnTo>
                  <a:lnTo>
                    <a:pt x="8477" y="18939"/>
                  </a:lnTo>
                  <a:lnTo>
                    <a:pt x="9622" y="18901"/>
                  </a:lnTo>
                  <a:lnTo>
                    <a:pt x="10749" y="18844"/>
                  </a:lnTo>
                  <a:lnTo>
                    <a:pt x="11856" y="18767"/>
                  </a:lnTo>
                  <a:lnTo>
                    <a:pt x="12200" y="18729"/>
                  </a:lnTo>
                  <a:lnTo>
                    <a:pt x="12371" y="21879"/>
                  </a:lnTo>
                  <a:lnTo>
                    <a:pt x="12429" y="22528"/>
                  </a:lnTo>
                  <a:lnTo>
                    <a:pt x="12505" y="23846"/>
                  </a:lnTo>
                  <a:lnTo>
                    <a:pt x="12600" y="25163"/>
                  </a:lnTo>
                  <a:lnTo>
                    <a:pt x="12600" y="25239"/>
                  </a:lnTo>
                  <a:lnTo>
                    <a:pt x="12639" y="25564"/>
                  </a:lnTo>
                  <a:lnTo>
                    <a:pt x="12696" y="25946"/>
                  </a:lnTo>
                  <a:lnTo>
                    <a:pt x="12772" y="26347"/>
                  </a:lnTo>
                  <a:lnTo>
                    <a:pt x="12849" y="26557"/>
                  </a:lnTo>
                  <a:lnTo>
                    <a:pt x="12925" y="26767"/>
                  </a:lnTo>
                  <a:lnTo>
                    <a:pt x="13020" y="26977"/>
                  </a:lnTo>
                  <a:lnTo>
                    <a:pt x="13135" y="27187"/>
                  </a:lnTo>
                  <a:lnTo>
                    <a:pt x="13269" y="27397"/>
                  </a:lnTo>
                  <a:lnTo>
                    <a:pt x="13421" y="27588"/>
                  </a:lnTo>
                  <a:lnTo>
                    <a:pt x="13612" y="27779"/>
                  </a:lnTo>
                  <a:lnTo>
                    <a:pt x="13822" y="27969"/>
                  </a:lnTo>
                  <a:lnTo>
                    <a:pt x="14071" y="28122"/>
                  </a:lnTo>
                  <a:lnTo>
                    <a:pt x="14338" y="28275"/>
                  </a:lnTo>
                  <a:lnTo>
                    <a:pt x="14548" y="28370"/>
                  </a:lnTo>
                  <a:lnTo>
                    <a:pt x="14758" y="28447"/>
                  </a:lnTo>
                  <a:lnTo>
                    <a:pt x="14987" y="28504"/>
                  </a:lnTo>
                  <a:lnTo>
                    <a:pt x="15235" y="28561"/>
                  </a:lnTo>
                  <a:lnTo>
                    <a:pt x="15502" y="28599"/>
                  </a:lnTo>
                  <a:lnTo>
                    <a:pt x="15770" y="28638"/>
                  </a:lnTo>
                  <a:lnTo>
                    <a:pt x="16037" y="28657"/>
                  </a:lnTo>
                  <a:lnTo>
                    <a:pt x="16648" y="28657"/>
                  </a:lnTo>
                  <a:lnTo>
                    <a:pt x="16972" y="28638"/>
                  </a:lnTo>
                  <a:lnTo>
                    <a:pt x="17297" y="28599"/>
                  </a:lnTo>
                  <a:lnTo>
                    <a:pt x="17622" y="28542"/>
                  </a:lnTo>
                  <a:lnTo>
                    <a:pt x="17946" y="28466"/>
                  </a:lnTo>
                  <a:lnTo>
                    <a:pt x="18252" y="28389"/>
                  </a:lnTo>
                  <a:lnTo>
                    <a:pt x="18576" y="28294"/>
                  </a:lnTo>
                  <a:lnTo>
                    <a:pt x="18882" y="28179"/>
                  </a:lnTo>
                  <a:lnTo>
                    <a:pt x="19168" y="28046"/>
                  </a:lnTo>
                  <a:lnTo>
                    <a:pt x="19454" y="27912"/>
                  </a:lnTo>
                  <a:lnTo>
                    <a:pt x="19722" y="27740"/>
                  </a:lnTo>
                  <a:lnTo>
                    <a:pt x="19970" y="27568"/>
                  </a:lnTo>
                  <a:lnTo>
                    <a:pt x="20199" y="27378"/>
                  </a:lnTo>
                  <a:lnTo>
                    <a:pt x="20409" y="27148"/>
                  </a:lnTo>
                  <a:lnTo>
                    <a:pt x="20581" y="26919"/>
                  </a:lnTo>
                  <a:lnTo>
                    <a:pt x="20753" y="26690"/>
                  </a:lnTo>
                  <a:lnTo>
                    <a:pt x="20867" y="26461"/>
                  </a:lnTo>
                  <a:lnTo>
                    <a:pt x="20963" y="26232"/>
                  </a:lnTo>
                  <a:lnTo>
                    <a:pt x="21039" y="26003"/>
                  </a:lnTo>
                  <a:lnTo>
                    <a:pt x="21077" y="25793"/>
                  </a:lnTo>
                  <a:lnTo>
                    <a:pt x="21115" y="25564"/>
                  </a:lnTo>
                  <a:lnTo>
                    <a:pt x="21134" y="25354"/>
                  </a:lnTo>
                  <a:lnTo>
                    <a:pt x="21154" y="25144"/>
                  </a:lnTo>
                  <a:lnTo>
                    <a:pt x="21134" y="24953"/>
                  </a:lnTo>
                  <a:lnTo>
                    <a:pt x="21096" y="24571"/>
                  </a:lnTo>
                  <a:lnTo>
                    <a:pt x="21020" y="24227"/>
                  </a:lnTo>
                  <a:lnTo>
                    <a:pt x="20924" y="23941"/>
                  </a:lnTo>
                  <a:lnTo>
                    <a:pt x="20848" y="23693"/>
                  </a:lnTo>
                  <a:lnTo>
                    <a:pt x="20237" y="20734"/>
                  </a:lnTo>
                  <a:lnTo>
                    <a:pt x="19626" y="17698"/>
                  </a:lnTo>
                  <a:lnTo>
                    <a:pt x="19951" y="17507"/>
                  </a:lnTo>
                  <a:lnTo>
                    <a:pt x="20123" y="17393"/>
                  </a:lnTo>
                  <a:lnTo>
                    <a:pt x="20275" y="17259"/>
                  </a:lnTo>
                  <a:lnTo>
                    <a:pt x="20428" y="17125"/>
                  </a:lnTo>
                  <a:lnTo>
                    <a:pt x="20581" y="16973"/>
                  </a:lnTo>
                  <a:lnTo>
                    <a:pt x="20714" y="16801"/>
                  </a:lnTo>
                  <a:lnTo>
                    <a:pt x="20848" y="16610"/>
                  </a:lnTo>
                  <a:lnTo>
                    <a:pt x="20963" y="16438"/>
                  </a:lnTo>
                  <a:lnTo>
                    <a:pt x="21058" y="16228"/>
                  </a:lnTo>
                  <a:lnTo>
                    <a:pt x="21154" y="16037"/>
                  </a:lnTo>
                  <a:lnTo>
                    <a:pt x="21230" y="15808"/>
                  </a:lnTo>
                  <a:lnTo>
                    <a:pt x="21306" y="15579"/>
                  </a:lnTo>
                  <a:lnTo>
                    <a:pt x="21364" y="15350"/>
                  </a:lnTo>
                  <a:lnTo>
                    <a:pt x="21402" y="15083"/>
                  </a:lnTo>
                  <a:lnTo>
                    <a:pt x="21440" y="14815"/>
                  </a:lnTo>
                  <a:lnTo>
                    <a:pt x="21459" y="14548"/>
                  </a:lnTo>
                  <a:lnTo>
                    <a:pt x="21459" y="14262"/>
                  </a:lnTo>
                  <a:lnTo>
                    <a:pt x="21459" y="13632"/>
                  </a:lnTo>
                  <a:lnTo>
                    <a:pt x="21383" y="12944"/>
                  </a:lnTo>
                  <a:lnTo>
                    <a:pt x="21287" y="12219"/>
                  </a:lnTo>
                  <a:lnTo>
                    <a:pt x="21230" y="11894"/>
                  </a:lnTo>
                  <a:lnTo>
                    <a:pt x="21134" y="11589"/>
                  </a:lnTo>
                  <a:lnTo>
                    <a:pt x="21039" y="11302"/>
                  </a:lnTo>
                  <a:lnTo>
                    <a:pt x="20905" y="11016"/>
                  </a:lnTo>
                  <a:lnTo>
                    <a:pt x="20753" y="10749"/>
                  </a:lnTo>
                  <a:lnTo>
                    <a:pt x="20600" y="10520"/>
                  </a:lnTo>
                  <a:lnTo>
                    <a:pt x="20409" y="10291"/>
                  </a:lnTo>
                  <a:lnTo>
                    <a:pt x="20218" y="10081"/>
                  </a:lnTo>
                  <a:lnTo>
                    <a:pt x="20008" y="9890"/>
                  </a:lnTo>
                  <a:lnTo>
                    <a:pt x="19779" y="9718"/>
                  </a:lnTo>
                  <a:lnTo>
                    <a:pt x="19531" y="9565"/>
                  </a:lnTo>
                  <a:lnTo>
                    <a:pt x="19283" y="9431"/>
                  </a:lnTo>
                  <a:lnTo>
                    <a:pt x="19015" y="9336"/>
                  </a:lnTo>
                  <a:lnTo>
                    <a:pt x="18748" y="9260"/>
                  </a:lnTo>
                  <a:lnTo>
                    <a:pt x="18462" y="9183"/>
                  </a:lnTo>
                  <a:lnTo>
                    <a:pt x="18156" y="9164"/>
                  </a:lnTo>
                  <a:lnTo>
                    <a:pt x="17908" y="7484"/>
                  </a:lnTo>
                  <a:lnTo>
                    <a:pt x="17679" y="5823"/>
                  </a:lnTo>
                  <a:lnTo>
                    <a:pt x="17450" y="4181"/>
                  </a:lnTo>
                  <a:lnTo>
                    <a:pt x="17240" y="2558"/>
                  </a:lnTo>
                  <a:lnTo>
                    <a:pt x="17202" y="2272"/>
                  </a:lnTo>
                  <a:lnTo>
                    <a:pt x="17125" y="2005"/>
                  </a:lnTo>
                  <a:lnTo>
                    <a:pt x="17049" y="1757"/>
                  </a:lnTo>
                  <a:lnTo>
                    <a:pt x="16934" y="1527"/>
                  </a:lnTo>
                  <a:lnTo>
                    <a:pt x="16820" y="1298"/>
                  </a:lnTo>
                  <a:lnTo>
                    <a:pt x="16667" y="1088"/>
                  </a:lnTo>
                  <a:lnTo>
                    <a:pt x="16514" y="897"/>
                  </a:lnTo>
                  <a:lnTo>
                    <a:pt x="16342" y="726"/>
                  </a:lnTo>
                  <a:lnTo>
                    <a:pt x="16152" y="554"/>
                  </a:lnTo>
                  <a:lnTo>
                    <a:pt x="15961" y="420"/>
                  </a:lnTo>
                  <a:lnTo>
                    <a:pt x="15732" y="287"/>
                  </a:lnTo>
                  <a:lnTo>
                    <a:pt x="15521" y="191"/>
                  </a:lnTo>
                  <a:lnTo>
                    <a:pt x="15273" y="115"/>
                  </a:lnTo>
                  <a:lnTo>
                    <a:pt x="15025" y="57"/>
                  </a:lnTo>
                  <a:lnTo>
                    <a:pt x="14777" y="19"/>
                  </a:lnTo>
                  <a:lnTo>
                    <a:pt x="145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32"/>
            <p:cNvSpPr/>
            <p:nvPr/>
          </p:nvSpPr>
          <p:spPr>
            <a:xfrm>
              <a:off x="1439275" y="1184100"/>
              <a:ext cx="458225" cy="638175"/>
            </a:xfrm>
            <a:custGeom>
              <a:avLst/>
              <a:gdLst/>
              <a:ahLst/>
              <a:cxnLst/>
              <a:rect l="l" t="t" r="r" b="b"/>
              <a:pathLst>
                <a:path w="18329" h="25527" extrusionOk="0">
                  <a:moveTo>
                    <a:pt x="12143" y="1"/>
                  </a:moveTo>
                  <a:lnTo>
                    <a:pt x="12009" y="20"/>
                  </a:lnTo>
                  <a:lnTo>
                    <a:pt x="11895" y="39"/>
                  </a:lnTo>
                  <a:lnTo>
                    <a:pt x="11780" y="58"/>
                  </a:lnTo>
                  <a:lnTo>
                    <a:pt x="11666" y="96"/>
                  </a:lnTo>
                  <a:lnTo>
                    <a:pt x="11551" y="153"/>
                  </a:lnTo>
                  <a:lnTo>
                    <a:pt x="11475" y="211"/>
                  </a:lnTo>
                  <a:lnTo>
                    <a:pt x="11379" y="287"/>
                  </a:lnTo>
                  <a:lnTo>
                    <a:pt x="11303" y="363"/>
                  </a:lnTo>
                  <a:lnTo>
                    <a:pt x="11188" y="535"/>
                  </a:lnTo>
                  <a:lnTo>
                    <a:pt x="11093" y="726"/>
                  </a:lnTo>
                  <a:lnTo>
                    <a:pt x="11035" y="936"/>
                  </a:lnTo>
                  <a:lnTo>
                    <a:pt x="11016" y="1165"/>
                  </a:lnTo>
                  <a:lnTo>
                    <a:pt x="11016" y="1203"/>
                  </a:lnTo>
                  <a:lnTo>
                    <a:pt x="10959" y="1375"/>
                  </a:lnTo>
                  <a:lnTo>
                    <a:pt x="10902" y="1566"/>
                  </a:lnTo>
                  <a:lnTo>
                    <a:pt x="10883" y="1757"/>
                  </a:lnTo>
                  <a:lnTo>
                    <a:pt x="10902" y="1948"/>
                  </a:lnTo>
                  <a:lnTo>
                    <a:pt x="11035" y="2807"/>
                  </a:lnTo>
                  <a:lnTo>
                    <a:pt x="11303" y="4926"/>
                  </a:lnTo>
                  <a:lnTo>
                    <a:pt x="11494" y="6530"/>
                  </a:lnTo>
                  <a:lnTo>
                    <a:pt x="11723" y="8649"/>
                  </a:lnTo>
                  <a:lnTo>
                    <a:pt x="11856" y="9947"/>
                  </a:lnTo>
                  <a:lnTo>
                    <a:pt x="9546" y="10196"/>
                  </a:lnTo>
                  <a:lnTo>
                    <a:pt x="6854" y="10482"/>
                  </a:lnTo>
                  <a:lnTo>
                    <a:pt x="6415" y="10558"/>
                  </a:lnTo>
                  <a:lnTo>
                    <a:pt x="5671" y="10673"/>
                  </a:lnTo>
                  <a:lnTo>
                    <a:pt x="5270" y="10730"/>
                  </a:lnTo>
                  <a:lnTo>
                    <a:pt x="4907" y="10787"/>
                  </a:lnTo>
                  <a:lnTo>
                    <a:pt x="4983" y="10463"/>
                  </a:lnTo>
                  <a:lnTo>
                    <a:pt x="5079" y="10157"/>
                  </a:lnTo>
                  <a:lnTo>
                    <a:pt x="5213" y="9699"/>
                  </a:lnTo>
                  <a:lnTo>
                    <a:pt x="5308" y="9317"/>
                  </a:lnTo>
                  <a:lnTo>
                    <a:pt x="5442" y="8668"/>
                  </a:lnTo>
                  <a:lnTo>
                    <a:pt x="5804" y="6816"/>
                  </a:lnTo>
                  <a:lnTo>
                    <a:pt x="5862" y="6549"/>
                  </a:lnTo>
                  <a:lnTo>
                    <a:pt x="6148" y="5041"/>
                  </a:lnTo>
                  <a:lnTo>
                    <a:pt x="6587" y="2903"/>
                  </a:lnTo>
                  <a:lnTo>
                    <a:pt x="6740" y="2063"/>
                  </a:lnTo>
                  <a:lnTo>
                    <a:pt x="6778" y="1872"/>
                  </a:lnTo>
                  <a:lnTo>
                    <a:pt x="6759" y="1681"/>
                  </a:lnTo>
                  <a:lnTo>
                    <a:pt x="6740" y="1509"/>
                  </a:lnTo>
                  <a:lnTo>
                    <a:pt x="6683" y="1318"/>
                  </a:lnTo>
                  <a:lnTo>
                    <a:pt x="6606" y="1165"/>
                  </a:lnTo>
                  <a:lnTo>
                    <a:pt x="6511" y="1013"/>
                  </a:lnTo>
                  <a:lnTo>
                    <a:pt x="6415" y="898"/>
                  </a:lnTo>
                  <a:lnTo>
                    <a:pt x="6282" y="783"/>
                  </a:lnTo>
                  <a:lnTo>
                    <a:pt x="6148" y="688"/>
                  </a:lnTo>
                  <a:lnTo>
                    <a:pt x="5976" y="631"/>
                  </a:lnTo>
                  <a:lnTo>
                    <a:pt x="5804" y="593"/>
                  </a:lnTo>
                  <a:lnTo>
                    <a:pt x="5613" y="593"/>
                  </a:lnTo>
                  <a:lnTo>
                    <a:pt x="4430" y="650"/>
                  </a:lnTo>
                  <a:lnTo>
                    <a:pt x="4048" y="669"/>
                  </a:lnTo>
                  <a:lnTo>
                    <a:pt x="3819" y="688"/>
                  </a:lnTo>
                  <a:lnTo>
                    <a:pt x="3628" y="764"/>
                  </a:lnTo>
                  <a:lnTo>
                    <a:pt x="3437" y="860"/>
                  </a:lnTo>
                  <a:lnTo>
                    <a:pt x="3284" y="974"/>
                  </a:lnTo>
                  <a:lnTo>
                    <a:pt x="3170" y="1127"/>
                  </a:lnTo>
                  <a:lnTo>
                    <a:pt x="3074" y="1299"/>
                  </a:lnTo>
                  <a:lnTo>
                    <a:pt x="2998" y="1471"/>
                  </a:lnTo>
                  <a:lnTo>
                    <a:pt x="2941" y="1662"/>
                  </a:lnTo>
                  <a:lnTo>
                    <a:pt x="2922" y="1719"/>
                  </a:lnTo>
                  <a:lnTo>
                    <a:pt x="2864" y="1833"/>
                  </a:lnTo>
                  <a:lnTo>
                    <a:pt x="2826" y="1948"/>
                  </a:lnTo>
                  <a:lnTo>
                    <a:pt x="2349" y="3953"/>
                  </a:lnTo>
                  <a:lnTo>
                    <a:pt x="2005" y="5327"/>
                  </a:lnTo>
                  <a:lnTo>
                    <a:pt x="1413" y="7733"/>
                  </a:lnTo>
                  <a:lnTo>
                    <a:pt x="1089" y="9069"/>
                  </a:lnTo>
                  <a:lnTo>
                    <a:pt x="459" y="11608"/>
                  </a:lnTo>
                  <a:lnTo>
                    <a:pt x="191" y="12773"/>
                  </a:lnTo>
                  <a:lnTo>
                    <a:pt x="153" y="12907"/>
                  </a:lnTo>
                  <a:lnTo>
                    <a:pt x="153" y="13040"/>
                  </a:lnTo>
                  <a:lnTo>
                    <a:pt x="153" y="13174"/>
                  </a:lnTo>
                  <a:lnTo>
                    <a:pt x="172" y="13308"/>
                  </a:lnTo>
                  <a:lnTo>
                    <a:pt x="211" y="13441"/>
                  </a:lnTo>
                  <a:lnTo>
                    <a:pt x="20" y="14396"/>
                  </a:lnTo>
                  <a:lnTo>
                    <a:pt x="1" y="14549"/>
                  </a:lnTo>
                  <a:lnTo>
                    <a:pt x="1" y="14701"/>
                  </a:lnTo>
                  <a:lnTo>
                    <a:pt x="20" y="14854"/>
                  </a:lnTo>
                  <a:lnTo>
                    <a:pt x="39" y="14988"/>
                  </a:lnTo>
                  <a:lnTo>
                    <a:pt x="77" y="15121"/>
                  </a:lnTo>
                  <a:lnTo>
                    <a:pt x="134" y="15255"/>
                  </a:lnTo>
                  <a:lnTo>
                    <a:pt x="211" y="15369"/>
                  </a:lnTo>
                  <a:lnTo>
                    <a:pt x="287" y="15484"/>
                  </a:lnTo>
                  <a:lnTo>
                    <a:pt x="363" y="15560"/>
                  </a:lnTo>
                  <a:lnTo>
                    <a:pt x="459" y="15637"/>
                  </a:lnTo>
                  <a:lnTo>
                    <a:pt x="554" y="15713"/>
                  </a:lnTo>
                  <a:lnTo>
                    <a:pt x="650" y="15770"/>
                  </a:lnTo>
                  <a:lnTo>
                    <a:pt x="764" y="15809"/>
                  </a:lnTo>
                  <a:lnTo>
                    <a:pt x="898" y="15847"/>
                  </a:lnTo>
                  <a:lnTo>
                    <a:pt x="1012" y="15866"/>
                  </a:lnTo>
                  <a:lnTo>
                    <a:pt x="1146" y="15885"/>
                  </a:lnTo>
                  <a:lnTo>
                    <a:pt x="3914" y="15885"/>
                  </a:lnTo>
                  <a:lnTo>
                    <a:pt x="5480" y="15847"/>
                  </a:lnTo>
                  <a:lnTo>
                    <a:pt x="7045" y="15809"/>
                  </a:lnTo>
                  <a:lnTo>
                    <a:pt x="8611" y="15732"/>
                  </a:lnTo>
                  <a:lnTo>
                    <a:pt x="10176" y="15637"/>
                  </a:lnTo>
                  <a:lnTo>
                    <a:pt x="12143" y="15465"/>
                  </a:lnTo>
                  <a:lnTo>
                    <a:pt x="12162" y="16190"/>
                  </a:lnTo>
                  <a:lnTo>
                    <a:pt x="12257" y="17851"/>
                  </a:lnTo>
                  <a:lnTo>
                    <a:pt x="12372" y="19971"/>
                  </a:lnTo>
                  <a:lnTo>
                    <a:pt x="12391" y="20219"/>
                  </a:lnTo>
                  <a:lnTo>
                    <a:pt x="12467" y="21632"/>
                  </a:lnTo>
                  <a:lnTo>
                    <a:pt x="12525" y="22548"/>
                  </a:lnTo>
                  <a:lnTo>
                    <a:pt x="12601" y="23464"/>
                  </a:lnTo>
                  <a:lnTo>
                    <a:pt x="12620" y="23732"/>
                  </a:lnTo>
                  <a:lnTo>
                    <a:pt x="12677" y="24171"/>
                  </a:lnTo>
                  <a:lnTo>
                    <a:pt x="12716" y="24362"/>
                  </a:lnTo>
                  <a:lnTo>
                    <a:pt x="12792" y="24553"/>
                  </a:lnTo>
                  <a:lnTo>
                    <a:pt x="12868" y="24743"/>
                  </a:lnTo>
                  <a:lnTo>
                    <a:pt x="12964" y="24896"/>
                  </a:lnTo>
                  <a:lnTo>
                    <a:pt x="13116" y="25049"/>
                  </a:lnTo>
                  <a:lnTo>
                    <a:pt x="13288" y="25202"/>
                  </a:lnTo>
                  <a:lnTo>
                    <a:pt x="13460" y="25297"/>
                  </a:lnTo>
                  <a:lnTo>
                    <a:pt x="13670" y="25393"/>
                  </a:lnTo>
                  <a:lnTo>
                    <a:pt x="13918" y="25450"/>
                  </a:lnTo>
                  <a:lnTo>
                    <a:pt x="14186" y="25488"/>
                  </a:lnTo>
                  <a:lnTo>
                    <a:pt x="14491" y="25526"/>
                  </a:lnTo>
                  <a:lnTo>
                    <a:pt x="14797" y="25526"/>
                  </a:lnTo>
                  <a:lnTo>
                    <a:pt x="15121" y="25507"/>
                  </a:lnTo>
                  <a:lnTo>
                    <a:pt x="15465" y="25469"/>
                  </a:lnTo>
                  <a:lnTo>
                    <a:pt x="15789" y="25412"/>
                  </a:lnTo>
                  <a:lnTo>
                    <a:pt x="16114" y="25354"/>
                  </a:lnTo>
                  <a:lnTo>
                    <a:pt x="16438" y="25259"/>
                  </a:lnTo>
                  <a:lnTo>
                    <a:pt x="16744" y="25144"/>
                  </a:lnTo>
                  <a:lnTo>
                    <a:pt x="17011" y="25030"/>
                  </a:lnTo>
                  <a:lnTo>
                    <a:pt x="17278" y="24877"/>
                  </a:lnTo>
                  <a:lnTo>
                    <a:pt x="17488" y="24724"/>
                  </a:lnTo>
                  <a:lnTo>
                    <a:pt x="17679" y="24533"/>
                  </a:lnTo>
                  <a:lnTo>
                    <a:pt x="17756" y="24438"/>
                  </a:lnTo>
                  <a:lnTo>
                    <a:pt x="17813" y="24343"/>
                  </a:lnTo>
                  <a:lnTo>
                    <a:pt x="17889" y="24190"/>
                  </a:lnTo>
                  <a:lnTo>
                    <a:pt x="17947" y="24037"/>
                  </a:lnTo>
                  <a:lnTo>
                    <a:pt x="17985" y="23846"/>
                  </a:lnTo>
                  <a:lnTo>
                    <a:pt x="18004" y="23674"/>
                  </a:lnTo>
                  <a:lnTo>
                    <a:pt x="18004" y="23483"/>
                  </a:lnTo>
                  <a:lnTo>
                    <a:pt x="17985" y="23292"/>
                  </a:lnTo>
                  <a:lnTo>
                    <a:pt x="17947" y="23102"/>
                  </a:lnTo>
                  <a:lnTo>
                    <a:pt x="17889" y="22930"/>
                  </a:lnTo>
                  <a:lnTo>
                    <a:pt x="17775" y="22567"/>
                  </a:lnTo>
                  <a:lnTo>
                    <a:pt x="17737" y="22433"/>
                  </a:lnTo>
                  <a:lnTo>
                    <a:pt x="17278" y="20257"/>
                  </a:lnTo>
                  <a:lnTo>
                    <a:pt x="16954" y="18672"/>
                  </a:lnTo>
                  <a:lnTo>
                    <a:pt x="16553" y="16515"/>
                  </a:lnTo>
                  <a:lnTo>
                    <a:pt x="16267" y="15064"/>
                  </a:lnTo>
                  <a:lnTo>
                    <a:pt x="16515" y="15007"/>
                  </a:lnTo>
                  <a:lnTo>
                    <a:pt x="16763" y="14949"/>
                  </a:lnTo>
                  <a:lnTo>
                    <a:pt x="17011" y="14873"/>
                  </a:lnTo>
                  <a:lnTo>
                    <a:pt x="17240" y="14797"/>
                  </a:lnTo>
                  <a:lnTo>
                    <a:pt x="17450" y="14682"/>
                  </a:lnTo>
                  <a:lnTo>
                    <a:pt x="17641" y="14529"/>
                  </a:lnTo>
                  <a:lnTo>
                    <a:pt x="17832" y="14377"/>
                  </a:lnTo>
                  <a:lnTo>
                    <a:pt x="17966" y="14186"/>
                  </a:lnTo>
                  <a:lnTo>
                    <a:pt x="18080" y="14014"/>
                  </a:lnTo>
                  <a:lnTo>
                    <a:pt x="18157" y="13823"/>
                  </a:lnTo>
                  <a:lnTo>
                    <a:pt x="18214" y="13632"/>
                  </a:lnTo>
                  <a:lnTo>
                    <a:pt x="18252" y="13403"/>
                  </a:lnTo>
                  <a:lnTo>
                    <a:pt x="18290" y="13174"/>
                  </a:lnTo>
                  <a:lnTo>
                    <a:pt x="18309" y="12945"/>
                  </a:lnTo>
                  <a:lnTo>
                    <a:pt x="18328" y="12468"/>
                  </a:lnTo>
                  <a:lnTo>
                    <a:pt x="18309" y="12047"/>
                  </a:lnTo>
                  <a:lnTo>
                    <a:pt x="18271" y="11627"/>
                  </a:lnTo>
                  <a:lnTo>
                    <a:pt x="18233" y="11246"/>
                  </a:lnTo>
                  <a:lnTo>
                    <a:pt x="18176" y="10902"/>
                  </a:lnTo>
                  <a:lnTo>
                    <a:pt x="18157" y="10864"/>
                  </a:lnTo>
                  <a:lnTo>
                    <a:pt x="18118" y="10673"/>
                  </a:lnTo>
                  <a:lnTo>
                    <a:pt x="18080" y="10520"/>
                  </a:lnTo>
                  <a:lnTo>
                    <a:pt x="18023" y="10348"/>
                  </a:lnTo>
                  <a:lnTo>
                    <a:pt x="17947" y="10196"/>
                  </a:lnTo>
                  <a:lnTo>
                    <a:pt x="17870" y="10043"/>
                  </a:lnTo>
                  <a:lnTo>
                    <a:pt x="17775" y="9909"/>
                  </a:lnTo>
                  <a:lnTo>
                    <a:pt x="17679" y="9776"/>
                  </a:lnTo>
                  <a:lnTo>
                    <a:pt x="17584" y="9661"/>
                  </a:lnTo>
                  <a:lnTo>
                    <a:pt x="17450" y="9546"/>
                  </a:lnTo>
                  <a:lnTo>
                    <a:pt x="17317" y="9451"/>
                  </a:lnTo>
                  <a:lnTo>
                    <a:pt x="17183" y="9356"/>
                  </a:lnTo>
                  <a:lnTo>
                    <a:pt x="17030" y="9298"/>
                  </a:lnTo>
                  <a:lnTo>
                    <a:pt x="16878" y="9241"/>
                  </a:lnTo>
                  <a:lnTo>
                    <a:pt x="16706" y="9184"/>
                  </a:lnTo>
                  <a:lnTo>
                    <a:pt x="16534" y="9165"/>
                  </a:lnTo>
                  <a:lnTo>
                    <a:pt x="16343" y="9146"/>
                  </a:lnTo>
                  <a:lnTo>
                    <a:pt x="16076" y="9165"/>
                  </a:lnTo>
                  <a:lnTo>
                    <a:pt x="15808" y="9184"/>
                  </a:lnTo>
                  <a:lnTo>
                    <a:pt x="15274" y="9241"/>
                  </a:lnTo>
                  <a:lnTo>
                    <a:pt x="15255" y="9126"/>
                  </a:lnTo>
                  <a:lnTo>
                    <a:pt x="15007" y="7542"/>
                  </a:lnTo>
                  <a:lnTo>
                    <a:pt x="14701" y="5461"/>
                  </a:lnTo>
                  <a:lnTo>
                    <a:pt x="14472" y="3838"/>
                  </a:lnTo>
                  <a:lnTo>
                    <a:pt x="14186" y="1776"/>
                  </a:lnTo>
                  <a:lnTo>
                    <a:pt x="14109" y="1184"/>
                  </a:lnTo>
                  <a:lnTo>
                    <a:pt x="14071" y="917"/>
                  </a:lnTo>
                  <a:lnTo>
                    <a:pt x="13976" y="669"/>
                  </a:lnTo>
                  <a:lnTo>
                    <a:pt x="13899" y="554"/>
                  </a:lnTo>
                  <a:lnTo>
                    <a:pt x="13842" y="440"/>
                  </a:lnTo>
                  <a:lnTo>
                    <a:pt x="13766" y="344"/>
                  </a:lnTo>
                  <a:lnTo>
                    <a:pt x="13670" y="268"/>
                  </a:lnTo>
                  <a:lnTo>
                    <a:pt x="13517" y="153"/>
                  </a:lnTo>
                  <a:lnTo>
                    <a:pt x="13346" y="77"/>
                  </a:lnTo>
                  <a:lnTo>
                    <a:pt x="13155" y="20"/>
                  </a:lnTo>
                  <a:lnTo>
                    <a:pt x="129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32"/>
            <p:cNvSpPr/>
            <p:nvPr/>
          </p:nvSpPr>
          <p:spPr>
            <a:xfrm>
              <a:off x="1391550" y="1246150"/>
              <a:ext cx="975" cy="1450"/>
            </a:xfrm>
            <a:custGeom>
              <a:avLst/>
              <a:gdLst/>
              <a:ahLst/>
              <a:cxnLst/>
              <a:rect l="l" t="t" r="r" b="b"/>
              <a:pathLst>
                <a:path w="39" h="58" extrusionOk="0">
                  <a:moveTo>
                    <a:pt x="0" y="1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9" y="58"/>
                  </a:lnTo>
                  <a:lnTo>
                    <a:pt x="39" y="39"/>
                  </a:lnTo>
                  <a:lnTo>
                    <a:pt x="39" y="2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62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32"/>
            <p:cNvSpPr/>
            <p:nvPr/>
          </p:nvSpPr>
          <p:spPr>
            <a:xfrm>
              <a:off x="1512300" y="1200325"/>
              <a:ext cx="96450" cy="56350"/>
            </a:xfrm>
            <a:custGeom>
              <a:avLst/>
              <a:gdLst/>
              <a:ahLst/>
              <a:cxnLst/>
              <a:rect l="l" t="t" r="r" b="b"/>
              <a:pathLst>
                <a:path w="3858" h="2254" extrusionOk="0">
                  <a:moveTo>
                    <a:pt x="1509" y="1"/>
                  </a:moveTo>
                  <a:lnTo>
                    <a:pt x="1127" y="20"/>
                  </a:lnTo>
                  <a:lnTo>
                    <a:pt x="898" y="39"/>
                  </a:lnTo>
                  <a:lnTo>
                    <a:pt x="707" y="115"/>
                  </a:lnTo>
                  <a:lnTo>
                    <a:pt x="516" y="211"/>
                  </a:lnTo>
                  <a:lnTo>
                    <a:pt x="363" y="325"/>
                  </a:lnTo>
                  <a:lnTo>
                    <a:pt x="249" y="478"/>
                  </a:lnTo>
                  <a:lnTo>
                    <a:pt x="153" y="650"/>
                  </a:lnTo>
                  <a:lnTo>
                    <a:pt x="77" y="822"/>
                  </a:lnTo>
                  <a:lnTo>
                    <a:pt x="20" y="1013"/>
                  </a:lnTo>
                  <a:lnTo>
                    <a:pt x="1" y="1070"/>
                  </a:lnTo>
                  <a:lnTo>
                    <a:pt x="917" y="1375"/>
                  </a:lnTo>
                  <a:lnTo>
                    <a:pt x="1833" y="1700"/>
                  </a:lnTo>
                  <a:lnTo>
                    <a:pt x="2750" y="1986"/>
                  </a:lnTo>
                  <a:lnTo>
                    <a:pt x="3208" y="2120"/>
                  </a:lnTo>
                  <a:lnTo>
                    <a:pt x="3666" y="2254"/>
                  </a:lnTo>
                  <a:lnTo>
                    <a:pt x="3819" y="1414"/>
                  </a:lnTo>
                  <a:lnTo>
                    <a:pt x="3857" y="1223"/>
                  </a:lnTo>
                  <a:lnTo>
                    <a:pt x="3838" y="1032"/>
                  </a:lnTo>
                  <a:lnTo>
                    <a:pt x="3819" y="860"/>
                  </a:lnTo>
                  <a:lnTo>
                    <a:pt x="3762" y="669"/>
                  </a:lnTo>
                  <a:lnTo>
                    <a:pt x="3189" y="516"/>
                  </a:lnTo>
                  <a:lnTo>
                    <a:pt x="2635" y="364"/>
                  </a:lnTo>
                  <a:lnTo>
                    <a:pt x="150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32"/>
            <p:cNvSpPr/>
            <p:nvPr/>
          </p:nvSpPr>
          <p:spPr>
            <a:xfrm>
              <a:off x="1711325" y="1190775"/>
              <a:ext cx="82600" cy="63525"/>
            </a:xfrm>
            <a:custGeom>
              <a:avLst/>
              <a:gdLst/>
              <a:ahLst/>
              <a:cxnLst/>
              <a:rect l="l" t="t" r="r" b="b"/>
              <a:pathLst>
                <a:path w="3304" h="2541" extrusionOk="0">
                  <a:moveTo>
                    <a:pt x="2788" y="1"/>
                  </a:moveTo>
                  <a:lnTo>
                    <a:pt x="1471" y="459"/>
                  </a:lnTo>
                  <a:lnTo>
                    <a:pt x="803" y="688"/>
                  </a:lnTo>
                  <a:lnTo>
                    <a:pt x="134" y="898"/>
                  </a:lnTo>
                  <a:lnTo>
                    <a:pt x="134" y="936"/>
                  </a:lnTo>
                  <a:lnTo>
                    <a:pt x="77" y="1108"/>
                  </a:lnTo>
                  <a:lnTo>
                    <a:pt x="20" y="1299"/>
                  </a:lnTo>
                  <a:lnTo>
                    <a:pt x="1" y="1490"/>
                  </a:lnTo>
                  <a:lnTo>
                    <a:pt x="20" y="1681"/>
                  </a:lnTo>
                  <a:lnTo>
                    <a:pt x="153" y="2540"/>
                  </a:lnTo>
                  <a:lnTo>
                    <a:pt x="936" y="2311"/>
                  </a:lnTo>
                  <a:lnTo>
                    <a:pt x="1738" y="2063"/>
                  </a:lnTo>
                  <a:lnTo>
                    <a:pt x="3304" y="1509"/>
                  </a:lnTo>
                  <a:lnTo>
                    <a:pt x="3227" y="917"/>
                  </a:lnTo>
                  <a:lnTo>
                    <a:pt x="3189" y="650"/>
                  </a:lnTo>
                  <a:lnTo>
                    <a:pt x="3094" y="402"/>
                  </a:lnTo>
                  <a:lnTo>
                    <a:pt x="3017" y="287"/>
                  </a:lnTo>
                  <a:lnTo>
                    <a:pt x="2960" y="173"/>
                  </a:lnTo>
                  <a:lnTo>
                    <a:pt x="2884" y="77"/>
                  </a:lnTo>
                  <a:lnTo>
                    <a:pt x="2788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32"/>
            <p:cNvSpPr/>
            <p:nvPr/>
          </p:nvSpPr>
          <p:spPr>
            <a:xfrm>
              <a:off x="1489400" y="1282900"/>
              <a:ext cx="103600" cy="64950"/>
            </a:xfrm>
            <a:custGeom>
              <a:avLst/>
              <a:gdLst/>
              <a:ahLst/>
              <a:cxnLst/>
              <a:rect l="l" t="t" r="r" b="b"/>
              <a:pathLst>
                <a:path w="4144" h="2598" extrusionOk="0">
                  <a:moveTo>
                    <a:pt x="344" y="1"/>
                  </a:moveTo>
                  <a:lnTo>
                    <a:pt x="0" y="1375"/>
                  </a:lnTo>
                  <a:lnTo>
                    <a:pt x="401" y="1471"/>
                  </a:lnTo>
                  <a:lnTo>
                    <a:pt x="802" y="1585"/>
                  </a:lnTo>
                  <a:lnTo>
                    <a:pt x="1585" y="1833"/>
                  </a:lnTo>
                  <a:lnTo>
                    <a:pt x="2348" y="2101"/>
                  </a:lnTo>
                  <a:lnTo>
                    <a:pt x="3093" y="2368"/>
                  </a:lnTo>
                  <a:lnTo>
                    <a:pt x="3857" y="2597"/>
                  </a:lnTo>
                  <a:lnTo>
                    <a:pt x="4143" y="1089"/>
                  </a:lnTo>
                  <a:lnTo>
                    <a:pt x="3685" y="936"/>
                  </a:lnTo>
                  <a:lnTo>
                    <a:pt x="3208" y="802"/>
                  </a:lnTo>
                  <a:lnTo>
                    <a:pt x="2253" y="478"/>
                  </a:lnTo>
                  <a:lnTo>
                    <a:pt x="1795" y="344"/>
                  </a:lnTo>
                  <a:lnTo>
                    <a:pt x="1317" y="211"/>
                  </a:lnTo>
                  <a:lnTo>
                    <a:pt x="821" y="96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32"/>
            <p:cNvSpPr/>
            <p:nvPr/>
          </p:nvSpPr>
          <p:spPr>
            <a:xfrm>
              <a:off x="1721825" y="1280050"/>
              <a:ext cx="85000" cy="67325"/>
            </a:xfrm>
            <a:custGeom>
              <a:avLst/>
              <a:gdLst/>
              <a:ahLst/>
              <a:cxnLst/>
              <a:rect l="l" t="t" r="r" b="b"/>
              <a:pathLst>
                <a:path w="3400" h="2693" extrusionOk="0">
                  <a:moveTo>
                    <a:pt x="3170" y="0"/>
                  </a:moveTo>
                  <a:lnTo>
                    <a:pt x="2368" y="267"/>
                  </a:lnTo>
                  <a:lnTo>
                    <a:pt x="1585" y="554"/>
                  </a:lnTo>
                  <a:lnTo>
                    <a:pt x="803" y="840"/>
                  </a:lnTo>
                  <a:lnTo>
                    <a:pt x="1" y="1088"/>
                  </a:lnTo>
                  <a:lnTo>
                    <a:pt x="192" y="2692"/>
                  </a:lnTo>
                  <a:lnTo>
                    <a:pt x="994" y="2444"/>
                  </a:lnTo>
                  <a:lnTo>
                    <a:pt x="1795" y="2177"/>
                  </a:lnTo>
                  <a:lnTo>
                    <a:pt x="2597" y="1890"/>
                  </a:lnTo>
                  <a:lnTo>
                    <a:pt x="3399" y="1623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32"/>
            <p:cNvSpPr/>
            <p:nvPr/>
          </p:nvSpPr>
          <p:spPr>
            <a:xfrm>
              <a:off x="1466475" y="1377400"/>
              <a:ext cx="108850" cy="60650"/>
            </a:xfrm>
            <a:custGeom>
              <a:avLst/>
              <a:gdLst/>
              <a:ahLst/>
              <a:cxnLst/>
              <a:rect l="l" t="t" r="r" b="b"/>
              <a:pathLst>
                <a:path w="4354" h="2426" extrusionOk="0">
                  <a:moveTo>
                    <a:pt x="325" y="1"/>
                  </a:moveTo>
                  <a:lnTo>
                    <a:pt x="1" y="1337"/>
                  </a:lnTo>
                  <a:lnTo>
                    <a:pt x="440" y="1375"/>
                  </a:lnTo>
                  <a:lnTo>
                    <a:pt x="860" y="1452"/>
                  </a:lnTo>
                  <a:lnTo>
                    <a:pt x="1299" y="1547"/>
                  </a:lnTo>
                  <a:lnTo>
                    <a:pt x="1719" y="1662"/>
                  </a:lnTo>
                  <a:lnTo>
                    <a:pt x="2292" y="1834"/>
                  </a:lnTo>
                  <a:lnTo>
                    <a:pt x="2864" y="2044"/>
                  </a:lnTo>
                  <a:lnTo>
                    <a:pt x="3991" y="2425"/>
                  </a:lnTo>
                  <a:lnTo>
                    <a:pt x="4125" y="1967"/>
                  </a:lnTo>
                  <a:lnTo>
                    <a:pt x="4220" y="1585"/>
                  </a:lnTo>
                  <a:lnTo>
                    <a:pt x="4354" y="936"/>
                  </a:lnTo>
                  <a:lnTo>
                    <a:pt x="3475" y="650"/>
                  </a:lnTo>
                  <a:lnTo>
                    <a:pt x="2578" y="383"/>
                  </a:lnTo>
                  <a:lnTo>
                    <a:pt x="2139" y="268"/>
                  </a:lnTo>
                  <a:lnTo>
                    <a:pt x="1700" y="154"/>
                  </a:lnTo>
                  <a:lnTo>
                    <a:pt x="1242" y="77"/>
                  </a:lnTo>
                  <a:lnTo>
                    <a:pt x="764" y="2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32"/>
            <p:cNvSpPr/>
            <p:nvPr/>
          </p:nvSpPr>
          <p:spPr>
            <a:xfrm>
              <a:off x="1599650" y="1372625"/>
              <a:ext cx="221000" cy="82600"/>
            </a:xfrm>
            <a:custGeom>
              <a:avLst/>
              <a:gdLst/>
              <a:ahLst/>
              <a:cxnLst/>
              <a:rect l="l" t="t" r="r" b="b"/>
              <a:pathLst>
                <a:path w="8840" h="3304" extrusionOk="0">
                  <a:moveTo>
                    <a:pt x="8592" y="1"/>
                  </a:moveTo>
                  <a:lnTo>
                    <a:pt x="7752" y="249"/>
                  </a:lnTo>
                  <a:lnTo>
                    <a:pt x="6950" y="535"/>
                  </a:lnTo>
                  <a:lnTo>
                    <a:pt x="6129" y="822"/>
                  </a:lnTo>
                  <a:lnTo>
                    <a:pt x="5308" y="1108"/>
                  </a:lnTo>
                  <a:lnTo>
                    <a:pt x="5441" y="2406"/>
                  </a:lnTo>
                  <a:lnTo>
                    <a:pt x="3131" y="2655"/>
                  </a:lnTo>
                  <a:lnTo>
                    <a:pt x="439" y="2941"/>
                  </a:lnTo>
                  <a:lnTo>
                    <a:pt x="0" y="3017"/>
                  </a:lnTo>
                  <a:lnTo>
                    <a:pt x="554" y="3132"/>
                  </a:lnTo>
                  <a:lnTo>
                    <a:pt x="1108" y="3227"/>
                  </a:lnTo>
                  <a:lnTo>
                    <a:pt x="1699" y="3285"/>
                  </a:lnTo>
                  <a:lnTo>
                    <a:pt x="1986" y="3304"/>
                  </a:lnTo>
                  <a:lnTo>
                    <a:pt x="2291" y="3304"/>
                  </a:lnTo>
                  <a:lnTo>
                    <a:pt x="2692" y="3285"/>
                  </a:lnTo>
                  <a:lnTo>
                    <a:pt x="3093" y="3246"/>
                  </a:lnTo>
                  <a:lnTo>
                    <a:pt x="3494" y="3189"/>
                  </a:lnTo>
                  <a:lnTo>
                    <a:pt x="3876" y="3132"/>
                  </a:lnTo>
                  <a:lnTo>
                    <a:pt x="4277" y="3056"/>
                  </a:lnTo>
                  <a:lnTo>
                    <a:pt x="4659" y="2960"/>
                  </a:lnTo>
                  <a:lnTo>
                    <a:pt x="5403" y="2750"/>
                  </a:lnTo>
                  <a:lnTo>
                    <a:pt x="6167" y="2502"/>
                  </a:lnTo>
                  <a:lnTo>
                    <a:pt x="6911" y="2235"/>
                  </a:lnTo>
                  <a:lnTo>
                    <a:pt x="7656" y="1967"/>
                  </a:lnTo>
                  <a:lnTo>
                    <a:pt x="8420" y="1719"/>
                  </a:lnTo>
                  <a:lnTo>
                    <a:pt x="8840" y="1585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32"/>
            <p:cNvSpPr/>
            <p:nvPr/>
          </p:nvSpPr>
          <p:spPr>
            <a:xfrm>
              <a:off x="1443100" y="1455675"/>
              <a:ext cx="454400" cy="95500"/>
            </a:xfrm>
            <a:custGeom>
              <a:avLst/>
              <a:gdLst/>
              <a:ahLst/>
              <a:cxnLst/>
              <a:rect l="l" t="t" r="r" b="b"/>
              <a:pathLst>
                <a:path w="18176" h="3820" extrusionOk="0">
                  <a:moveTo>
                    <a:pt x="18004" y="1"/>
                  </a:moveTo>
                  <a:lnTo>
                    <a:pt x="17431" y="39"/>
                  </a:lnTo>
                  <a:lnTo>
                    <a:pt x="16858" y="96"/>
                  </a:lnTo>
                  <a:lnTo>
                    <a:pt x="16285" y="192"/>
                  </a:lnTo>
                  <a:lnTo>
                    <a:pt x="15751" y="287"/>
                  </a:lnTo>
                  <a:lnTo>
                    <a:pt x="15274" y="402"/>
                  </a:lnTo>
                  <a:lnTo>
                    <a:pt x="14796" y="535"/>
                  </a:lnTo>
                  <a:lnTo>
                    <a:pt x="14338" y="669"/>
                  </a:lnTo>
                  <a:lnTo>
                    <a:pt x="13880" y="822"/>
                  </a:lnTo>
                  <a:lnTo>
                    <a:pt x="12963" y="1146"/>
                  </a:lnTo>
                  <a:lnTo>
                    <a:pt x="12066" y="1471"/>
                  </a:lnTo>
                  <a:lnTo>
                    <a:pt x="11150" y="1757"/>
                  </a:lnTo>
                  <a:lnTo>
                    <a:pt x="10672" y="1891"/>
                  </a:lnTo>
                  <a:lnTo>
                    <a:pt x="10214" y="2005"/>
                  </a:lnTo>
                  <a:lnTo>
                    <a:pt x="9737" y="2101"/>
                  </a:lnTo>
                  <a:lnTo>
                    <a:pt x="9260" y="2177"/>
                  </a:lnTo>
                  <a:lnTo>
                    <a:pt x="8782" y="2215"/>
                  </a:lnTo>
                  <a:lnTo>
                    <a:pt x="8286" y="2235"/>
                  </a:lnTo>
                  <a:lnTo>
                    <a:pt x="7866" y="2215"/>
                  </a:lnTo>
                  <a:lnTo>
                    <a:pt x="7427" y="2177"/>
                  </a:lnTo>
                  <a:lnTo>
                    <a:pt x="7007" y="2101"/>
                  </a:lnTo>
                  <a:lnTo>
                    <a:pt x="6606" y="2025"/>
                  </a:lnTo>
                  <a:lnTo>
                    <a:pt x="6186" y="1929"/>
                  </a:lnTo>
                  <a:lnTo>
                    <a:pt x="5785" y="1815"/>
                  </a:lnTo>
                  <a:lnTo>
                    <a:pt x="4983" y="1566"/>
                  </a:lnTo>
                  <a:lnTo>
                    <a:pt x="4181" y="1299"/>
                  </a:lnTo>
                  <a:lnTo>
                    <a:pt x="3379" y="1051"/>
                  </a:lnTo>
                  <a:lnTo>
                    <a:pt x="2959" y="955"/>
                  </a:lnTo>
                  <a:lnTo>
                    <a:pt x="2559" y="860"/>
                  </a:lnTo>
                  <a:lnTo>
                    <a:pt x="2139" y="784"/>
                  </a:lnTo>
                  <a:lnTo>
                    <a:pt x="1699" y="726"/>
                  </a:lnTo>
                  <a:lnTo>
                    <a:pt x="1375" y="707"/>
                  </a:lnTo>
                  <a:lnTo>
                    <a:pt x="1031" y="707"/>
                  </a:lnTo>
                  <a:lnTo>
                    <a:pt x="668" y="726"/>
                  </a:lnTo>
                  <a:lnTo>
                    <a:pt x="306" y="745"/>
                  </a:lnTo>
                  <a:lnTo>
                    <a:pt x="38" y="1910"/>
                  </a:lnTo>
                  <a:lnTo>
                    <a:pt x="0" y="2044"/>
                  </a:lnTo>
                  <a:lnTo>
                    <a:pt x="668" y="2044"/>
                  </a:lnTo>
                  <a:lnTo>
                    <a:pt x="1012" y="2063"/>
                  </a:lnTo>
                  <a:lnTo>
                    <a:pt x="1337" y="2082"/>
                  </a:lnTo>
                  <a:lnTo>
                    <a:pt x="1661" y="2139"/>
                  </a:lnTo>
                  <a:lnTo>
                    <a:pt x="1986" y="2196"/>
                  </a:lnTo>
                  <a:lnTo>
                    <a:pt x="2329" y="2273"/>
                  </a:lnTo>
                  <a:lnTo>
                    <a:pt x="2654" y="2368"/>
                  </a:lnTo>
                  <a:lnTo>
                    <a:pt x="3399" y="2616"/>
                  </a:lnTo>
                  <a:lnTo>
                    <a:pt x="4124" y="2865"/>
                  </a:lnTo>
                  <a:lnTo>
                    <a:pt x="4830" y="3113"/>
                  </a:lnTo>
                  <a:lnTo>
                    <a:pt x="5556" y="3342"/>
                  </a:lnTo>
                  <a:lnTo>
                    <a:pt x="6262" y="3552"/>
                  </a:lnTo>
                  <a:lnTo>
                    <a:pt x="6644" y="3628"/>
                  </a:lnTo>
                  <a:lnTo>
                    <a:pt x="7007" y="3705"/>
                  </a:lnTo>
                  <a:lnTo>
                    <a:pt x="7389" y="3762"/>
                  </a:lnTo>
                  <a:lnTo>
                    <a:pt x="7771" y="3800"/>
                  </a:lnTo>
                  <a:lnTo>
                    <a:pt x="8152" y="3819"/>
                  </a:lnTo>
                  <a:lnTo>
                    <a:pt x="8553" y="3819"/>
                  </a:lnTo>
                  <a:lnTo>
                    <a:pt x="8954" y="3800"/>
                  </a:lnTo>
                  <a:lnTo>
                    <a:pt x="9355" y="3781"/>
                  </a:lnTo>
                  <a:lnTo>
                    <a:pt x="9756" y="3724"/>
                  </a:lnTo>
                  <a:lnTo>
                    <a:pt x="10138" y="3647"/>
                  </a:lnTo>
                  <a:lnTo>
                    <a:pt x="10539" y="3571"/>
                  </a:lnTo>
                  <a:lnTo>
                    <a:pt x="10921" y="3475"/>
                  </a:lnTo>
                  <a:lnTo>
                    <a:pt x="11665" y="3265"/>
                  </a:lnTo>
                  <a:lnTo>
                    <a:pt x="12429" y="3036"/>
                  </a:lnTo>
                  <a:lnTo>
                    <a:pt x="13173" y="2769"/>
                  </a:lnTo>
                  <a:lnTo>
                    <a:pt x="13918" y="2502"/>
                  </a:lnTo>
                  <a:lnTo>
                    <a:pt x="14682" y="2254"/>
                  </a:lnTo>
                  <a:lnTo>
                    <a:pt x="15102" y="2120"/>
                  </a:lnTo>
                  <a:lnTo>
                    <a:pt x="15503" y="2005"/>
                  </a:lnTo>
                  <a:lnTo>
                    <a:pt x="15923" y="1910"/>
                  </a:lnTo>
                  <a:lnTo>
                    <a:pt x="16343" y="1815"/>
                  </a:lnTo>
                  <a:lnTo>
                    <a:pt x="16763" y="1738"/>
                  </a:lnTo>
                  <a:lnTo>
                    <a:pt x="17183" y="1681"/>
                  </a:lnTo>
                  <a:lnTo>
                    <a:pt x="17603" y="1643"/>
                  </a:lnTo>
                  <a:lnTo>
                    <a:pt x="18042" y="1605"/>
                  </a:lnTo>
                  <a:lnTo>
                    <a:pt x="18175" y="1605"/>
                  </a:lnTo>
                  <a:lnTo>
                    <a:pt x="18156" y="1184"/>
                  </a:lnTo>
                  <a:lnTo>
                    <a:pt x="18118" y="764"/>
                  </a:lnTo>
                  <a:lnTo>
                    <a:pt x="18080" y="383"/>
                  </a:lnTo>
                  <a:lnTo>
                    <a:pt x="18023" y="39"/>
                  </a:lnTo>
                  <a:lnTo>
                    <a:pt x="180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32"/>
            <p:cNvSpPr/>
            <p:nvPr/>
          </p:nvSpPr>
          <p:spPr>
            <a:xfrm>
              <a:off x="1446425" y="1569750"/>
              <a:ext cx="90725" cy="11475"/>
            </a:xfrm>
            <a:custGeom>
              <a:avLst/>
              <a:gdLst/>
              <a:ahLst/>
              <a:cxnLst/>
              <a:rect l="l" t="t" r="r" b="b"/>
              <a:pathLst>
                <a:path w="3629" h="459" extrusionOk="0">
                  <a:moveTo>
                    <a:pt x="803" y="1"/>
                  </a:moveTo>
                  <a:lnTo>
                    <a:pt x="402" y="20"/>
                  </a:lnTo>
                  <a:lnTo>
                    <a:pt x="1" y="58"/>
                  </a:lnTo>
                  <a:lnTo>
                    <a:pt x="77" y="134"/>
                  </a:lnTo>
                  <a:lnTo>
                    <a:pt x="173" y="211"/>
                  </a:lnTo>
                  <a:lnTo>
                    <a:pt x="268" y="287"/>
                  </a:lnTo>
                  <a:lnTo>
                    <a:pt x="364" y="344"/>
                  </a:lnTo>
                  <a:lnTo>
                    <a:pt x="478" y="383"/>
                  </a:lnTo>
                  <a:lnTo>
                    <a:pt x="612" y="421"/>
                  </a:lnTo>
                  <a:lnTo>
                    <a:pt x="726" y="440"/>
                  </a:lnTo>
                  <a:lnTo>
                    <a:pt x="860" y="459"/>
                  </a:lnTo>
                  <a:lnTo>
                    <a:pt x="3628" y="459"/>
                  </a:lnTo>
                  <a:lnTo>
                    <a:pt x="3132" y="306"/>
                  </a:lnTo>
                  <a:lnTo>
                    <a:pt x="2616" y="192"/>
                  </a:lnTo>
                  <a:lnTo>
                    <a:pt x="2101" y="96"/>
                  </a:lnTo>
                  <a:lnTo>
                    <a:pt x="1566" y="20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32"/>
            <p:cNvSpPr/>
            <p:nvPr/>
          </p:nvSpPr>
          <p:spPr>
            <a:xfrm>
              <a:off x="1743300" y="1554000"/>
              <a:ext cx="127000" cy="76400"/>
            </a:xfrm>
            <a:custGeom>
              <a:avLst/>
              <a:gdLst/>
              <a:ahLst/>
              <a:cxnLst/>
              <a:rect l="l" t="t" r="r" b="b"/>
              <a:pathLst>
                <a:path w="5080" h="3056" extrusionOk="0">
                  <a:moveTo>
                    <a:pt x="5079" y="1"/>
                  </a:moveTo>
                  <a:lnTo>
                    <a:pt x="4392" y="96"/>
                  </a:lnTo>
                  <a:lnTo>
                    <a:pt x="3743" y="211"/>
                  </a:lnTo>
                  <a:lnTo>
                    <a:pt x="3266" y="325"/>
                  </a:lnTo>
                  <a:lnTo>
                    <a:pt x="2788" y="459"/>
                  </a:lnTo>
                  <a:lnTo>
                    <a:pt x="2311" y="593"/>
                  </a:lnTo>
                  <a:lnTo>
                    <a:pt x="1853" y="745"/>
                  </a:lnTo>
                  <a:lnTo>
                    <a:pt x="1" y="1394"/>
                  </a:lnTo>
                  <a:lnTo>
                    <a:pt x="96" y="3055"/>
                  </a:lnTo>
                  <a:lnTo>
                    <a:pt x="1375" y="2616"/>
                  </a:lnTo>
                  <a:lnTo>
                    <a:pt x="2674" y="2158"/>
                  </a:lnTo>
                  <a:lnTo>
                    <a:pt x="3094" y="2044"/>
                  </a:lnTo>
                  <a:lnTo>
                    <a:pt x="3533" y="1910"/>
                  </a:lnTo>
                  <a:lnTo>
                    <a:pt x="3953" y="1814"/>
                  </a:lnTo>
                  <a:lnTo>
                    <a:pt x="4392" y="1719"/>
                  </a:lnTo>
                  <a:lnTo>
                    <a:pt x="4106" y="268"/>
                  </a:lnTo>
                  <a:lnTo>
                    <a:pt x="4354" y="211"/>
                  </a:lnTo>
                  <a:lnTo>
                    <a:pt x="4602" y="153"/>
                  </a:lnTo>
                  <a:lnTo>
                    <a:pt x="4850" y="77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32"/>
            <p:cNvSpPr/>
            <p:nvPr/>
          </p:nvSpPr>
          <p:spPr>
            <a:xfrm>
              <a:off x="1748550" y="1650900"/>
              <a:ext cx="122700" cy="74000"/>
            </a:xfrm>
            <a:custGeom>
              <a:avLst/>
              <a:gdLst/>
              <a:ahLst/>
              <a:cxnLst/>
              <a:rect l="l" t="t" r="r" b="b"/>
              <a:pathLst>
                <a:path w="4908" h="2960" extrusionOk="0">
                  <a:moveTo>
                    <a:pt x="4583" y="0"/>
                  </a:moveTo>
                  <a:lnTo>
                    <a:pt x="4048" y="96"/>
                  </a:lnTo>
                  <a:lnTo>
                    <a:pt x="3533" y="191"/>
                  </a:lnTo>
                  <a:lnTo>
                    <a:pt x="3075" y="287"/>
                  </a:lnTo>
                  <a:lnTo>
                    <a:pt x="2636" y="420"/>
                  </a:lnTo>
                  <a:lnTo>
                    <a:pt x="2177" y="535"/>
                  </a:lnTo>
                  <a:lnTo>
                    <a:pt x="1738" y="688"/>
                  </a:lnTo>
                  <a:lnTo>
                    <a:pt x="860" y="993"/>
                  </a:lnTo>
                  <a:lnTo>
                    <a:pt x="1" y="1299"/>
                  </a:lnTo>
                  <a:lnTo>
                    <a:pt x="20" y="1547"/>
                  </a:lnTo>
                  <a:lnTo>
                    <a:pt x="96" y="2960"/>
                  </a:lnTo>
                  <a:lnTo>
                    <a:pt x="1280" y="2539"/>
                  </a:lnTo>
                  <a:lnTo>
                    <a:pt x="2464" y="2139"/>
                  </a:lnTo>
                  <a:lnTo>
                    <a:pt x="3075" y="1967"/>
                  </a:lnTo>
                  <a:lnTo>
                    <a:pt x="3686" y="1795"/>
                  </a:lnTo>
                  <a:lnTo>
                    <a:pt x="4297" y="1680"/>
                  </a:lnTo>
                  <a:lnTo>
                    <a:pt x="4907" y="1585"/>
                  </a:lnTo>
                  <a:lnTo>
                    <a:pt x="4583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32"/>
            <p:cNvSpPr/>
            <p:nvPr/>
          </p:nvSpPr>
          <p:spPr>
            <a:xfrm>
              <a:off x="1754775" y="1744925"/>
              <a:ext cx="134600" cy="69225"/>
            </a:xfrm>
            <a:custGeom>
              <a:avLst/>
              <a:gdLst/>
              <a:ahLst/>
              <a:cxnLst/>
              <a:rect l="l" t="t" r="r" b="b"/>
              <a:pathLst>
                <a:path w="5384" h="2769" extrusionOk="0">
                  <a:moveTo>
                    <a:pt x="5117" y="0"/>
                  </a:moveTo>
                  <a:lnTo>
                    <a:pt x="4639" y="58"/>
                  </a:lnTo>
                  <a:lnTo>
                    <a:pt x="4181" y="115"/>
                  </a:lnTo>
                  <a:lnTo>
                    <a:pt x="3723" y="191"/>
                  </a:lnTo>
                  <a:lnTo>
                    <a:pt x="3284" y="268"/>
                  </a:lnTo>
                  <a:lnTo>
                    <a:pt x="2864" y="363"/>
                  </a:lnTo>
                  <a:lnTo>
                    <a:pt x="2444" y="478"/>
                  </a:lnTo>
                  <a:lnTo>
                    <a:pt x="1623" y="726"/>
                  </a:lnTo>
                  <a:lnTo>
                    <a:pt x="821" y="1012"/>
                  </a:lnTo>
                  <a:lnTo>
                    <a:pt x="0" y="1299"/>
                  </a:lnTo>
                  <a:lnTo>
                    <a:pt x="57" y="1738"/>
                  </a:lnTo>
                  <a:lnTo>
                    <a:pt x="96" y="1929"/>
                  </a:lnTo>
                  <a:lnTo>
                    <a:pt x="172" y="2120"/>
                  </a:lnTo>
                  <a:lnTo>
                    <a:pt x="248" y="2310"/>
                  </a:lnTo>
                  <a:lnTo>
                    <a:pt x="344" y="2463"/>
                  </a:lnTo>
                  <a:lnTo>
                    <a:pt x="496" y="2616"/>
                  </a:lnTo>
                  <a:lnTo>
                    <a:pt x="668" y="2769"/>
                  </a:lnTo>
                  <a:lnTo>
                    <a:pt x="1432" y="2482"/>
                  </a:lnTo>
                  <a:lnTo>
                    <a:pt x="2215" y="2234"/>
                  </a:lnTo>
                  <a:lnTo>
                    <a:pt x="2978" y="2005"/>
                  </a:lnTo>
                  <a:lnTo>
                    <a:pt x="3360" y="1910"/>
                  </a:lnTo>
                  <a:lnTo>
                    <a:pt x="3761" y="1814"/>
                  </a:lnTo>
                  <a:lnTo>
                    <a:pt x="4143" y="1738"/>
                  </a:lnTo>
                  <a:lnTo>
                    <a:pt x="4544" y="1680"/>
                  </a:lnTo>
                  <a:lnTo>
                    <a:pt x="4926" y="1642"/>
                  </a:lnTo>
                  <a:lnTo>
                    <a:pt x="5327" y="1604"/>
                  </a:lnTo>
                  <a:lnTo>
                    <a:pt x="5365" y="1413"/>
                  </a:lnTo>
                  <a:lnTo>
                    <a:pt x="5384" y="1241"/>
                  </a:lnTo>
                  <a:lnTo>
                    <a:pt x="5384" y="1050"/>
                  </a:lnTo>
                  <a:lnTo>
                    <a:pt x="5365" y="859"/>
                  </a:lnTo>
                  <a:lnTo>
                    <a:pt x="5327" y="669"/>
                  </a:lnTo>
                  <a:lnTo>
                    <a:pt x="5269" y="497"/>
                  </a:lnTo>
                  <a:lnTo>
                    <a:pt x="5155" y="134"/>
                  </a:lnTo>
                  <a:lnTo>
                    <a:pt x="5117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7" name="Google Shape;2077;p32"/>
          <p:cNvGrpSpPr/>
          <p:nvPr/>
        </p:nvGrpSpPr>
        <p:grpSpPr>
          <a:xfrm rot="-5400000" flipH="1">
            <a:off x="6595065" y="1294148"/>
            <a:ext cx="3851452" cy="1263131"/>
            <a:chOff x="238125" y="548775"/>
            <a:chExt cx="2842400" cy="932200"/>
          </a:xfrm>
        </p:grpSpPr>
        <p:sp>
          <p:nvSpPr>
            <p:cNvPr id="2078" name="Google Shape;2078;p3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3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0" name="Google Shape;2080;p32"/>
          <p:cNvGrpSpPr/>
          <p:nvPr/>
        </p:nvGrpSpPr>
        <p:grpSpPr>
          <a:xfrm rot="699803">
            <a:off x="8596499" y="4347200"/>
            <a:ext cx="435936" cy="606104"/>
            <a:chOff x="2270250" y="238125"/>
            <a:chExt cx="513575" cy="714050"/>
          </a:xfrm>
        </p:grpSpPr>
        <p:sp>
          <p:nvSpPr>
            <p:cNvPr id="2081" name="Google Shape;2081;p32"/>
            <p:cNvSpPr/>
            <p:nvPr/>
          </p:nvSpPr>
          <p:spPr>
            <a:xfrm>
              <a:off x="2270250" y="238125"/>
              <a:ext cx="513575" cy="714050"/>
            </a:xfrm>
            <a:custGeom>
              <a:avLst/>
              <a:gdLst/>
              <a:ahLst/>
              <a:cxnLst/>
              <a:rect l="l" t="t" r="r" b="b"/>
              <a:pathLst>
                <a:path w="20543" h="28562" extrusionOk="0">
                  <a:moveTo>
                    <a:pt x="10978" y="0"/>
                  </a:moveTo>
                  <a:lnTo>
                    <a:pt x="10615" y="19"/>
                  </a:lnTo>
                  <a:lnTo>
                    <a:pt x="9928" y="76"/>
                  </a:lnTo>
                  <a:lnTo>
                    <a:pt x="9221" y="191"/>
                  </a:lnTo>
                  <a:lnTo>
                    <a:pt x="8515" y="344"/>
                  </a:lnTo>
                  <a:lnTo>
                    <a:pt x="7828" y="535"/>
                  </a:lnTo>
                  <a:lnTo>
                    <a:pt x="7465" y="649"/>
                  </a:lnTo>
                  <a:lnTo>
                    <a:pt x="7121" y="783"/>
                  </a:lnTo>
                  <a:lnTo>
                    <a:pt x="6778" y="935"/>
                  </a:lnTo>
                  <a:lnTo>
                    <a:pt x="6434" y="1069"/>
                  </a:lnTo>
                  <a:lnTo>
                    <a:pt x="6109" y="1241"/>
                  </a:lnTo>
                  <a:lnTo>
                    <a:pt x="5766" y="1413"/>
                  </a:lnTo>
                  <a:lnTo>
                    <a:pt x="5403" y="1623"/>
                  </a:lnTo>
                  <a:lnTo>
                    <a:pt x="5059" y="1833"/>
                  </a:lnTo>
                  <a:lnTo>
                    <a:pt x="4716" y="2081"/>
                  </a:lnTo>
                  <a:lnTo>
                    <a:pt x="4372" y="2310"/>
                  </a:lnTo>
                  <a:lnTo>
                    <a:pt x="4047" y="2577"/>
                  </a:lnTo>
                  <a:lnTo>
                    <a:pt x="3742" y="2845"/>
                  </a:lnTo>
                  <a:lnTo>
                    <a:pt x="3436" y="3112"/>
                  </a:lnTo>
                  <a:lnTo>
                    <a:pt x="3150" y="3398"/>
                  </a:lnTo>
                  <a:lnTo>
                    <a:pt x="2864" y="3704"/>
                  </a:lnTo>
                  <a:lnTo>
                    <a:pt x="2596" y="4009"/>
                  </a:lnTo>
                  <a:lnTo>
                    <a:pt x="2348" y="4315"/>
                  </a:lnTo>
                  <a:lnTo>
                    <a:pt x="2100" y="4639"/>
                  </a:lnTo>
                  <a:lnTo>
                    <a:pt x="1871" y="4983"/>
                  </a:lnTo>
                  <a:lnTo>
                    <a:pt x="1642" y="5327"/>
                  </a:lnTo>
                  <a:lnTo>
                    <a:pt x="1451" y="5670"/>
                  </a:lnTo>
                  <a:lnTo>
                    <a:pt x="1241" y="6014"/>
                  </a:lnTo>
                  <a:lnTo>
                    <a:pt x="1069" y="6377"/>
                  </a:lnTo>
                  <a:lnTo>
                    <a:pt x="897" y="6758"/>
                  </a:lnTo>
                  <a:lnTo>
                    <a:pt x="745" y="7121"/>
                  </a:lnTo>
                  <a:lnTo>
                    <a:pt x="611" y="7503"/>
                  </a:lnTo>
                  <a:lnTo>
                    <a:pt x="477" y="7885"/>
                  </a:lnTo>
                  <a:lnTo>
                    <a:pt x="363" y="8267"/>
                  </a:lnTo>
                  <a:lnTo>
                    <a:pt x="267" y="8668"/>
                  </a:lnTo>
                  <a:lnTo>
                    <a:pt x="191" y="9069"/>
                  </a:lnTo>
                  <a:lnTo>
                    <a:pt x="115" y="9469"/>
                  </a:lnTo>
                  <a:lnTo>
                    <a:pt x="57" y="9870"/>
                  </a:lnTo>
                  <a:lnTo>
                    <a:pt x="19" y="10271"/>
                  </a:lnTo>
                  <a:lnTo>
                    <a:pt x="0" y="10672"/>
                  </a:lnTo>
                  <a:lnTo>
                    <a:pt x="0" y="11092"/>
                  </a:lnTo>
                  <a:lnTo>
                    <a:pt x="0" y="11493"/>
                  </a:lnTo>
                  <a:lnTo>
                    <a:pt x="19" y="11913"/>
                  </a:lnTo>
                  <a:lnTo>
                    <a:pt x="76" y="12314"/>
                  </a:lnTo>
                  <a:lnTo>
                    <a:pt x="95" y="12524"/>
                  </a:lnTo>
                  <a:lnTo>
                    <a:pt x="153" y="12734"/>
                  </a:lnTo>
                  <a:lnTo>
                    <a:pt x="191" y="12982"/>
                  </a:lnTo>
                  <a:lnTo>
                    <a:pt x="229" y="13211"/>
                  </a:lnTo>
                  <a:lnTo>
                    <a:pt x="305" y="13441"/>
                  </a:lnTo>
                  <a:lnTo>
                    <a:pt x="401" y="13670"/>
                  </a:lnTo>
                  <a:lnTo>
                    <a:pt x="515" y="13880"/>
                  </a:lnTo>
                  <a:lnTo>
                    <a:pt x="649" y="14071"/>
                  </a:lnTo>
                  <a:lnTo>
                    <a:pt x="783" y="14261"/>
                  </a:lnTo>
                  <a:lnTo>
                    <a:pt x="955" y="14433"/>
                  </a:lnTo>
                  <a:lnTo>
                    <a:pt x="1146" y="14605"/>
                  </a:lnTo>
                  <a:lnTo>
                    <a:pt x="1356" y="14758"/>
                  </a:lnTo>
                  <a:lnTo>
                    <a:pt x="1585" y="14891"/>
                  </a:lnTo>
                  <a:lnTo>
                    <a:pt x="1833" y="14987"/>
                  </a:lnTo>
                  <a:lnTo>
                    <a:pt x="2081" y="15063"/>
                  </a:lnTo>
                  <a:lnTo>
                    <a:pt x="2348" y="15121"/>
                  </a:lnTo>
                  <a:lnTo>
                    <a:pt x="2616" y="15159"/>
                  </a:lnTo>
                  <a:lnTo>
                    <a:pt x="2902" y="15159"/>
                  </a:lnTo>
                  <a:lnTo>
                    <a:pt x="5804" y="15044"/>
                  </a:lnTo>
                  <a:lnTo>
                    <a:pt x="6014" y="15025"/>
                  </a:lnTo>
                  <a:lnTo>
                    <a:pt x="6243" y="15006"/>
                  </a:lnTo>
                  <a:lnTo>
                    <a:pt x="6453" y="14949"/>
                  </a:lnTo>
                  <a:lnTo>
                    <a:pt x="6682" y="14872"/>
                  </a:lnTo>
                  <a:lnTo>
                    <a:pt x="6892" y="14777"/>
                  </a:lnTo>
                  <a:lnTo>
                    <a:pt x="7102" y="14681"/>
                  </a:lnTo>
                  <a:lnTo>
                    <a:pt x="7293" y="14567"/>
                  </a:lnTo>
                  <a:lnTo>
                    <a:pt x="7484" y="14433"/>
                  </a:lnTo>
                  <a:lnTo>
                    <a:pt x="7656" y="14281"/>
                  </a:lnTo>
                  <a:lnTo>
                    <a:pt x="7828" y="14109"/>
                  </a:lnTo>
                  <a:lnTo>
                    <a:pt x="7980" y="13937"/>
                  </a:lnTo>
                  <a:lnTo>
                    <a:pt x="8114" y="13727"/>
                  </a:lnTo>
                  <a:lnTo>
                    <a:pt x="8228" y="13536"/>
                  </a:lnTo>
                  <a:lnTo>
                    <a:pt x="8324" y="13307"/>
                  </a:lnTo>
                  <a:lnTo>
                    <a:pt x="8381" y="13078"/>
                  </a:lnTo>
                  <a:lnTo>
                    <a:pt x="8438" y="12830"/>
                  </a:lnTo>
                  <a:lnTo>
                    <a:pt x="8553" y="12066"/>
                  </a:lnTo>
                  <a:lnTo>
                    <a:pt x="8725" y="11340"/>
                  </a:lnTo>
                  <a:lnTo>
                    <a:pt x="8916" y="10691"/>
                  </a:lnTo>
                  <a:lnTo>
                    <a:pt x="9011" y="10386"/>
                  </a:lnTo>
                  <a:lnTo>
                    <a:pt x="9126" y="10099"/>
                  </a:lnTo>
                  <a:lnTo>
                    <a:pt x="9240" y="9813"/>
                  </a:lnTo>
                  <a:lnTo>
                    <a:pt x="9374" y="9565"/>
                  </a:lnTo>
                  <a:lnTo>
                    <a:pt x="9508" y="9336"/>
                  </a:lnTo>
                  <a:lnTo>
                    <a:pt x="9641" y="9107"/>
                  </a:lnTo>
                  <a:lnTo>
                    <a:pt x="9775" y="8916"/>
                  </a:lnTo>
                  <a:lnTo>
                    <a:pt x="9928" y="8744"/>
                  </a:lnTo>
                  <a:lnTo>
                    <a:pt x="10080" y="8591"/>
                  </a:lnTo>
                  <a:lnTo>
                    <a:pt x="10233" y="8458"/>
                  </a:lnTo>
                  <a:lnTo>
                    <a:pt x="10367" y="8362"/>
                  </a:lnTo>
                  <a:lnTo>
                    <a:pt x="10500" y="8305"/>
                  </a:lnTo>
                  <a:lnTo>
                    <a:pt x="10634" y="8248"/>
                  </a:lnTo>
                  <a:lnTo>
                    <a:pt x="10768" y="8190"/>
                  </a:lnTo>
                  <a:lnTo>
                    <a:pt x="10920" y="8171"/>
                  </a:lnTo>
                  <a:lnTo>
                    <a:pt x="11092" y="8152"/>
                  </a:lnTo>
                  <a:lnTo>
                    <a:pt x="11245" y="8171"/>
                  </a:lnTo>
                  <a:lnTo>
                    <a:pt x="11436" y="8190"/>
                  </a:lnTo>
                  <a:lnTo>
                    <a:pt x="11570" y="8209"/>
                  </a:lnTo>
                  <a:lnTo>
                    <a:pt x="11646" y="8248"/>
                  </a:lnTo>
                  <a:lnTo>
                    <a:pt x="11722" y="8286"/>
                  </a:lnTo>
                  <a:lnTo>
                    <a:pt x="11818" y="8362"/>
                  </a:lnTo>
                  <a:lnTo>
                    <a:pt x="11913" y="8458"/>
                  </a:lnTo>
                  <a:lnTo>
                    <a:pt x="12009" y="8591"/>
                  </a:lnTo>
                  <a:lnTo>
                    <a:pt x="12104" y="8782"/>
                  </a:lnTo>
                  <a:lnTo>
                    <a:pt x="12200" y="9030"/>
                  </a:lnTo>
                  <a:lnTo>
                    <a:pt x="12295" y="9298"/>
                  </a:lnTo>
                  <a:lnTo>
                    <a:pt x="12352" y="9584"/>
                  </a:lnTo>
                  <a:lnTo>
                    <a:pt x="12390" y="9889"/>
                  </a:lnTo>
                  <a:lnTo>
                    <a:pt x="12410" y="10214"/>
                  </a:lnTo>
                  <a:lnTo>
                    <a:pt x="12429" y="10520"/>
                  </a:lnTo>
                  <a:lnTo>
                    <a:pt x="12410" y="10844"/>
                  </a:lnTo>
                  <a:lnTo>
                    <a:pt x="12390" y="11169"/>
                  </a:lnTo>
                  <a:lnTo>
                    <a:pt x="12371" y="11493"/>
                  </a:lnTo>
                  <a:lnTo>
                    <a:pt x="12314" y="11799"/>
                  </a:lnTo>
                  <a:lnTo>
                    <a:pt x="12257" y="12104"/>
                  </a:lnTo>
                  <a:lnTo>
                    <a:pt x="12200" y="12371"/>
                  </a:lnTo>
                  <a:lnTo>
                    <a:pt x="12123" y="12639"/>
                  </a:lnTo>
                  <a:lnTo>
                    <a:pt x="12028" y="12868"/>
                  </a:lnTo>
                  <a:lnTo>
                    <a:pt x="11951" y="13078"/>
                  </a:lnTo>
                  <a:lnTo>
                    <a:pt x="11856" y="13269"/>
                  </a:lnTo>
                  <a:lnTo>
                    <a:pt x="11646" y="13574"/>
                  </a:lnTo>
                  <a:lnTo>
                    <a:pt x="11417" y="13861"/>
                  </a:lnTo>
                  <a:lnTo>
                    <a:pt x="11188" y="14147"/>
                  </a:lnTo>
                  <a:lnTo>
                    <a:pt x="10920" y="14395"/>
                  </a:lnTo>
                  <a:lnTo>
                    <a:pt x="10653" y="14643"/>
                  </a:lnTo>
                  <a:lnTo>
                    <a:pt x="10348" y="14872"/>
                  </a:lnTo>
                  <a:lnTo>
                    <a:pt x="10042" y="15101"/>
                  </a:lnTo>
                  <a:lnTo>
                    <a:pt x="9737" y="15312"/>
                  </a:lnTo>
                  <a:lnTo>
                    <a:pt x="9393" y="15522"/>
                  </a:lnTo>
                  <a:lnTo>
                    <a:pt x="9069" y="15712"/>
                  </a:lnTo>
                  <a:lnTo>
                    <a:pt x="8362" y="16094"/>
                  </a:lnTo>
                  <a:lnTo>
                    <a:pt x="7618" y="16457"/>
                  </a:lnTo>
                  <a:lnTo>
                    <a:pt x="6854" y="16820"/>
                  </a:lnTo>
                  <a:lnTo>
                    <a:pt x="5899" y="17278"/>
                  </a:lnTo>
                  <a:lnTo>
                    <a:pt x="4945" y="17774"/>
                  </a:lnTo>
                  <a:lnTo>
                    <a:pt x="4639" y="17927"/>
                  </a:lnTo>
                  <a:lnTo>
                    <a:pt x="4353" y="18118"/>
                  </a:lnTo>
                  <a:lnTo>
                    <a:pt x="4067" y="18290"/>
                  </a:lnTo>
                  <a:lnTo>
                    <a:pt x="3799" y="18500"/>
                  </a:lnTo>
                  <a:lnTo>
                    <a:pt x="3532" y="18691"/>
                  </a:lnTo>
                  <a:lnTo>
                    <a:pt x="3284" y="18920"/>
                  </a:lnTo>
                  <a:lnTo>
                    <a:pt x="3055" y="19130"/>
                  </a:lnTo>
                  <a:lnTo>
                    <a:pt x="2826" y="19359"/>
                  </a:lnTo>
                  <a:lnTo>
                    <a:pt x="2616" y="19607"/>
                  </a:lnTo>
                  <a:lnTo>
                    <a:pt x="2425" y="19836"/>
                  </a:lnTo>
                  <a:lnTo>
                    <a:pt x="2234" y="20084"/>
                  </a:lnTo>
                  <a:lnTo>
                    <a:pt x="2062" y="20333"/>
                  </a:lnTo>
                  <a:lnTo>
                    <a:pt x="1909" y="20600"/>
                  </a:lnTo>
                  <a:lnTo>
                    <a:pt x="1756" y="20867"/>
                  </a:lnTo>
                  <a:lnTo>
                    <a:pt x="1623" y="21134"/>
                  </a:lnTo>
                  <a:lnTo>
                    <a:pt x="1508" y="21402"/>
                  </a:lnTo>
                  <a:lnTo>
                    <a:pt x="1413" y="21631"/>
                  </a:lnTo>
                  <a:lnTo>
                    <a:pt x="1317" y="21860"/>
                  </a:lnTo>
                  <a:lnTo>
                    <a:pt x="1241" y="22108"/>
                  </a:lnTo>
                  <a:lnTo>
                    <a:pt x="1203" y="22356"/>
                  </a:lnTo>
                  <a:lnTo>
                    <a:pt x="1146" y="22872"/>
                  </a:lnTo>
                  <a:lnTo>
                    <a:pt x="1107" y="23368"/>
                  </a:lnTo>
                  <a:lnTo>
                    <a:pt x="1088" y="23865"/>
                  </a:lnTo>
                  <a:lnTo>
                    <a:pt x="1107" y="24361"/>
                  </a:lnTo>
                  <a:lnTo>
                    <a:pt x="1146" y="24819"/>
                  </a:lnTo>
                  <a:lnTo>
                    <a:pt x="1203" y="25296"/>
                  </a:lnTo>
                  <a:lnTo>
                    <a:pt x="1279" y="25774"/>
                  </a:lnTo>
                  <a:lnTo>
                    <a:pt x="1375" y="26232"/>
                  </a:lnTo>
                  <a:lnTo>
                    <a:pt x="1451" y="26442"/>
                  </a:lnTo>
                  <a:lnTo>
                    <a:pt x="1527" y="26633"/>
                  </a:lnTo>
                  <a:lnTo>
                    <a:pt x="1604" y="26824"/>
                  </a:lnTo>
                  <a:lnTo>
                    <a:pt x="1718" y="27015"/>
                  </a:lnTo>
                  <a:lnTo>
                    <a:pt x="1833" y="27167"/>
                  </a:lnTo>
                  <a:lnTo>
                    <a:pt x="1966" y="27339"/>
                  </a:lnTo>
                  <a:lnTo>
                    <a:pt x="2100" y="27492"/>
                  </a:lnTo>
                  <a:lnTo>
                    <a:pt x="2272" y="27626"/>
                  </a:lnTo>
                  <a:lnTo>
                    <a:pt x="2425" y="27740"/>
                  </a:lnTo>
                  <a:lnTo>
                    <a:pt x="2616" y="27855"/>
                  </a:lnTo>
                  <a:lnTo>
                    <a:pt x="2787" y="27969"/>
                  </a:lnTo>
                  <a:lnTo>
                    <a:pt x="2997" y="28046"/>
                  </a:lnTo>
                  <a:lnTo>
                    <a:pt x="3207" y="28122"/>
                  </a:lnTo>
                  <a:lnTo>
                    <a:pt x="3417" y="28198"/>
                  </a:lnTo>
                  <a:lnTo>
                    <a:pt x="3647" y="28237"/>
                  </a:lnTo>
                  <a:lnTo>
                    <a:pt x="3876" y="28275"/>
                  </a:lnTo>
                  <a:lnTo>
                    <a:pt x="5231" y="28408"/>
                  </a:lnTo>
                  <a:lnTo>
                    <a:pt x="6606" y="28485"/>
                  </a:lnTo>
                  <a:lnTo>
                    <a:pt x="7961" y="28542"/>
                  </a:lnTo>
                  <a:lnTo>
                    <a:pt x="9317" y="28561"/>
                  </a:lnTo>
                  <a:lnTo>
                    <a:pt x="10653" y="28542"/>
                  </a:lnTo>
                  <a:lnTo>
                    <a:pt x="11970" y="28504"/>
                  </a:lnTo>
                  <a:lnTo>
                    <a:pt x="13269" y="28408"/>
                  </a:lnTo>
                  <a:lnTo>
                    <a:pt x="14567" y="28275"/>
                  </a:lnTo>
                  <a:lnTo>
                    <a:pt x="15292" y="28217"/>
                  </a:lnTo>
                  <a:lnTo>
                    <a:pt x="15808" y="28198"/>
                  </a:lnTo>
                  <a:lnTo>
                    <a:pt x="16323" y="28141"/>
                  </a:lnTo>
                  <a:lnTo>
                    <a:pt x="16858" y="28084"/>
                  </a:lnTo>
                  <a:lnTo>
                    <a:pt x="17412" y="27969"/>
                  </a:lnTo>
                  <a:lnTo>
                    <a:pt x="17679" y="27912"/>
                  </a:lnTo>
                  <a:lnTo>
                    <a:pt x="17927" y="27836"/>
                  </a:lnTo>
                  <a:lnTo>
                    <a:pt x="18194" y="27740"/>
                  </a:lnTo>
                  <a:lnTo>
                    <a:pt x="18442" y="27626"/>
                  </a:lnTo>
                  <a:lnTo>
                    <a:pt x="18691" y="27511"/>
                  </a:lnTo>
                  <a:lnTo>
                    <a:pt x="18920" y="27358"/>
                  </a:lnTo>
                  <a:lnTo>
                    <a:pt x="19149" y="27206"/>
                  </a:lnTo>
                  <a:lnTo>
                    <a:pt x="19359" y="27034"/>
                  </a:lnTo>
                  <a:lnTo>
                    <a:pt x="19645" y="26747"/>
                  </a:lnTo>
                  <a:lnTo>
                    <a:pt x="19855" y="26461"/>
                  </a:lnTo>
                  <a:lnTo>
                    <a:pt x="20046" y="26156"/>
                  </a:lnTo>
                  <a:lnTo>
                    <a:pt x="20199" y="25831"/>
                  </a:lnTo>
                  <a:lnTo>
                    <a:pt x="20333" y="25506"/>
                  </a:lnTo>
                  <a:lnTo>
                    <a:pt x="20409" y="25163"/>
                  </a:lnTo>
                  <a:lnTo>
                    <a:pt x="20485" y="24819"/>
                  </a:lnTo>
                  <a:lnTo>
                    <a:pt x="20523" y="24476"/>
                  </a:lnTo>
                  <a:lnTo>
                    <a:pt x="20543" y="24113"/>
                  </a:lnTo>
                  <a:lnTo>
                    <a:pt x="20543" y="23769"/>
                  </a:lnTo>
                  <a:lnTo>
                    <a:pt x="20523" y="23445"/>
                  </a:lnTo>
                  <a:lnTo>
                    <a:pt x="20504" y="23101"/>
                  </a:lnTo>
                  <a:lnTo>
                    <a:pt x="20428" y="22471"/>
                  </a:lnTo>
                  <a:lnTo>
                    <a:pt x="20352" y="21917"/>
                  </a:lnTo>
                  <a:lnTo>
                    <a:pt x="20275" y="21516"/>
                  </a:lnTo>
                  <a:lnTo>
                    <a:pt x="20237" y="21268"/>
                  </a:lnTo>
                  <a:lnTo>
                    <a:pt x="20161" y="21039"/>
                  </a:lnTo>
                  <a:lnTo>
                    <a:pt x="20065" y="20810"/>
                  </a:lnTo>
                  <a:lnTo>
                    <a:pt x="19951" y="20600"/>
                  </a:lnTo>
                  <a:lnTo>
                    <a:pt x="19817" y="20409"/>
                  </a:lnTo>
                  <a:lnTo>
                    <a:pt x="19664" y="20218"/>
                  </a:lnTo>
                  <a:lnTo>
                    <a:pt x="19493" y="20065"/>
                  </a:lnTo>
                  <a:lnTo>
                    <a:pt x="19302" y="19913"/>
                  </a:lnTo>
                  <a:lnTo>
                    <a:pt x="19111" y="19779"/>
                  </a:lnTo>
                  <a:lnTo>
                    <a:pt x="18920" y="19645"/>
                  </a:lnTo>
                  <a:lnTo>
                    <a:pt x="18710" y="19550"/>
                  </a:lnTo>
                  <a:lnTo>
                    <a:pt x="18481" y="19473"/>
                  </a:lnTo>
                  <a:lnTo>
                    <a:pt x="18271" y="19397"/>
                  </a:lnTo>
                  <a:lnTo>
                    <a:pt x="18042" y="19359"/>
                  </a:lnTo>
                  <a:lnTo>
                    <a:pt x="17832" y="19321"/>
                  </a:lnTo>
                  <a:lnTo>
                    <a:pt x="17125" y="19321"/>
                  </a:lnTo>
                  <a:lnTo>
                    <a:pt x="16648" y="19340"/>
                  </a:lnTo>
                  <a:lnTo>
                    <a:pt x="17049" y="18901"/>
                  </a:lnTo>
                  <a:lnTo>
                    <a:pt x="17431" y="18443"/>
                  </a:lnTo>
                  <a:lnTo>
                    <a:pt x="17793" y="17965"/>
                  </a:lnTo>
                  <a:lnTo>
                    <a:pt x="18137" y="17488"/>
                  </a:lnTo>
                  <a:lnTo>
                    <a:pt x="18442" y="16992"/>
                  </a:lnTo>
                  <a:lnTo>
                    <a:pt x="18748" y="16457"/>
                  </a:lnTo>
                  <a:lnTo>
                    <a:pt x="18996" y="15942"/>
                  </a:lnTo>
                  <a:lnTo>
                    <a:pt x="19244" y="15388"/>
                  </a:lnTo>
                  <a:lnTo>
                    <a:pt x="19454" y="14815"/>
                  </a:lnTo>
                  <a:lnTo>
                    <a:pt x="19645" y="14242"/>
                  </a:lnTo>
                  <a:lnTo>
                    <a:pt x="19798" y="13651"/>
                  </a:lnTo>
                  <a:lnTo>
                    <a:pt x="19951" y="13040"/>
                  </a:lnTo>
                  <a:lnTo>
                    <a:pt x="20065" y="12429"/>
                  </a:lnTo>
                  <a:lnTo>
                    <a:pt x="20142" y="11799"/>
                  </a:lnTo>
                  <a:lnTo>
                    <a:pt x="20199" y="11150"/>
                  </a:lnTo>
                  <a:lnTo>
                    <a:pt x="20237" y="10500"/>
                  </a:lnTo>
                  <a:lnTo>
                    <a:pt x="20237" y="9775"/>
                  </a:lnTo>
                  <a:lnTo>
                    <a:pt x="20199" y="9069"/>
                  </a:lnTo>
                  <a:lnTo>
                    <a:pt x="20142" y="8381"/>
                  </a:lnTo>
                  <a:lnTo>
                    <a:pt x="20046" y="7713"/>
                  </a:lnTo>
                  <a:lnTo>
                    <a:pt x="19913" y="7064"/>
                  </a:lnTo>
                  <a:lnTo>
                    <a:pt x="19741" y="6434"/>
                  </a:lnTo>
                  <a:lnTo>
                    <a:pt x="19531" y="5823"/>
                  </a:lnTo>
                  <a:lnTo>
                    <a:pt x="19302" y="5231"/>
                  </a:lnTo>
                  <a:lnTo>
                    <a:pt x="19034" y="4677"/>
                  </a:lnTo>
                  <a:lnTo>
                    <a:pt x="18748" y="4143"/>
                  </a:lnTo>
                  <a:lnTo>
                    <a:pt x="18404" y="3627"/>
                  </a:lnTo>
                  <a:lnTo>
                    <a:pt x="18061" y="3150"/>
                  </a:lnTo>
                  <a:lnTo>
                    <a:pt x="17679" y="2692"/>
                  </a:lnTo>
                  <a:lnTo>
                    <a:pt x="17259" y="2272"/>
                  </a:lnTo>
                  <a:lnTo>
                    <a:pt x="16801" y="1890"/>
                  </a:lnTo>
                  <a:lnTo>
                    <a:pt x="16342" y="1527"/>
                  </a:lnTo>
                  <a:lnTo>
                    <a:pt x="16075" y="1356"/>
                  </a:lnTo>
                  <a:lnTo>
                    <a:pt x="15789" y="1184"/>
                  </a:lnTo>
                  <a:lnTo>
                    <a:pt x="15502" y="1031"/>
                  </a:lnTo>
                  <a:lnTo>
                    <a:pt x="15216" y="878"/>
                  </a:lnTo>
                  <a:lnTo>
                    <a:pt x="14911" y="745"/>
                  </a:lnTo>
                  <a:lnTo>
                    <a:pt x="14605" y="611"/>
                  </a:lnTo>
                  <a:lnTo>
                    <a:pt x="14300" y="496"/>
                  </a:lnTo>
                  <a:lnTo>
                    <a:pt x="13975" y="401"/>
                  </a:lnTo>
                  <a:lnTo>
                    <a:pt x="13670" y="305"/>
                  </a:lnTo>
                  <a:lnTo>
                    <a:pt x="13345" y="229"/>
                  </a:lnTo>
                  <a:lnTo>
                    <a:pt x="13001" y="172"/>
                  </a:lnTo>
                  <a:lnTo>
                    <a:pt x="12677" y="115"/>
                  </a:lnTo>
                  <a:lnTo>
                    <a:pt x="12333" y="57"/>
                  </a:lnTo>
                  <a:lnTo>
                    <a:pt x="12009" y="38"/>
                  </a:lnTo>
                  <a:lnTo>
                    <a:pt x="11665" y="19"/>
                  </a:lnTo>
                  <a:lnTo>
                    <a:pt x="113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72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32"/>
            <p:cNvSpPr/>
            <p:nvPr/>
          </p:nvSpPr>
          <p:spPr>
            <a:xfrm>
              <a:off x="2309375" y="277725"/>
              <a:ext cx="435325" cy="635300"/>
            </a:xfrm>
            <a:custGeom>
              <a:avLst/>
              <a:gdLst/>
              <a:ahLst/>
              <a:cxnLst/>
              <a:rect l="l" t="t" r="r" b="b"/>
              <a:pathLst>
                <a:path w="17413" h="25412" extrusionOk="0">
                  <a:moveTo>
                    <a:pt x="9508" y="1"/>
                  </a:moveTo>
                  <a:lnTo>
                    <a:pt x="8897" y="20"/>
                  </a:lnTo>
                  <a:lnTo>
                    <a:pt x="8305" y="96"/>
                  </a:lnTo>
                  <a:lnTo>
                    <a:pt x="7714" y="211"/>
                  </a:lnTo>
                  <a:lnTo>
                    <a:pt x="7141" y="344"/>
                  </a:lnTo>
                  <a:lnTo>
                    <a:pt x="6568" y="516"/>
                  </a:lnTo>
                  <a:lnTo>
                    <a:pt x="6014" y="726"/>
                  </a:lnTo>
                  <a:lnTo>
                    <a:pt x="5480" y="955"/>
                  </a:lnTo>
                  <a:lnTo>
                    <a:pt x="4945" y="1222"/>
                  </a:lnTo>
                  <a:lnTo>
                    <a:pt x="4525" y="1452"/>
                  </a:lnTo>
                  <a:lnTo>
                    <a:pt x="4124" y="1719"/>
                  </a:lnTo>
                  <a:lnTo>
                    <a:pt x="3590" y="2120"/>
                  </a:lnTo>
                  <a:lnTo>
                    <a:pt x="3093" y="2540"/>
                  </a:lnTo>
                  <a:lnTo>
                    <a:pt x="2635" y="2979"/>
                  </a:lnTo>
                  <a:lnTo>
                    <a:pt x="2215" y="3456"/>
                  </a:lnTo>
                  <a:lnTo>
                    <a:pt x="1910" y="3838"/>
                  </a:lnTo>
                  <a:lnTo>
                    <a:pt x="1642" y="4220"/>
                  </a:lnTo>
                  <a:lnTo>
                    <a:pt x="1375" y="4621"/>
                  </a:lnTo>
                  <a:lnTo>
                    <a:pt x="1146" y="5022"/>
                  </a:lnTo>
                  <a:lnTo>
                    <a:pt x="936" y="5442"/>
                  </a:lnTo>
                  <a:lnTo>
                    <a:pt x="726" y="5881"/>
                  </a:lnTo>
                  <a:lnTo>
                    <a:pt x="554" y="6320"/>
                  </a:lnTo>
                  <a:lnTo>
                    <a:pt x="421" y="6759"/>
                  </a:lnTo>
                  <a:lnTo>
                    <a:pt x="287" y="7217"/>
                  </a:lnTo>
                  <a:lnTo>
                    <a:pt x="172" y="7695"/>
                  </a:lnTo>
                  <a:lnTo>
                    <a:pt x="96" y="8153"/>
                  </a:lnTo>
                  <a:lnTo>
                    <a:pt x="39" y="8630"/>
                  </a:lnTo>
                  <a:lnTo>
                    <a:pt x="1" y="9107"/>
                  </a:lnTo>
                  <a:lnTo>
                    <a:pt x="1" y="9585"/>
                  </a:lnTo>
                  <a:lnTo>
                    <a:pt x="20" y="10062"/>
                  </a:lnTo>
                  <a:lnTo>
                    <a:pt x="58" y="10558"/>
                  </a:lnTo>
                  <a:lnTo>
                    <a:pt x="96" y="10711"/>
                  </a:lnTo>
                  <a:lnTo>
                    <a:pt x="134" y="10864"/>
                  </a:lnTo>
                  <a:lnTo>
                    <a:pt x="153" y="11093"/>
                  </a:lnTo>
                  <a:lnTo>
                    <a:pt x="211" y="11303"/>
                  </a:lnTo>
                  <a:lnTo>
                    <a:pt x="306" y="11494"/>
                  </a:lnTo>
                  <a:lnTo>
                    <a:pt x="421" y="11666"/>
                  </a:lnTo>
                  <a:lnTo>
                    <a:pt x="497" y="11742"/>
                  </a:lnTo>
                  <a:lnTo>
                    <a:pt x="573" y="11818"/>
                  </a:lnTo>
                  <a:lnTo>
                    <a:pt x="669" y="11876"/>
                  </a:lnTo>
                  <a:lnTo>
                    <a:pt x="783" y="11914"/>
                  </a:lnTo>
                  <a:lnTo>
                    <a:pt x="879" y="11952"/>
                  </a:lnTo>
                  <a:lnTo>
                    <a:pt x="1012" y="11990"/>
                  </a:lnTo>
                  <a:lnTo>
                    <a:pt x="1127" y="12009"/>
                  </a:lnTo>
                  <a:lnTo>
                    <a:pt x="1280" y="12009"/>
                  </a:lnTo>
                  <a:lnTo>
                    <a:pt x="3513" y="11914"/>
                  </a:lnTo>
                  <a:lnTo>
                    <a:pt x="4182" y="11895"/>
                  </a:lnTo>
                  <a:lnTo>
                    <a:pt x="4353" y="11876"/>
                  </a:lnTo>
                  <a:lnTo>
                    <a:pt x="4544" y="11818"/>
                  </a:lnTo>
                  <a:lnTo>
                    <a:pt x="4716" y="11761"/>
                  </a:lnTo>
                  <a:lnTo>
                    <a:pt x="4888" y="11647"/>
                  </a:lnTo>
                  <a:lnTo>
                    <a:pt x="5041" y="11532"/>
                  </a:lnTo>
                  <a:lnTo>
                    <a:pt x="5174" y="11379"/>
                  </a:lnTo>
                  <a:lnTo>
                    <a:pt x="5270" y="11227"/>
                  </a:lnTo>
                  <a:lnTo>
                    <a:pt x="5289" y="11131"/>
                  </a:lnTo>
                  <a:lnTo>
                    <a:pt x="5308" y="11036"/>
                  </a:lnTo>
                  <a:lnTo>
                    <a:pt x="5423" y="10348"/>
                  </a:lnTo>
                  <a:lnTo>
                    <a:pt x="5499" y="9909"/>
                  </a:lnTo>
                  <a:lnTo>
                    <a:pt x="5613" y="9470"/>
                  </a:lnTo>
                  <a:lnTo>
                    <a:pt x="5728" y="9031"/>
                  </a:lnTo>
                  <a:lnTo>
                    <a:pt x="5862" y="8573"/>
                  </a:lnTo>
                  <a:lnTo>
                    <a:pt x="6014" y="8134"/>
                  </a:lnTo>
                  <a:lnTo>
                    <a:pt x="6205" y="7695"/>
                  </a:lnTo>
                  <a:lnTo>
                    <a:pt x="6396" y="7275"/>
                  </a:lnTo>
                  <a:lnTo>
                    <a:pt x="6625" y="6874"/>
                  </a:lnTo>
                  <a:lnTo>
                    <a:pt x="6759" y="6664"/>
                  </a:lnTo>
                  <a:lnTo>
                    <a:pt x="6912" y="6454"/>
                  </a:lnTo>
                  <a:lnTo>
                    <a:pt x="7064" y="6244"/>
                  </a:lnTo>
                  <a:lnTo>
                    <a:pt x="7236" y="6053"/>
                  </a:lnTo>
                  <a:lnTo>
                    <a:pt x="7408" y="5881"/>
                  </a:lnTo>
                  <a:lnTo>
                    <a:pt x="7599" y="5709"/>
                  </a:lnTo>
                  <a:lnTo>
                    <a:pt x="7809" y="5556"/>
                  </a:lnTo>
                  <a:lnTo>
                    <a:pt x="8000" y="5423"/>
                  </a:lnTo>
                  <a:lnTo>
                    <a:pt x="8229" y="5308"/>
                  </a:lnTo>
                  <a:lnTo>
                    <a:pt x="8458" y="5213"/>
                  </a:lnTo>
                  <a:lnTo>
                    <a:pt x="8706" y="5117"/>
                  </a:lnTo>
                  <a:lnTo>
                    <a:pt x="8954" y="5060"/>
                  </a:lnTo>
                  <a:lnTo>
                    <a:pt x="9222" y="5022"/>
                  </a:lnTo>
                  <a:lnTo>
                    <a:pt x="9489" y="5003"/>
                  </a:lnTo>
                  <a:lnTo>
                    <a:pt x="9795" y="5022"/>
                  </a:lnTo>
                  <a:lnTo>
                    <a:pt x="10081" y="5041"/>
                  </a:lnTo>
                  <a:lnTo>
                    <a:pt x="10348" y="5098"/>
                  </a:lnTo>
                  <a:lnTo>
                    <a:pt x="10596" y="5174"/>
                  </a:lnTo>
                  <a:lnTo>
                    <a:pt x="10845" y="5289"/>
                  </a:lnTo>
                  <a:lnTo>
                    <a:pt x="11055" y="5404"/>
                  </a:lnTo>
                  <a:lnTo>
                    <a:pt x="11245" y="5556"/>
                  </a:lnTo>
                  <a:lnTo>
                    <a:pt x="11417" y="5728"/>
                  </a:lnTo>
                  <a:lnTo>
                    <a:pt x="11589" y="5919"/>
                  </a:lnTo>
                  <a:lnTo>
                    <a:pt x="11742" y="6110"/>
                  </a:lnTo>
                  <a:lnTo>
                    <a:pt x="11875" y="6339"/>
                  </a:lnTo>
                  <a:lnTo>
                    <a:pt x="11990" y="6568"/>
                  </a:lnTo>
                  <a:lnTo>
                    <a:pt x="12086" y="6816"/>
                  </a:lnTo>
                  <a:lnTo>
                    <a:pt x="12181" y="7084"/>
                  </a:lnTo>
                  <a:lnTo>
                    <a:pt x="12238" y="7351"/>
                  </a:lnTo>
                  <a:lnTo>
                    <a:pt x="12315" y="7618"/>
                  </a:lnTo>
                  <a:lnTo>
                    <a:pt x="12353" y="7905"/>
                  </a:lnTo>
                  <a:lnTo>
                    <a:pt x="12391" y="8191"/>
                  </a:lnTo>
                  <a:lnTo>
                    <a:pt x="12410" y="8496"/>
                  </a:lnTo>
                  <a:lnTo>
                    <a:pt x="12429" y="8821"/>
                  </a:lnTo>
                  <a:lnTo>
                    <a:pt x="12429" y="9126"/>
                  </a:lnTo>
                  <a:lnTo>
                    <a:pt x="12429" y="9451"/>
                  </a:lnTo>
                  <a:lnTo>
                    <a:pt x="12372" y="10062"/>
                  </a:lnTo>
                  <a:lnTo>
                    <a:pt x="12276" y="10654"/>
                  </a:lnTo>
                  <a:lnTo>
                    <a:pt x="12143" y="11188"/>
                  </a:lnTo>
                  <a:lnTo>
                    <a:pt x="11990" y="11685"/>
                  </a:lnTo>
                  <a:lnTo>
                    <a:pt x="11818" y="12124"/>
                  </a:lnTo>
                  <a:lnTo>
                    <a:pt x="11723" y="12315"/>
                  </a:lnTo>
                  <a:lnTo>
                    <a:pt x="11627" y="12506"/>
                  </a:lnTo>
                  <a:lnTo>
                    <a:pt x="11455" y="12754"/>
                  </a:lnTo>
                  <a:lnTo>
                    <a:pt x="11303" y="12983"/>
                  </a:lnTo>
                  <a:lnTo>
                    <a:pt x="11112" y="13212"/>
                  </a:lnTo>
                  <a:lnTo>
                    <a:pt x="10940" y="13441"/>
                  </a:lnTo>
                  <a:lnTo>
                    <a:pt x="10539" y="13842"/>
                  </a:lnTo>
                  <a:lnTo>
                    <a:pt x="10119" y="14243"/>
                  </a:lnTo>
                  <a:lnTo>
                    <a:pt x="9680" y="14587"/>
                  </a:lnTo>
                  <a:lnTo>
                    <a:pt x="9222" y="14911"/>
                  </a:lnTo>
                  <a:lnTo>
                    <a:pt x="8744" y="15236"/>
                  </a:lnTo>
                  <a:lnTo>
                    <a:pt x="8229" y="15522"/>
                  </a:lnTo>
                  <a:lnTo>
                    <a:pt x="7733" y="15789"/>
                  </a:lnTo>
                  <a:lnTo>
                    <a:pt x="7217" y="16057"/>
                  </a:lnTo>
                  <a:lnTo>
                    <a:pt x="6167" y="16572"/>
                  </a:lnTo>
                  <a:lnTo>
                    <a:pt x="5117" y="17049"/>
                  </a:lnTo>
                  <a:lnTo>
                    <a:pt x="4602" y="17317"/>
                  </a:lnTo>
                  <a:lnTo>
                    <a:pt x="4105" y="17565"/>
                  </a:lnTo>
                  <a:lnTo>
                    <a:pt x="3647" y="17832"/>
                  </a:lnTo>
                  <a:lnTo>
                    <a:pt x="3227" y="18138"/>
                  </a:lnTo>
                  <a:lnTo>
                    <a:pt x="2807" y="18462"/>
                  </a:lnTo>
                  <a:lnTo>
                    <a:pt x="2425" y="18825"/>
                  </a:lnTo>
                  <a:lnTo>
                    <a:pt x="2253" y="19016"/>
                  </a:lnTo>
                  <a:lnTo>
                    <a:pt x="2101" y="19226"/>
                  </a:lnTo>
                  <a:lnTo>
                    <a:pt x="1948" y="19417"/>
                  </a:lnTo>
                  <a:lnTo>
                    <a:pt x="1795" y="19627"/>
                  </a:lnTo>
                  <a:lnTo>
                    <a:pt x="1681" y="19837"/>
                  </a:lnTo>
                  <a:lnTo>
                    <a:pt x="1566" y="20066"/>
                  </a:lnTo>
                  <a:lnTo>
                    <a:pt x="1451" y="20276"/>
                  </a:lnTo>
                  <a:lnTo>
                    <a:pt x="1375" y="20505"/>
                  </a:lnTo>
                  <a:lnTo>
                    <a:pt x="1299" y="20601"/>
                  </a:lnTo>
                  <a:lnTo>
                    <a:pt x="1261" y="20715"/>
                  </a:lnTo>
                  <a:lnTo>
                    <a:pt x="1222" y="20849"/>
                  </a:lnTo>
                  <a:lnTo>
                    <a:pt x="1184" y="20982"/>
                  </a:lnTo>
                  <a:lnTo>
                    <a:pt x="1146" y="21402"/>
                  </a:lnTo>
                  <a:lnTo>
                    <a:pt x="1108" y="21822"/>
                  </a:lnTo>
                  <a:lnTo>
                    <a:pt x="1108" y="22223"/>
                  </a:lnTo>
                  <a:lnTo>
                    <a:pt x="1108" y="22624"/>
                  </a:lnTo>
                  <a:lnTo>
                    <a:pt x="1127" y="23044"/>
                  </a:lnTo>
                  <a:lnTo>
                    <a:pt x="1184" y="23445"/>
                  </a:lnTo>
                  <a:lnTo>
                    <a:pt x="1241" y="23846"/>
                  </a:lnTo>
                  <a:lnTo>
                    <a:pt x="1337" y="24266"/>
                  </a:lnTo>
                  <a:lnTo>
                    <a:pt x="1413" y="24457"/>
                  </a:lnTo>
                  <a:lnTo>
                    <a:pt x="1509" y="24610"/>
                  </a:lnTo>
                  <a:lnTo>
                    <a:pt x="1623" y="24762"/>
                  </a:lnTo>
                  <a:lnTo>
                    <a:pt x="1757" y="24877"/>
                  </a:lnTo>
                  <a:lnTo>
                    <a:pt x="1929" y="24972"/>
                  </a:lnTo>
                  <a:lnTo>
                    <a:pt x="2101" y="25049"/>
                  </a:lnTo>
                  <a:lnTo>
                    <a:pt x="2292" y="25087"/>
                  </a:lnTo>
                  <a:lnTo>
                    <a:pt x="2463" y="25125"/>
                  </a:lnTo>
                  <a:lnTo>
                    <a:pt x="3762" y="25240"/>
                  </a:lnTo>
                  <a:lnTo>
                    <a:pt x="5060" y="25335"/>
                  </a:lnTo>
                  <a:lnTo>
                    <a:pt x="6358" y="25393"/>
                  </a:lnTo>
                  <a:lnTo>
                    <a:pt x="7656" y="25412"/>
                  </a:lnTo>
                  <a:lnTo>
                    <a:pt x="8954" y="25393"/>
                  </a:lnTo>
                  <a:lnTo>
                    <a:pt x="10253" y="25354"/>
                  </a:lnTo>
                  <a:lnTo>
                    <a:pt x="11551" y="25259"/>
                  </a:lnTo>
                  <a:lnTo>
                    <a:pt x="12830" y="25144"/>
                  </a:lnTo>
                  <a:lnTo>
                    <a:pt x="13346" y="25087"/>
                  </a:lnTo>
                  <a:lnTo>
                    <a:pt x="13937" y="25049"/>
                  </a:lnTo>
                  <a:lnTo>
                    <a:pt x="14338" y="25030"/>
                  </a:lnTo>
                  <a:lnTo>
                    <a:pt x="14758" y="24972"/>
                  </a:lnTo>
                  <a:lnTo>
                    <a:pt x="15178" y="24915"/>
                  </a:lnTo>
                  <a:lnTo>
                    <a:pt x="15579" y="24839"/>
                  </a:lnTo>
                  <a:lnTo>
                    <a:pt x="15904" y="24743"/>
                  </a:lnTo>
                  <a:lnTo>
                    <a:pt x="16228" y="24610"/>
                  </a:lnTo>
                  <a:lnTo>
                    <a:pt x="16496" y="24457"/>
                  </a:lnTo>
                  <a:lnTo>
                    <a:pt x="16629" y="24381"/>
                  </a:lnTo>
                  <a:lnTo>
                    <a:pt x="16744" y="24285"/>
                  </a:lnTo>
                  <a:lnTo>
                    <a:pt x="16935" y="24094"/>
                  </a:lnTo>
                  <a:lnTo>
                    <a:pt x="17068" y="23884"/>
                  </a:lnTo>
                  <a:lnTo>
                    <a:pt x="17183" y="23655"/>
                  </a:lnTo>
                  <a:lnTo>
                    <a:pt x="17278" y="23407"/>
                  </a:lnTo>
                  <a:lnTo>
                    <a:pt x="17336" y="23140"/>
                  </a:lnTo>
                  <a:lnTo>
                    <a:pt x="17374" y="22872"/>
                  </a:lnTo>
                  <a:lnTo>
                    <a:pt x="17412" y="22605"/>
                  </a:lnTo>
                  <a:lnTo>
                    <a:pt x="17412" y="22319"/>
                  </a:lnTo>
                  <a:lnTo>
                    <a:pt x="17393" y="22032"/>
                  </a:lnTo>
                  <a:lnTo>
                    <a:pt x="17374" y="21727"/>
                  </a:lnTo>
                  <a:lnTo>
                    <a:pt x="17317" y="21173"/>
                  </a:lnTo>
                  <a:lnTo>
                    <a:pt x="17164" y="20161"/>
                  </a:lnTo>
                  <a:lnTo>
                    <a:pt x="17145" y="20066"/>
                  </a:lnTo>
                  <a:lnTo>
                    <a:pt x="17107" y="19970"/>
                  </a:lnTo>
                  <a:lnTo>
                    <a:pt x="17030" y="19818"/>
                  </a:lnTo>
                  <a:lnTo>
                    <a:pt x="16897" y="19665"/>
                  </a:lnTo>
                  <a:lnTo>
                    <a:pt x="16744" y="19550"/>
                  </a:lnTo>
                  <a:lnTo>
                    <a:pt x="16572" y="19436"/>
                  </a:lnTo>
                  <a:lnTo>
                    <a:pt x="16400" y="19360"/>
                  </a:lnTo>
                  <a:lnTo>
                    <a:pt x="16209" y="19321"/>
                  </a:lnTo>
                  <a:lnTo>
                    <a:pt x="16037" y="19302"/>
                  </a:lnTo>
                  <a:lnTo>
                    <a:pt x="15274" y="19321"/>
                  </a:lnTo>
                  <a:lnTo>
                    <a:pt x="14529" y="19360"/>
                  </a:lnTo>
                  <a:lnTo>
                    <a:pt x="13766" y="19455"/>
                  </a:lnTo>
                  <a:lnTo>
                    <a:pt x="13021" y="19550"/>
                  </a:lnTo>
                  <a:lnTo>
                    <a:pt x="12276" y="19684"/>
                  </a:lnTo>
                  <a:lnTo>
                    <a:pt x="11532" y="19818"/>
                  </a:lnTo>
                  <a:lnTo>
                    <a:pt x="10062" y="20123"/>
                  </a:lnTo>
                  <a:lnTo>
                    <a:pt x="8324" y="20448"/>
                  </a:lnTo>
                  <a:lnTo>
                    <a:pt x="8954" y="20142"/>
                  </a:lnTo>
                  <a:lnTo>
                    <a:pt x="9565" y="19799"/>
                  </a:lnTo>
                  <a:lnTo>
                    <a:pt x="10176" y="19455"/>
                  </a:lnTo>
                  <a:lnTo>
                    <a:pt x="10768" y="19092"/>
                  </a:lnTo>
                  <a:lnTo>
                    <a:pt x="11360" y="18710"/>
                  </a:lnTo>
                  <a:lnTo>
                    <a:pt x="11933" y="18310"/>
                  </a:lnTo>
                  <a:lnTo>
                    <a:pt x="12506" y="17909"/>
                  </a:lnTo>
                  <a:lnTo>
                    <a:pt x="13059" y="17469"/>
                  </a:lnTo>
                  <a:lnTo>
                    <a:pt x="13441" y="17145"/>
                  </a:lnTo>
                  <a:lnTo>
                    <a:pt x="13823" y="16782"/>
                  </a:lnTo>
                  <a:lnTo>
                    <a:pt x="14166" y="16439"/>
                  </a:lnTo>
                  <a:lnTo>
                    <a:pt x="14491" y="16057"/>
                  </a:lnTo>
                  <a:lnTo>
                    <a:pt x="14892" y="15560"/>
                  </a:lnTo>
                  <a:lnTo>
                    <a:pt x="15255" y="15045"/>
                  </a:lnTo>
                  <a:lnTo>
                    <a:pt x="15579" y="14529"/>
                  </a:lnTo>
                  <a:lnTo>
                    <a:pt x="15866" y="13976"/>
                  </a:lnTo>
                  <a:lnTo>
                    <a:pt x="16133" y="13384"/>
                  </a:lnTo>
                  <a:lnTo>
                    <a:pt x="16381" y="12792"/>
                  </a:lnTo>
                  <a:lnTo>
                    <a:pt x="16591" y="12162"/>
                  </a:lnTo>
                  <a:lnTo>
                    <a:pt x="16763" y="11532"/>
                  </a:lnTo>
                  <a:lnTo>
                    <a:pt x="16897" y="10883"/>
                  </a:lnTo>
                  <a:lnTo>
                    <a:pt x="16992" y="10215"/>
                  </a:lnTo>
                  <a:lnTo>
                    <a:pt x="17068" y="9546"/>
                  </a:lnTo>
                  <a:lnTo>
                    <a:pt x="17107" y="8859"/>
                  </a:lnTo>
                  <a:lnTo>
                    <a:pt x="17107" y="8458"/>
                  </a:lnTo>
                  <a:lnTo>
                    <a:pt x="17087" y="8019"/>
                  </a:lnTo>
                  <a:lnTo>
                    <a:pt x="17068" y="7599"/>
                  </a:lnTo>
                  <a:lnTo>
                    <a:pt x="17030" y="7179"/>
                  </a:lnTo>
                  <a:lnTo>
                    <a:pt x="16973" y="6759"/>
                  </a:lnTo>
                  <a:lnTo>
                    <a:pt x="16916" y="6339"/>
                  </a:lnTo>
                  <a:lnTo>
                    <a:pt x="16820" y="5938"/>
                  </a:lnTo>
                  <a:lnTo>
                    <a:pt x="16725" y="5518"/>
                  </a:lnTo>
                  <a:lnTo>
                    <a:pt x="16534" y="4907"/>
                  </a:lnTo>
                  <a:lnTo>
                    <a:pt x="16419" y="4602"/>
                  </a:lnTo>
                  <a:lnTo>
                    <a:pt x="16305" y="4296"/>
                  </a:lnTo>
                  <a:lnTo>
                    <a:pt x="16171" y="4010"/>
                  </a:lnTo>
                  <a:lnTo>
                    <a:pt x="16018" y="3723"/>
                  </a:lnTo>
                  <a:lnTo>
                    <a:pt x="15866" y="3437"/>
                  </a:lnTo>
                  <a:lnTo>
                    <a:pt x="15713" y="3170"/>
                  </a:lnTo>
                  <a:lnTo>
                    <a:pt x="15522" y="2903"/>
                  </a:lnTo>
                  <a:lnTo>
                    <a:pt x="15331" y="2635"/>
                  </a:lnTo>
                  <a:lnTo>
                    <a:pt x="15121" y="2368"/>
                  </a:lnTo>
                  <a:lnTo>
                    <a:pt x="14892" y="2120"/>
                  </a:lnTo>
                  <a:lnTo>
                    <a:pt x="14663" y="1891"/>
                  </a:lnTo>
                  <a:lnTo>
                    <a:pt x="14415" y="1662"/>
                  </a:lnTo>
                  <a:lnTo>
                    <a:pt x="14147" y="1452"/>
                  </a:lnTo>
                  <a:lnTo>
                    <a:pt x="13880" y="1242"/>
                  </a:lnTo>
                  <a:lnTo>
                    <a:pt x="13651" y="1089"/>
                  </a:lnTo>
                  <a:lnTo>
                    <a:pt x="13403" y="936"/>
                  </a:lnTo>
                  <a:lnTo>
                    <a:pt x="13174" y="802"/>
                  </a:lnTo>
                  <a:lnTo>
                    <a:pt x="12926" y="688"/>
                  </a:lnTo>
                  <a:lnTo>
                    <a:pt x="12429" y="478"/>
                  </a:lnTo>
                  <a:lnTo>
                    <a:pt x="11914" y="306"/>
                  </a:lnTo>
                  <a:lnTo>
                    <a:pt x="11608" y="230"/>
                  </a:lnTo>
                  <a:lnTo>
                    <a:pt x="11322" y="153"/>
                  </a:lnTo>
                  <a:lnTo>
                    <a:pt x="11016" y="96"/>
                  </a:lnTo>
                  <a:lnTo>
                    <a:pt x="10730" y="58"/>
                  </a:lnTo>
                  <a:lnTo>
                    <a:pt x="101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32"/>
            <p:cNvSpPr/>
            <p:nvPr/>
          </p:nvSpPr>
          <p:spPr>
            <a:xfrm>
              <a:off x="2366175" y="748325"/>
              <a:ext cx="64925" cy="63525"/>
            </a:xfrm>
            <a:custGeom>
              <a:avLst/>
              <a:gdLst/>
              <a:ahLst/>
              <a:cxnLst/>
              <a:rect l="l" t="t" r="r" b="b"/>
              <a:pathLst>
                <a:path w="2597" h="2541" extrusionOk="0">
                  <a:moveTo>
                    <a:pt x="1146" y="1"/>
                  </a:moveTo>
                  <a:lnTo>
                    <a:pt x="1012" y="20"/>
                  </a:lnTo>
                  <a:lnTo>
                    <a:pt x="898" y="58"/>
                  </a:lnTo>
                  <a:lnTo>
                    <a:pt x="783" y="96"/>
                  </a:lnTo>
                  <a:lnTo>
                    <a:pt x="669" y="154"/>
                  </a:lnTo>
                  <a:lnTo>
                    <a:pt x="554" y="211"/>
                  </a:lnTo>
                  <a:lnTo>
                    <a:pt x="459" y="287"/>
                  </a:lnTo>
                  <a:lnTo>
                    <a:pt x="363" y="364"/>
                  </a:lnTo>
                  <a:lnTo>
                    <a:pt x="287" y="459"/>
                  </a:lnTo>
                  <a:lnTo>
                    <a:pt x="210" y="555"/>
                  </a:lnTo>
                  <a:lnTo>
                    <a:pt x="153" y="669"/>
                  </a:lnTo>
                  <a:lnTo>
                    <a:pt x="96" y="784"/>
                  </a:lnTo>
                  <a:lnTo>
                    <a:pt x="39" y="898"/>
                  </a:lnTo>
                  <a:lnTo>
                    <a:pt x="20" y="1032"/>
                  </a:lnTo>
                  <a:lnTo>
                    <a:pt x="0" y="1146"/>
                  </a:lnTo>
                  <a:lnTo>
                    <a:pt x="0" y="1261"/>
                  </a:lnTo>
                  <a:lnTo>
                    <a:pt x="20" y="1509"/>
                  </a:lnTo>
                  <a:lnTo>
                    <a:pt x="96" y="1757"/>
                  </a:lnTo>
                  <a:lnTo>
                    <a:pt x="134" y="1872"/>
                  </a:lnTo>
                  <a:lnTo>
                    <a:pt x="210" y="1987"/>
                  </a:lnTo>
                  <a:lnTo>
                    <a:pt x="287" y="2082"/>
                  </a:lnTo>
                  <a:lnTo>
                    <a:pt x="363" y="2177"/>
                  </a:lnTo>
                  <a:lnTo>
                    <a:pt x="554" y="2330"/>
                  </a:lnTo>
                  <a:lnTo>
                    <a:pt x="783" y="2445"/>
                  </a:lnTo>
                  <a:lnTo>
                    <a:pt x="898" y="2483"/>
                  </a:lnTo>
                  <a:lnTo>
                    <a:pt x="1012" y="2521"/>
                  </a:lnTo>
                  <a:lnTo>
                    <a:pt x="1146" y="2540"/>
                  </a:lnTo>
                  <a:lnTo>
                    <a:pt x="1451" y="2540"/>
                  </a:lnTo>
                  <a:lnTo>
                    <a:pt x="1585" y="2521"/>
                  </a:lnTo>
                  <a:lnTo>
                    <a:pt x="1700" y="2483"/>
                  </a:lnTo>
                  <a:lnTo>
                    <a:pt x="1814" y="2445"/>
                  </a:lnTo>
                  <a:lnTo>
                    <a:pt x="1929" y="2387"/>
                  </a:lnTo>
                  <a:lnTo>
                    <a:pt x="2043" y="2330"/>
                  </a:lnTo>
                  <a:lnTo>
                    <a:pt x="2139" y="2254"/>
                  </a:lnTo>
                  <a:lnTo>
                    <a:pt x="2234" y="2177"/>
                  </a:lnTo>
                  <a:lnTo>
                    <a:pt x="2311" y="2082"/>
                  </a:lnTo>
                  <a:lnTo>
                    <a:pt x="2387" y="1987"/>
                  </a:lnTo>
                  <a:lnTo>
                    <a:pt x="2444" y="1872"/>
                  </a:lnTo>
                  <a:lnTo>
                    <a:pt x="2501" y="1757"/>
                  </a:lnTo>
                  <a:lnTo>
                    <a:pt x="2559" y="1643"/>
                  </a:lnTo>
                  <a:lnTo>
                    <a:pt x="2578" y="1509"/>
                  </a:lnTo>
                  <a:lnTo>
                    <a:pt x="2597" y="1395"/>
                  </a:lnTo>
                  <a:lnTo>
                    <a:pt x="2597" y="1261"/>
                  </a:lnTo>
                  <a:lnTo>
                    <a:pt x="2578" y="1013"/>
                  </a:lnTo>
                  <a:lnTo>
                    <a:pt x="2501" y="784"/>
                  </a:lnTo>
                  <a:lnTo>
                    <a:pt x="2463" y="669"/>
                  </a:lnTo>
                  <a:lnTo>
                    <a:pt x="2387" y="555"/>
                  </a:lnTo>
                  <a:lnTo>
                    <a:pt x="2311" y="459"/>
                  </a:lnTo>
                  <a:lnTo>
                    <a:pt x="2234" y="364"/>
                  </a:lnTo>
                  <a:lnTo>
                    <a:pt x="2043" y="211"/>
                  </a:lnTo>
                  <a:lnTo>
                    <a:pt x="1814" y="96"/>
                  </a:lnTo>
                  <a:lnTo>
                    <a:pt x="1700" y="58"/>
                  </a:lnTo>
                  <a:lnTo>
                    <a:pt x="1585" y="20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32"/>
            <p:cNvSpPr/>
            <p:nvPr/>
          </p:nvSpPr>
          <p:spPr>
            <a:xfrm>
              <a:off x="2516050" y="668625"/>
              <a:ext cx="64925" cy="64475"/>
            </a:xfrm>
            <a:custGeom>
              <a:avLst/>
              <a:gdLst/>
              <a:ahLst/>
              <a:cxnLst/>
              <a:rect l="l" t="t" r="r" b="b"/>
              <a:pathLst>
                <a:path w="2597" h="2579" extrusionOk="0">
                  <a:moveTo>
                    <a:pt x="1165" y="1"/>
                  </a:moveTo>
                  <a:lnTo>
                    <a:pt x="1012" y="20"/>
                  </a:lnTo>
                  <a:lnTo>
                    <a:pt x="878" y="58"/>
                  </a:lnTo>
                  <a:lnTo>
                    <a:pt x="745" y="96"/>
                  </a:lnTo>
                  <a:lnTo>
                    <a:pt x="630" y="172"/>
                  </a:lnTo>
                  <a:lnTo>
                    <a:pt x="439" y="325"/>
                  </a:lnTo>
                  <a:lnTo>
                    <a:pt x="267" y="497"/>
                  </a:lnTo>
                  <a:lnTo>
                    <a:pt x="191" y="593"/>
                  </a:lnTo>
                  <a:lnTo>
                    <a:pt x="115" y="707"/>
                  </a:lnTo>
                  <a:lnTo>
                    <a:pt x="77" y="822"/>
                  </a:lnTo>
                  <a:lnTo>
                    <a:pt x="38" y="936"/>
                  </a:lnTo>
                  <a:lnTo>
                    <a:pt x="19" y="1108"/>
                  </a:lnTo>
                  <a:lnTo>
                    <a:pt x="0" y="1280"/>
                  </a:lnTo>
                  <a:lnTo>
                    <a:pt x="19" y="1452"/>
                  </a:lnTo>
                  <a:lnTo>
                    <a:pt x="57" y="1662"/>
                  </a:lnTo>
                  <a:lnTo>
                    <a:pt x="134" y="1853"/>
                  </a:lnTo>
                  <a:lnTo>
                    <a:pt x="248" y="2024"/>
                  </a:lnTo>
                  <a:lnTo>
                    <a:pt x="363" y="2196"/>
                  </a:lnTo>
                  <a:lnTo>
                    <a:pt x="458" y="2273"/>
                  </a:lnTo>
                  <a:lnTo>
                    <a:pt x="554" y="2349"/>
                  </a:lnTo>
                  <a:lnTo>
                    <a:pt x="668" y="2406"/>
                  </a:lnTo>
                  <a:lnTo>
                    <a:pt x="802" y="2463"/>
                  </a:lnTo>
                  <a:lnTo>
                    <a:pt x="917" y="2521"/>
                  </a:lnTo>
                  <a:lnTo>
                    <a:pt x="1050" y="2559"/>
                  </a:lnTo>
                  <a:lnTo>
                    <a:pt x="1184" y="2578"/>
                  </a:lnTo>
                  <a:lnTo>
                    <a:pt x="1298" y="2578"/>
                  </a:lnTo>
                  <a:lnTo>
                    <a:pt x="1547" y="2540"/>
                  </a:lnTo>
                  <a:lnTo>
                    <a:pt x="1795" y="2463"/>
                  </a:lnTo>
                  <a:lnTo>
                    <a:pt x="1909" y="2406"/>
                  </a:lnTo>
                  <a:lnTo>
                    <a:pt x="2024" y="2349"/>
                  </a:lnTo>
                  <a:lnTo>
                    <a:pt x="2215" y="2196"/>
                  </a:lnTo>
                  <a:lnTo>
                    <a:pt x="2329" y="2082"/>
                  </a:lnTo>
                  <a:lnTo>
                    <a:pt x="2425" y="1929"/>
                  </a:lnTo>
                  <a:lnTo>
                    <a:pt x="2501" y="1776"/>
                  </a:lnTo>
                  <a:lnTo>
                    <a:pt x="2558" y="1623"/>
                  </a:lnTo>
                  <a:lnTo>
                    <a:pt x="2578" y="1452"/>
                  </a:lnTo>
                  <a:lnTo>
                    <a:pt x="2597" y="1280"/>
                  </a:lnTo>
                  <a:lnTo>
                    <a:pt x="2578" y="1108"/>
                  </a:lnTo>
                  <a:lnTo>
                    <a:pt x="2558" y="936"/>
                  </a:lnTo>
                  <a:lnTo>
                    <a:pt x="2520" y="822"/>
                  </a:lnTo>
                  <a:lnTo>
                    <a:pt x="2482" y="707"/>
                  </a:lnTo>
                  <a:lnTo>
                    <a:pt x="2406" y="593"/>
                  </a:lnTo>
                  <a:lnTo>
                    <a:pt x="2329" y="497"/>
                  </a:lnTo>
                  <a:lnTo>
                    <a:pt x="2158" y="306"/>
                  </a:lnTo>
                  <a:lnTo>
                    <a:pt x="1967" y="172"/>
                  </a:lnTo>
                  <a:lnTo>
                    <a:pt x="1776" y="77"/>
                  </a:lnTo>
                  <a:lnTo>
                    <a:pt x="1585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32"/>
            <p:cNvSpPr/>
            <p:nvPr/>
          </p:nvSpPr>
          <p:spPr>
            <a:xfrm>
              <a:off x="2472600" y="823275"/>
              <a:ext cx="65425" cy="63500"/>
            </a:xfrm>
            <a:custGeom>
              <a:avLst/>
              <a:gdLst/>
              <a:ahLst/>
              <a:cxnLst/>
              <a:rect l="l" t="t" r="r" b="b"/>
              <a:pathLst>
                <a:path w="2617" h="2540" extrusionOk="0">
                  <a:moveTo>
                    <a:pt x="1165" y="0"/>
                  </a:moveTo>
                  <a:lnTo>
                    <a:pt x="1032" y="19"/>
                  </a:lnTo>
                  <a:lnTo>
                    <a:pt x="917" y="58"/>
                  </a:lnTo>
                  <a:lnTo>
                    <a:pt x="803" y="96"/>
                  </a:lnTo>
                  <a:lnTo>
                    <a:pt x="688" y="153"/>
                  </a:lnTo>
                  <a:lnTo>
                    <a:pt x="574" y="210"/>
                  </a:lnTo>
                  <a:lnTo>
                    <a:pt x="478" y="287"/>
                  </a:lnTo>
                  <a:lnTo>
                    <a:pt x="383" y="363"/>
                  </a:lnTo>
                  <a:lnTo>
                    <a:pt x="306" y="459"/>
                  </a:lnTo>
                  <a:lnTo>
                    <a:pt x="230" y="554"/>
                  </a:lnTo>
                  <a:lnTo>
                    <a:pt x="154" y="669"/>
                  </a:lnTo>
                  <a:lnTo>
                    <a:pt x="96" y="783"/>
                  </a:lnTo>
                  <a:lnTo>
                    <a:pt x="58" y="898"/>
                  </a:lnTo>
                  <a:lnTo>
                    <a:pt x="20" y="1031"/>
                  </a:lnTo>
                  <a:lnTo>
                    <a:pt x="1" y="1146"/>
                  </a:lnTo>
                  <a:lnTo>
                    <a:pt x="1" y="1260"/>
                  </a:lnTo>
                  <a:lnTo>
                    <a:pt x="39" y="1509"/>
                  </a:lnTo>
                  <a:lnTo>
                    <a:pt x="96" y="1757"/>
                  </a:lnTo>
                  <a:lnTo>
                    <a:pt x="154" y="1871"/>
                  </a:lnTo>
                  <a:lnTo>
                    <a:pt x="211" y="1986"/>
                  </a:lnTo>
                  <a:lnTo>
                    <a:pt x="287" y="2081"/>
                  </a:lnTo>
                  <a:lnTo>
                    <a:pt x="383" y="2177"/>
                  </a:lnTo>
                  <a:lnTo>
                    <a:pt x="574" y="2330"/>
                  </a:lnTo>
                  <a:lnTo>
                    <a:pt x="803" y="2444"/>
                  </a:lnTo>
                  <a:lnTo>
                    <a:pt x="917" y="2482"/>
                  </a:lnTo>
                  <a:lnTo>
                    <a:pt x="1032" y="2520"/>
                  </a:lnTo>
                  <a:lnTo>
                    <a:pt x="1146" y="2540"/>
                  </a:lnTo>
                  <a:lnTo>
                    <a:pt x="1471" y="2540"/>
                  </a:lnTo>
                  <a:lnTo>
                    <a:pt x="1585" y="2520"/>
                  </a:lnTo>
                  <a:lnTo>
                    <a:pt x="1719" y="2482"/>
                  </a:lnTo>
                  <a:lnTo>
                    <a:pt x="1834" y="2444"/>
                  </a:lnTo>
                  <a:lnTo>
                    <a:pt x="1948" y="2387"/>
                  </a:lnTo>
                  <a:lnTo>
                    <a:pt x="2063" y="2330"/>
                  </a:lnTo>
                  <a:lnTo>
                    <a:pt x="2158" y="2253"/>
                  </a:lnTo>
                  <a:lnTo>
                    <a:pt x="2254" y="2177"/>
                  </a:lnTo>
                  <a:lnTo>
                    <a:pt x="2330" y="2081"/>
                  </a:lnTo>
                  <a:lnTo>
                    <a:pt x="2406" y="1986"/>
                  </a:lnTo>
                  <a:lnTo>
                    <a:pt x="2464" y="1871"/>
                  </a:lnTo>
                  <a:lnTo>
                    <a:pt x="2521" y="1757"/>
                  </a:lnTo>
                  <a:lnTo>
                    <a:pt x="2559" y="1642"/>
                  </a:lnTo>
                  <a:lnTo>
                    <a:pt x="2597" y="1509"/>
                  </a:lnTo>
                  <a:lnTo>
                    <a:pt x="2616" y="1394"/>
                  </a:lnTo>
                  <a:lnTo>
                    <a:pt x="2616" y="1260"/>
                  </a:lnTo>
                  <a:lnTo>
                    <a:pt x="2597" y="1012"/>
                  </a:lnTo>
                  <a:lnTo>
                    <a:pt x="2521" y="783"/>
                  </a:lnTo>
                  <a:lnTo>
                    <a:pt x="2464" y="669"/>
                  </a:lnTo>
                  <a:lnTo>
                    <a:pt x="2406" y="554"/>
                  </a:lnTo>
                  <a:lnTo>
                    <a:pt x="2330" y="459"/>
                  </a:lnTo>
                  <a:lnTo>
                    <a:pt x="2254" y="363"/>
                  </a:lnTo>
                  <a:lnTo>
                    <a:pt x="2044" y="210"/>
                  </a:lnTo>
                  <a:lnTo>
                    <a:pt x="1834" y="96"/>
                  </a:lnTo>
                  <a:lnTo>
                    <a:pt x="1719" y="58"/>
                  </a:lnTo>
                  <a:lnTo>
                    <a:pt x="1605" y="19"/>
                  </a:lnTo>
                  <a:lnTo>
                    <a:pt x="147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32"/>
            <p:cNvSpPr/>
            <p:nvPr/>
          </p:nvSpPr>
          <p:spPr>
            <a:xfrm>
              <a:off x="2644425" y="845225"/>
              <a:ext cx="61600" cy="58725"/>
            </a:xfrm>
            <a:custGeom>
              <a:avLst/>
              <a:gdLst/>
              <a:ahLst/>
              <a:cxnLst/>
              <a:rect l="l" t="t" r="r" b="b"/>
              <a:pathLst>
                <a:path w="2464" h="2349" extrusionOk="0">
                  <a:moveTo>
                    <a:pt x="1223" y="1"/>
                  </a:moveTo>
                  <a:lnTo>
                    <a:pt x="994" y="20"/>
                  </a:lnTo>
                  <a:lnTo>
                    <a:pt x="784" y="77"/>
                  </a:lnTo>
                  <a:lnTo>
                    <a:pt x="593" y="172"/>
                  </a:lnTo>
                  <a:lnTo>
                    <a:pt x="421" y="287"/>
                  </a:lnTo>
                  <a:lnTo>
                    <a:pt x="287" y="421"/>
                  </a:lnTo>
                  <a:lnTo>
                    <a:pt x="173" y="592"/>
                  </a:lnTo>
                  <a:lnTo>
                    <a:pt x="96" y="764"/>
                  </a:lnTo>
                  <a:lnTo>
                    <a:pt x="39" y="955"/>
                  </a:lnTo>
                  <a:lnTo>
                    <a:pt x="1" y="1146"/>
                  </a:lnTo>
                  <a:lnTo>
                    <a:pt x="1" y="1356"/>
                  </a:lnTo>
                  <a:lnTo>
                    <a:pt x="20" y="1547"/>
                  </a:lnTo>
                  <a:lnTo>
                    <a:pt x="77" y="1738"/>
                  </a:lnTo>
                  <a:lnTo>
                    <a:pt x="154" y="1910"/>
                  </a:lnTo>
                  <a:lnTo>
                    <a:pt x="249" y="2082"/>
                  </a:lnTo>
                  <a:lnTo>
                    <a:pt x="383" y="2234"/>
                  </a:lnTo>
                  <a:lnTo>
                    <a:pt x="535" y="2349"/>
                  </a:lnTo>
                  <a:lnTo>
                    <a:pt x="936" y="2330"/>
                  </a:lnTo>
                  <a:lnTo>
                    <a:pt x="1356" y="2272"/>
                  </a:lnTo>
                  <a:lnTo>
                    <a:pt x="1776" y="2215"/>
                  </a:lnTo>
                  <a:lnTo>
                    <a:pt x="2177" y="2139"/>
                  </a:lnTo>
                  <a:lnTo>
                    <a:pt x="2273" y="1986"/>
                  </a:lnTo>
                  <a:lnTo>
                    <a:pt x="2349" y="1833"/>
                  </a:lnTo>
                  <a:lnTo>
                    <a:pt x="2406" y="1662"/>
                  </a:lnTo>
                  <a:lnTo>
                    <a:pt x="2445" y="1490"/>
                  </a:lnTo>
                  <a:lnTo>
                    <a:pt x="2464" y="1318"/>
                  </a:lnTo>
                  <a:lnTo>
                    <a:pt x="2464" y="1146"/>
                  </a:lnTo>
                  <a:lnTo>
                    <a:pt x="2425" y="974"/>
                  </a:lnTo>
                  <a:lnTo>
                    <a:pt x="2387" y="802"/>
                  </a:lnTo>
                  <a:lnTo>
                    <a:pt x="2311" y="631"/>
                  </a:lnTo>
                  <a:lnTo>
                    <a:pt x="2215" y="497"/>
                  </a:lnTo>
                  <a:lnTo>
                    <a:pt x="2101" y="363"/>
                  </a:lnTo>
                  <a:lnTo>
                    <a:pt x="1986" y="230"/>
                  </a:lnTo>
                  <a:lnTo>
                    <a:pt x="1815" y="134"/>
                  </a:lnTo>
                  <a:lnTo>
                    <a:pt x="1643" y="77"/>
                  </a:lnTo>
                  <a:lnTo>
                    <a:pt x="1452" y="20"/>
                  </a:lnTo>
                  <a:lnTo>
                    <a:pt x="12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32"/>
            <p:cNvSpPr/>
            <p:nvPr/>
          </p:nvSpPr>
          <p:spPr>
            <a:xfrm>
              <a:off x="2652550" y="617550"/>
              <a:ext cx="53475" cy="61600"/>
            </a:xfrm>
            <a:custGeom>
              <a:avLst/>
              <a:gdLst/>
              <a:ahLst/>
              <a:cxnLst/>
              <a:rect l="l" t="t" r="r" b="b"/>
              <a:pathLst>
                <a:path w="2139" h="2464" extrusionOk="0">
                  <a:moveTo>
                    <a:pt x="1089" y="1"/>
                  </a:moveTo>
                  <a:lnTo>
                    <a:pt x="974" y="20"/>
                  </a:lnTo>
                  <a:lnTo>
                    <a:pt x="840" y="39"/>
                  </a:lnTo>
                  <a:lnTo>
                    <a:pt x="726" y="77"/>
                  </a:lnTo>
                  <a:lnTo>
                    <a:pt x="535" y="192"/>
                  </a:lnTo>
                  <a:lnTo>
                    <a:pt x="363" y="325"/>
                  </a:lnTo>
                  <a:lnTo>
                    <a:pt x="229" y="478"/>
                  </a:lnTo>
                  <a:lnTo>
                    <a:pt x="134" y="669"/>
                  </a:lnTo>
                  <a:lnTo>
                    <a:pt x="58" y="860"/>
                  </a:lnTo>
                  <a:lnTo>
                    <a:pt x="0" y="1070"/>
                  </a:lnTo>
                  <a:lnTo>
                    <a:pt x="0" y="1280"/>
                  </a:lnTo>
                  <a:lnTo>
                    <a:pt x="19" y="1490"/>
                  </a:lnTo>
                  <a:lnTo>
                    <a:pt x="58" y="1700"/>
                  </a:lnTo>
                  <a:lnTo>
                    <a:pt x="134" y="1910"/>
                  </a:lnTo>
                  <a:lnTo>
                    <a:pt x="249" y="2082"/>
                  </a:lnTo>
                  <a:lnTo>
                    <a:pt x="401" y="2235"/>
                  </a:lnTo>
                  <a:lnTo>
                    <a:pt x="573" y="2368"/>
                  </a:lnTo>
                  <a:lnTo>
                    <a:pt x="669" y="2426"/>
                  </a:lnTo>
                  <a:lnTo>
                    <a:pt x="764" y="2464"/>
                  </a:lnTo>
                  <a:lnTo>
                    <a:pt x="2139" y="383"/>
                  </a:lnTo>
                  <a:lnTo>
                    <a:pt x="2062" y="306"/>
                  </a:lnTo>
                  <a:lnTo>
                    <a:pt x="1967" y="230"/>
                  </a:lnTo>
                  <a:lnTo>
                    <a:pt x="1871" y="154"/>
                  </a:lnTo>
                  <a:lnTo>
                    <a:pt x="1757" y="96"/>
                  </a:lnTo>
                  <a:lnTo>
                    <a:pt x="1642" y="58"/>
                  </a:lnTo>
                  <a:lnTo>
                    <a:pt x="1509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32"/>
            <p:cNvSpPr/>
            <p:nvPr/>
          </p:nvSpPr>
          <p:spPr>
            <a:xfrm>
              <a:off x="2616275" y="482000"/>
              <a:ext cx="40125" cy="63525"/>
            </a:xfrm>
            <a:custGeom>
              <a:avLst/>
              <a:gdLst/>
              <a:ahLst/>
              <a:cxnLst/>
              <a:rect l="l" t="t" r="r" b="b"/>
              <a:pathLst>
                <a:path w="1605" h="2541" extrusionOk="0">
                  <a:moveTo>
                    <a:pt x="249" y="1"/>
                  </a:moveTo>
                  <a:lnTo>
                    <a:pt x="115" y="20"/>
                  </a:lnTo>
                  <a:lnTo>
                    <a:pt x="134" y="325"/>
                  </a:lnTo>
                  <a:lnTo>
                    <a:pt x="153" y="650"/>
                  </a:lnTo>
                  <a:lnTo>
                    <a:pt x="153" y="955"/>
                  </a:lnTo>
                  <a:lnTo>
                    <a:pt x="153" y="1280"/>
                  </a:lnTo>
                  <a:lnTo>
                    <a:pt x="96" y="1891"/>
                  </a:lnTo>
                  <a:lnTo>
                    <a:pt x="0" y="2483"/>
                  </a:lnTo>
                  <a:lnTo>
                    <a:pt x="172" y="2540"/>
                  </a:lnTo>
                  <a:lnTo>
                    <a:pt x="535" y="2540"/>
                  </a:lnTo>
                  <a:lnTo>
                    <a:pt x="669" y="2521"/>
                  </a:lnTo>
                  <a:lnTo>
                    <a:pt x="802" y="2483"/>
                  </a:lnTo>
                  <a:lnTo>
                    <a:pt x="917" y="2445"/>
                  </a:lnTo>
                  <a:lnTo>
                    <a:pt x="1031" y="2387"/>
                  </a:lnTo>
                  <a:lnTo>
                    <a:pt x="1127" y="2311"/>
                  </a:lnTo>
                  <a:lnTo>
                    <a:pt x="1222" y="2235"/>
                  </a:lnTo>
                  <a:lnTo>
                    <a:pt x="1299" y="2158"/>
                  </a:lnTo>
                  <a:lnTo>
                    <a:pt x="1375" y="2063"/>
                  </a:lnTo>
                  <a:lnTo>
                    <a:pt x="1432" y="1948"/>
                  </a:lnTo>
                  <a:lnTo>
                    <a:pt x="1528" y="1738"/>
                  </a:lnTo>
                  <a:lnTo>
                    <a:pt x="1585" y="1509"/>
                  </a:lnTo>
                  <a:lnTo>
                    <a:pt x="1604" y="1280"/>
                  </a:lnTo>
                  <a:lnTo>
                    <a:pt x="1585" y="1032"/>
                  </a:lnTo>
                  <a:lnTo>
                    <a:pt x="1528" y="803"/>
                  </a:lnTo>
                  <a:lnTo>
                    <a:pt x="1432" y="593"/>
                  </a:lnTo>
                  <a:lnTo>
                    <a:pt x="1375" y="497"/>
                  </a:lnTo>
                  <a:lnTo>
                    <a:pt x="1299" y="402"/>
                  </a:lnTo>
                  <a:lnTo>
                    <a:pt x="1222" y="306"/>
                  </a:lnTo>
                  <a:lnTo>
                    <a:pt x="1127" y="230"/>
                  </a:lnTo>
                  <a:lnTo>
                    <a:pt x="1031" y="173"/>
                  </a:lnTo>
                  <a:lnTo>
                    <a:pt x="917" y="115"/>
                  </a:lnTo>
                  <a:lnTo>
                    <a:pt x="802" y="58"/>
                  </a:lnTo>
                  <a:lnTo>
                    <a:pt x="669" y="20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32"/>
            <p:cNvSpPr/>
            <p:nvPr/>
          </p:nvSpPr>
          <p:spPr>
            <a:xfrm>
              <a:off x="2684050" y="356950"/>
              <a:ext cx="43450" cy="61125"/>
            </a:xfrm>
            <a:custGeom>
              <a:avLst/>
              <a:gdLst/>
              <a:ahLst/>
              <a:cxnLst/>
              <a:rect l="l" t="t" r="r" b="b"/>
              <a:pathLst>
                <a:path w="1738" h="2445" extrusionOk="0">
                  <a:moveTo>
                    <a:pt x="726" y="1"/>
                  </a:moveTo>
                  <a:lnTo>
                    <a:pt x="535" y="115"/>
                  </a:lnTo>
                  <a:lnTo>
                    <a:pt x="363" y="249"/>
                  </a:lnTo>
                  <a:lnTo>
                    <a:pt x="230" y="402"/>
                  </a:lnTo>
                  <a:lnTo>
                    <a:pt x="134" y="593"/>
                  </a:lnTo>
                  <a:lnTo>
                    <a:pt x="58" y="784"/>
                  </a:lnTo>
                  <a:lnTo>
                    <a:pt x="20" y="994"/>
                  </a:lnTo>
                  <a:lnTo>
                    <a:pt x="0" y="1204"/>
                  </a:lnTo>
                  <a:lnTo>
                    <a:pt x="20" y="1395"/>
                  </a:lnTo>
                  <a:lnTo>
                    <a:pt x="77" y="1605"/>
                  </a:lnTo>
                  <a:lnTo>
                    <a:pt x="153" y="1795"/>
                  </a:lnTo>
                  <a:lnTo>
                    <a:pt x="249" y="1986"/>
                  </a:lnTo>
                  <a:lnTo>
                    <a:pt x="401" y="2139"/>
                  </a:lnTo>
                  <a:lnTo>
                    <a:pt x="554" y="2273"/>
                  </a:lnTo>
                  <a:lnTo>
                    <a:pt x="764" y="2368"/>
                  </a:lnTo>
                  <a:lnTo>
                    <a:pt x="860" y="2406"/>
                  </a:lnTo>
                  <a:lnTo>
                    <a:pt x="993" y="2425"/>
                  </a:lnTo>
                  <a:lnTo>
                    <a:pt x="1108" y="2445"/>
                  </a:lnTo>
                  <a:lnTo>
                    <a:pt x="1375" y="2445"/>
                  </a:lnTo>
                  <a:lnTo>
                    <a:pt x="1509" y="2425"/>
                  </a:lnTo>
                  <a:lnTo>
                    <a:pt x="1623" y="2387"/>
                  </a:lnTo>
                  <a:lnTo>
                    <a:pt x="1738" y="2349"/>
                  </a:lnTo>
                  <a:lnTo>
                    <a:pt x="1547" y="1738"/>
                  </a:lnTo>
                  <a:lnTo>
                    <a:pt x="1432" y="1433"/>
                  </a:lnTo>
                  <a:lnTo>
                    <a:pt x="1318" y="1127"/>
                  </a:lnTo>
                  <a:lnTo>
                    <a:pt x="1184" y="841"/>
                  </a:lnTo>
                  <a:lnTo>
                    <a:pt x="1031" y="554"/>
                  </a:lnTo>
                  <a:lnTo>
                    <a:pt x="879" y="268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32"/>
            <p:cNvSpPr/>
            <p:nvPr/>
          </p:nvSpPr>
          <p:spPr>
            <a:xfrm>
              <a:off x="2545625" y="277725"/>
              <a:ext cx="61600" cy="41550"/>
            </a:xfrm>
            <a:custGeom>
              <a:avLst/>
              <a:gdLst/>
              <a:ahLst/>
              <a:cxnLst/>
              <a:rect l="l" t="t" r="r" b="b"/>
              <a:pathLst>
                <a:path w="2464" h="1662" extrusionOk="0">
                  <a:moveTo>
                    <a:pt x="58" y="1"/>
                  </a:moveTo>
                  <a:lnTo>
                    <a:pt x="20" y="134"/>
                  </a:lnTo>
                  <a:lnTo>
                    <a:pt x="1" y="287"/>
                  </a:lnTo>
                  <a:lnTo>
                    <a:pt x="1" y="421"/>
                  </a:lnTo>
                  <a:lnTo>
                    <a:pt x="1" y="573"/>
                  </a:lnTo>
                  <a:lnTo>
                    <a:pt x="39" y="707"/>
                  </a:lnTo>
                  <a:lnTo>
                    <a:pt x="77" y="841"/>
                  </a:lnTo>
                  <a:lnTo>
                    <a:pt x="115" y="974"/>
                  </a:lnTo>
                  <a:lnTo>
                    <a:pt x="192" y="1108"/>
                  </a:lnTo>
                  <a:lnTo>
                    <a:pt x="268" y="1222"/>
                  </a:lnTo>
                  <a:lnTo>
                    <a:pt x="364" y="1337"/>
                  </a:lnTo>
                  <a:lnTo>
                    <a:pt x="478" y="1432"/>
                  </a:lnTo>
                  <a:lnTo>
                    <a:pt x="593" y="1509"/>
                  </a:lnTo>
                  <a:lnTo>
                    <a:pt x="726" y="1566"/>
                  </a:lnTo>
                  <a:lnTo>
                    <a:pt x="879" y="1623"/>
                  </a:lnTo>
                  <a:lnTo>
                    <a:pt x="1051" y="1662"/>
                  </a:lnTo>
                  <a:lnTo>
                    <a:pt x="1395" y="1662"/>
                  </a:lnTo>
                  <a:lnTo>
                    <a:pt x="1528" y="1642"/>
                  </a:lnTo>
                  <a:lnTo>
                    <a:pt x="1662" y="1604"/>
                  </a:lnTo>
                  <a:lnTo>
                    <a:pt x="1795" y="1547"/>
                  </a:lnTo>
                  <a:lnTo>
                    <a:pt x="1910" y="1490"/>
                  </a:lnTo>
                  <a:lnTo>
                    <a:pt x="2005" y="1413"/>
                  </a:lnTo>
                  <a:lnTo>
                    <a:pt x="2101" y="1318"/>
                  </a:lnTo>
                  <a:lnTo>
                    <a:pt x="2177" y="1242"/>
                  </a:lnTo>
                  <a:lnTo>
                    <a:pt x="2254" y="1127"/>
                  </a:lnTo>
                  <a:lnTo>
                    <a:pt x="2311" y="1032"/>
                  </a:lnTo>
                  <a:lnTo>
                    <a:pt x="2368" y="917"/>
                  </a:lnTo>
                  <a:lnTo>
                    <a:pt x="2406" y="802"/>
                  </a:lnTo>
                  <a:lnTo>
                    <a:pt x="2445" y="554"/>
                  </a:lnTo>
                  <a:lnTo>
                    <a:pt x="2464" y="306"/>
                  </a:lnTo>
                  <a:lnTo>
                    <a:pt x="2158" y="230"/>
                  </a:lnTo>
                  <a:lnTo>
                    <a:pt x="1872" y="153"/>
                  </a:lnTo>
                  <a:lnTo>
                    <a:pt x="1566" y="96"/>
                  </a:lnTo>
                  <a:lnTo>
                    <a:pt x="1280" y="58"/>
                  </a:lnTo>
                  <a:lnTo>
                    <a:pt x="66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32"/>
            <p:cNvSpPr/>
            <p:nvPr/>
          </p:nvSpPr>
          <p:spPr>
            <a:xfrm>
              <a:off x="2448275" y="386075"/>
              <a:ext cx="61100" cy="63500"/>
            </a:xfrm>
            <a:custGeom>
              <a:avLst/>
              <a:gdLst/>
              <a:ahLst/>
              <a:cxnLst/>
              <a:rect l="l" t="t" r="r" b="b"/>
              <a:pathLst>
                <a:path w="2444" h="2540" extrusionOk="0">
                  <a:moveTo>
                    <a:pt x="1241" y="0"/>
                  </a:moveTo>
                  <a:lnTo>
                    <a:pt x="1088" y="20"/>
                  </a:lnTo>
                  <a:lnTo>
                    <a:pt x="955" y="39"/>
                  </a:lnTo>
                  <a:lnTo>
                    <a:pt x="821" y="77"/>
                  </a:lnTo>
                  <a:lnTo>
                    <a:pt x="707" y="115"/>
                  </a:lnTo>
                  <a:lnTo>
                    <a:pt x="611" y="172"/>
                  </a:lnTo>
                  <a:lnTo>
                    <a:pt x="497" y="230"/>
                  </a:lnTo>
                  <a:lnTo>
                    <a:pt x="420" y="306"/>
                  </a:lnTo>
                  <a:lnTo>
                    <a:pt x="325" y="382"/>
                  </a:lnTo>
                  <a:lnTo>
                    <a:pt x="191" y="573"/>
                  </a:lnTo>
                  <a:lnTo>
                    <a:pt x="96" y="764"/>
                  </a:lnTo>
                  <a:lnTo>
                    <a:pt x="38" y="993"/>
                  </a:lnTo>
                  <a:lnTo>
                    <a:pt x="0" y="1222"/>
                  </a:lnTo>
                  <a:lnTo>
                    <a:pt x="19" y="1451"/>
                  </a:lnTo>
                  <a:lnTo>
                    <a:pt x="57" y="1680"/>
                  </a:lnTo>
                  <a:lnTo>
                    <a:pt x="134" y="1890"/>
                  </a:lnTo>
                  <a:lnTo>
                    <a:pt x="248" y="2081"/>
                  </a:lnTo>
                  <a:lnTo>
                    <a:pt x="325" y="2177"/>
                  </a:lnTo>
                  <a:lnTo>
                    <a:pt x="401" y="2253"/>
                  </a:lnTo>
                  <a:lnTo>
                    <a:pt x="497" y="2330"/>
                  </a:lnTo>
                  <a:lnTo>
                    <a:pt x="592" y="2387"/>
                  </a:lnTo>
                  <a:lnTo>
                    <a:pt x="687" y="2444"/>
                  </a:lnTo>
                  <a:lnTo>
                    <a:pt x="802" y="2501"/>
                  </a:lnTo>
                  <a:lnTo>
                    <a:pt x="936" y="2521"/>
                  </a:lnTo>
                  <a:lnTo>
                    <a:pt x="1069" y="2540"/>
                  </a:lnTo>
                  <a:lnTo>
                    <a:pt x="1203" y="2330"/>
                  </a:lnTo>
                  <a:lnTo>
                    <a:pt x="1356" y="2120"/>
                  </a:lnTo>
                  <a:lnTo>
                    <a:pt x="1508" y="1910"/>
                  </a:lnTo>
                  <a:lnTo>
                    <a:pt x="1680" y="1719"/>
                  </a:lnTo>
                  <a:lnTo>
                    <a:pt x="1852" y="1547"/>
                  </a:lnTo>
                  <a:lnTo>
                    <a:pt x="2043" y="1375"/>
                  </a:lnTo>
                  <a:lnTo>
                    <a:pt x="2253" y="1222"/>
                  </a:lnTo>
                  <a:lnTo>
                    <a:pt x="2444" y="1089"/>
                  </a:lnTo>
                  <a:lnTo>
                    <a:pt x="2406" y="879"/>
                  </a:lnTo>
                  <a:lnTo>
                    <a:pt x="2329" y="688"/>
                  </a:lnTo>
                  <a:lnTo>
                    <a:pt x="2234" y="497"/>
                  </a:lnTo>
                  <a:lnTo>
                    <a:pt x="2100" y="344"/>
                  </a:lnTo>
                  <a:lnTo>
                    <a:pt x="1928" y="210"/>
                  </a:lnTo>
                  <a:lnTo>
                    <a:pt x="1833" y="153"/>
                  </a:lnTo>
                  <a:lnTo>
                    <a:pt x="1718" y="96"/>
                  </a:lnTo>
                  <a:lnTo>
                    <a:pt x="1623" y="58"/>
                  </a:lnTo>
                  <a:lnTo>
                    <a:pt x="1489" y="39"/>
                  </a:lnTo>
                  <a:lnTo>
                    <a:pt x="1375" y="20"/>
                  </a:lnTo>
                  <a:lnTo>
                    <a:pt x="12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32"/>
            <p:cNvSpPr/>
            <p:nvPr/>
          </p:nvSpPr>
          <p:spPr>
            <a:xfrm>
              <a:off x="2325600" y="450025"/>
              <a:ext cx="61600" cy="63975"/>
            </a:xfrm>
            <a:custGeom>
              <a:avLst/>
              <a:gdLst/>
              <a:ahLst/>
              <a:cxnLst/>
              <a:rect l="l" t="t" r="r" b="b"/>
              <a:pathLst>
                <a:path w="2464" h="2559" extrusionOk="0">
                  <a:moveTo>
                    <a:pt x="1089" y="1"/>
                  </a:moveTo>
                  <a:lnTo>
                    <a:pt x="936" y="39"/>
                  </a:lnTo>
                  <a:lnTo>
                    <a:pt x="822" y="58"/>
                  </a:lnTo>
                  <a:lnTo>
                    <a:pt x="688" y="115"/>
                  </a:lnTo>
                  <a:lnTo>
                    <a:pt x="573" y="173"/>
                  </a:lnTo>
                  <a:lnTo>
                    <a:pt x="478" y="230"/>
                  </a:lnTo>
                  <a:lnTo>
                    <a:pt x="382" y="306"/>
                  </a:lnTo>
                  <a:lnTo>
                    <a:pt x="306" y="402"/>
                  </a:lnTo>
                  <a:lnTo>
                    <a:pt x="230" y="497"/>
                  </a:lnTo>
                  <a:lnTo>
                    <a:pt x="172" y="593"/>
                  </a:lnTo>
                  <a:lnTo>
                    <a:pt x="77" y="803"/>
                  </a:lnTo>
                  <a:lnTo>
                    <a:pt x="20" y="1032"/>
                  </a:lnTo>
                  <a:lnTo>
                    <a:pt x="1" y="1280"/>
                  </a:lnTo>
                  <a:lnTo>
                    <a:pt x="20" y="1509"/>
                  </a:lnTo>
                  <a:lnTo>
                    <a:pt x="77" y="1738"/>
                  </a:lnTo>
                  <a:lnTo>
                    <a:pt x="172" y="1967"/>
                  </a:lnTo>
                  <a:lnTo>
                    <a:pt x="230" y="2063"/>
                  </a:lnTo>
                  <a:lnTo>
                    <a:pt x="306" y="2158"/>
                  </a:lnTo>
                  <a:lnTo>
                    <a:pt x="382" y="2234"/>
                  </a:lnTo>
                  <a:lnTo>
                    <a:pt x="478" y="2311"/>
                  </a:lnTo>
                  <a:lnTo>
                    <a:pt x="573" y="2387"/>
                  </a:lnTo>
                  <a:lnTo>
                    <a:pt x="688" y="2444"/>
                  </a:lnTo>
                  <a:lnTo>
                    <a:pt x="822" y="2483"/>
                  </a:lnTo>
                  <a:lnTo>
                    <a:pt x="936" y="2521"/>
                  </a:lnTo>
                  <a:lnTo>
                    <a:pt x="1089" y="2540"/>
                  </a:lnTo>
                  <a:lnTo>
                    <a:pt x="1242" y="2559"/>
                  </a:lnTo>
                  <a:lnTo>
                    <a:pt x="1375" y="2540"/>
                  </a:lnTo>
                  <a:lnTo>
                    <a:pt x="1528" y="2521"/>
                  </a:lnTo>
                  <a:lnTo>
                    <a:pt x="1643" y="2483"/>
                  </a:lnTo>
                  <a:lnTo>
                    <a:pt x="1776" y="2444"/>
                  </a:lnTo>
                  <a:lnTo>
                    <a:pt x="1891" y="2387"/>
                  </a:lnTo>
                  <a:lnTo>
                    <a:pt x="1986" y="2311"/>
                  </a:lnTo>
                  <a:lnTo>
                    <a:pt x="2082" y="2234"/>
                  </a:lnTo>
                  <a:lnTo>
                    <a:pt x="2158" y="2158"/>
                  </a:lnTo>
                  <a:lnTo>
                    <a:pt x="2234" y="2063"/>
                  </a:lnTo>
                  <a:lnTo>
                    <a:pt x="2292" y="1967"/>
                  </a:lnTo>
                  <a:lnTo>
                    <a:pt x="2387" y="1738"/>
                  </a:lnTo>
                  <a:lnTo>
                    <a:pt x="2444" y="1509"/>
                  </a:lnTo>
                  <a:lnTo>
                    <a:pt x="2463" y="1280"/>
                  </a:lnTo>
                  <a:lnTo>
                    <a:pt x="2444" y="1032"/>
                  </a:lnTo>
                  <a:lnTo>
                    <a:pt x="2387" y="803"/>
                  </a:lnTo>
                  <a:lnTo>
                    <a:pt x="2292" y="593"/>
                  </a:lnTo>
                  <a:lnTo>
                    <a:pt x="2234" y="497"/>
                  </a:lnTo>
                  <a:lnTo>
                    <a:pt x="2158" y="402"/>
                  </a:lnTo>
                  <a:lnTo>
                    <a:pt x="2082" y="306"/>
                  </a:lnTo>
                  <a:lnTo>
                    <a:pt x="1986" y="230"/>
                  </a:lnTo>
                  <a:lnTo>
                    <a:pt x="1891" y="173"/>
                  </a:lnTo>
                  <a:lnTo>
                    <a:pt x="1776" y="115"/>
                  </a:lnTo>
                  <a:lnTo>
                    <a:pt x="1643" y="58"/>
                  </a:lnTo>
                  <a:lnTo>
                    <a:pt x="1528" y="39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32"/>
            <p:cNvSpPr/>
            <p:nvPr/>
          </p:nvSpPr>
          <p:spPr>
            <a:xfrm>
              <a:off x="2394800" y="531175"/>
              <a:ext cx="50150" cy="44400"/>
            </a:xfrm>
            <a:custGeom>
              <a:avLst/>
              <a:gdLst/>
              <a:ahLst/>
              <a:cxnLst/>
              <a:rect l="l" t="t" r="r" b="b"/>
              <a:pathLst>
                <a:path w="2006" h="1776" extrusionOk="0">
                  <a:moveTo>
                    <a:pt x="1261" y="0"/>
                  </a:moveTo>
                  <a:lnTo>
                    <a:pt x="1146" y="19"/>
                  </a:lnTo>
                  <a:lnTo>
                    <a:pt x="1032" y="38"/>
                  </a:lnTo>
                  <a:lnTo>
                    <a:pt x="898" y="58"/>
                  </a:lnTo>
                  <a:lnTo>
                    <a:pt x="784" y="115"/>
                  </a:lnTo>
                  <a:lnTo>
                    <a:pt x="669" y="153"/>
                  </a:lnTo>
                  <a:lnTo>
                    <a:pt x="555" y="229"/>
                  </a:lnTo>
                  <a:lnTo>
                    <a:pt x="459" y="306"/>
                  </a:lnTo>
                  <a:lnTo>
                    <a:pt x="364" y="382"/>
                  </a:lnTo>
                  <a:lnTo>
                    <a:pt x="287" y="478"/>
                  </a:lnTo>
                  <a:lnTo>
                    <a:pt x="211" y="573"/>
                  </a:lnTo>
                  <a:lnTo>
                    <a:pt x="154" y="688"/>
                  </a:lnTo>
                  <a:lnTo>
                    <a:pt x="96" y="802"/>
                  </a:lnTo>
                  <a:lnTo>
                    <a:pt x="39" y="917"/>
                  </a:lnTo>
                  <a:lnTo>
                    <a:pt x="20" y="1031"/>
                  </a:lnTo>
                  <a:lnTo>
                    <a:pt x="1" y="1165"/>
                  </a:lnTo>
                  <a:lnTo>
                    <a:pt x="1" y="1279"/>
                  </a:lnTo>
                  <a:lnTo>
                    <a:pt x="20" y="1528"/>
                  </a:lnTo>
                  <a:lnTo>
                    <a:pt x="58" y="1661"/>
                  </a:lnTo>
                  <a:lnTo>
                    <a:pt x="96" y="1776"/>
                  </a:lnTo>
                  <a:lnTo>
                    <a:pt x="765" y="1757"/>
                  </a:lnTo>
                  <a:lnTo>
                    <a:pt x="936" y="1738"/>
                  </a:lnTo>
                  <a:lnTo>
                    <a:pt x="1127" y="1680"/>
                  </a:lnTo>
                  <a:lnTo>
                    <a:pt x="1299" y="1623"/>
                  </a:lnTo>
                  <a:lnTo>
                    <a:pt x="1471" y="1509"/>
                  </a:lnTo>
                  <a:lnTo>
                    <a:pt x="1624" y="1394"/>
                  </a:lnTo>
                  <a:lnTo>
                    <a:pt x="1757" y="1241"/>
                  </a:lnTo>
                  <a:lnTo>
                    <a:pt x="1853" y="1089"/>
                  </a:lnTo>
                  <a:lnTo>
                    <a:pt x="1872" y="993"/>
                  </a:lnTo>
                  <a:lnTo>
                    <a:pt x="1891" y="898"/>
                  </a:lnTo>
                  <a:lnTo>
                    <a:pt x="2006" y="210"/>
                  </a:lnTo>
                  <a:lnTo>
                    <a:pt x="1853" y="115"/>
                  </a:lnTo>
                  <a:lnTo>
                    <a:pt x="1681" y="58"/>
                  </a:lnTo>
                  <a:lnTo>
                    <a:pt x="1509" y="19"/>
                  </a:lnTo>
                  <a:lnTo>
                    <a:pt x="13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32"/>
            <p:cNvSpPr/>
            <p:nvPr/>
          </p:nvSpPr>
          <p:spPr>
            <a:xfrm>
              <a:off x="2364750" y="320675"/>
              <a:ext cx="53950" cy="51100"/>
            </a:xfrm>
            <a:custGeom>
              <a:avLst/>
              <a:gdLst/>
              <a:ahLst/>
              <a:cxnLst/>
              <a:rect l="l" t="t" r="r" b="b"/>
              <a:pathLst>
                <a:path w="2158" h="2044" extrusionOk="0">
                  <a:moveTo>
                    <a:pt x="1909" y="1"/>
                  </a:moveTo>
                  <a:lnTo>
                    <a:pt x="0" y="1738"/>
                  </a:lnTo>
                  <a:lnTo>
                    <a:pt x="172" y="1872"/>
                  </a:lnTo>
                  <a:lnTo>
                    <a:pt x="382" y="1967"/>
                  </a:lnTo>
                  <a:lnTo>
                    <a:pt x="592" y="2025"/>
                  </a:lnTo>
                  <a:lnTo>
                    <a:pt x="821" y="2044"/>
                  </a:lnTo>
                  <a:lnTo>
                    <a:pt x="993" y="2044"/>
                  </a:lnTo>
                  <a:lnTo>
                    <a:pt x="1127" y="2025"/>
                  </a:lnTo>
                  <a:lnTo>
                    <a:pt x="1241" y="1986"/>
                  </a:lnTo>
                  <a:lnTo>
                    <a:pt x="1356" y="1948"/>
                  </a:lnTo>
                  <a:lnTo>
                    <a:pt x="1470" y="1891"/>
                  </a:lnTo>
                  <a:lnTo>
                    <a:pt x="1585" y="1834"/>
                  </a:lnTo>
                  <a:lnTo>
                    <a:pt x="1680" y="1757"/>
                  </a:lnTo>
                  <a:lnTo>
                    <a:pt x="1776" y="1681"/>
                  </a:lnTo>
                  <a:lnTo>
                    <a:pt x="1852" y="1585"/>
                  </a:lnTo>
                  <a:lnTo>
                    <a:pt x="1928" y="1490"/>
                  </a:lnTo>
                  <a:lnTo>
                    <a:pt x="2005" y="1375"/>
                  </a:lnTo>
                  <a:lnTo>
                    <a:pt x="2062" y="1261"/>
                  </a:lnTo>
                  <a:lnTo>
                    <a:pt x="2100" y="1146"/>
                  </a:lnTo>
                  <a:lnTo>
                    <a:pt x="2138" y="1013"/>
                  </a:lnTo>
                  <a:lnTo>
                    <a:pt x="2157" y="898"/>
                  </a:lnTo>
                  <a:lnTo>
                    <a:pt x="2157" y="784"/>
                  </a:lnTo>
                  <a:lnTo>
                    <a:pt x="2138" y="574"/>
                  </a:lnTo>
                  <a:lnTo>
                    <a:pt x="2081" y="383"/>
                  </a:lnTo>
                  <a:lnTo>
                    <a:pt x="2005" y="192"/>
                  </a:lnTo>
                  <a:lnTo>
                    <a:pt x="190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95" name="Google Shape;2095;p32"/>
          <p:cNvGrpSpPr/>
          <p:nvPr/>
        </p:nvGrpSpPr>
        <p:grpSpPr>
          <a:xfrm rot="-648264">
            <a:off x="8251304" y="3074635"/>
            <a:ext cx="462800" cy="599143"/>
            <a:chOff x="2251625" y="1144975"/>
            <a:chExt cx="550825" cy="713100"/>
          </a:xfrm>
        </p:grpSpPr>
        <p:sp>
          <p:nvSpPr>
            <p:cNvPr id="2096" name="Google Shape;2096;p32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32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32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32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32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32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32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32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32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32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32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32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8" name="Google Shape;2108;p32"/>
          <p:cNvGrpSpPr/>
          <p:nvPr/>
        </p:nvGrpSpPr>
        <p:grpSpPr>
          <a:xfrm>
            <a:off x="8541645" y="3711844"/>
            <a:ext cx="545664" cy="541490"/>
            <a:chOff x="4990425" y="4016375"/>
            <a:chExt cx="1232025" cy="1222600"/>
          </a:xfrm>
        </p:grpSpPr>
        <p:sp>
          <p:nvSpPr>
            <p:cNvPr id="2109" name="Google Shape;2109;p32"/>
            <p:cNvSpPr/>
            <p:nvPr/>
          </p:nvSpPr>
          <p:spPr>
            <a:xfrm>
              <a:off x="5282250" y="4016375"/>
              <a:ext cx="637600" cy="1222600"/>
            </a:xfrm>
            <a:custGeom>
              <a:avLst/>
              <a:gdLst/>
              <a:ahLst/>
              <a:cxnLst/>
              <a:rect l="l" t="t" r="r" b="b"/>
              <a:pathLst>
                <a:path w="25504" h="48904" extrusionOk="0">
                  <a:moveTo>
                    <a:pt x="16984" y="0"/>
                  </a:moveTo>
                  <a:lnTo>
                    <a:pt x="1" y="42946"/>
                  </a:lnTo>
                  <a:lnTo>
                    <a:pt x="9140" y="48904"/>
                  </a:lnTo>
                  <a:lnTo>
                    <a:pt x="25503" y="5123"/>
                  </a:lnTo>
                  <a:lnTo>
                    <a:pt x="16984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32"/>
            <p:cNvSpPr/>
            <p:nvPr/>
          </p:nvSpPr>
          <p:spPr>
            <a:xfrm>
              <a:off x="4990425" y="4205075"/>
              <a:ext cx="353850" cy="354550"/>
            </a:xfrm>
            <a:custGeom>
              <a:avLst/>
              <a:gdLst/>
              <a:ahLst/>
              <a:cxnLst/>
              <a:rect l="l" t="t" r="r" b="b"/>
              <a:pathLst>
                <a:path w="14154" h="14182" extrusionOk="0">
                  <a:moveTo>
                    <a:pt x="6956" y="1"/>
                  </a:moveTo>
                  <a:lnTo>
                    <a:pt x="6605" y="28"/>
                  </a:lnTo>
                  <a:lnTo>
                    <a:pt x="6255" y="55"/>
                  </a:lnTo>
                  <a:lnTo>
                    <a:pt x="5904" y="109"/>
                  </a:lnTo>
                  <a:lnTo>
                    <a:pt x="5554" y="190"/>
                  </a:lnTo>
                  <a:lnTo>
                    <a:pt x="5203" y="271"/>
                  </a:lnTo>
                  <a:lnTo>
                    <a:pt x="4853" y="378"/>
                  </a:lnTo>
                  <a:lnTo>
                    <a:pt x="4503" y="486"/>
                  </a:lnTo>
                  <a:lnTo>
                    <a:pt x="4179" y="648"/>
                  </a:lnTo>
                  <a:lnTo>
                    <a:pt x="3856" y="783"/>
                  </a:lnTo>
                  <a:lnTo>
                    <a:pt x="3532" y="971"/>
                  </a:lnTo>
                  <a:lnTo>
                    <a:pt x="3236" y="1133"/>
                  </a:lnTo>
                  <a:lnTo>
                    <a:pt x="2939" y="1349"/>
                  </a:lnTo>
                  <a:lnTo>
                    <a:pt x="2669" y="1538"/>
                  </a:lnTo>
                  <a:lnTo>
                    <a:pt x="2400" y="1780"/>
                  </a:lnTo>
                  <a:lnTo>
                    <a:pt x="2157" y="1996"/>
                  </a:lnTo>
                  <a:lnTo>
                    <a:pt x="1915" y="2239"/>
                  </a:lnTo>
                  <a:lnTo>
                    <a:pt x="1672" y="2508"/>
                  </a:lnTo>
                  <a:lnTo>
                    <a:pt x="1483" y="2778"/>
                  </a:lnTo>
                  <a:lnTo>
                    <a:pt x="1268" y="3047"/>
                  </a:lnTo>
                  <a:lnTo>
                    <a:pt x="1079" y="3317"/>
                  </a:lnTo>
                  <a:lnTo>
                    <a:pt x="917" y="3613"/>
                  </a:lnTo>
                  <a:lnTo>
                    <a:pt x="755" y="3910"/>
                  </a:lnTo>
                  <a:lnTo>
                    <a:pt x="594" y="4233"/>
                  </a:lnTo>
                  <a:lnTo>
                    <a:pt x="486" y="4557"/>
                  </a:lnTo>
                  <a:lnTo>
                    <a:pt x="351" y="4854"/>
                  </a:lnTo>
                  <a:lnTo>
                    <a:pt x="270" y="5177"/>
                  </a:lnTo>
                  <a:lnTo>
                    <a:pt x="162" y="5527"/>
                  </a:lnTo>
                  <a:lnTo>
                    <a:pt x="108" y="5851"/>
                  </a:lnTo>
                  <a:lnTo>
                    <a:pt x="54" y="6201"/>
                  </a:lnTo>
                  <a:lnTo>
                    <a:pt x="27" y="6525"/>
                  </a:lnTo>
                  <a:lnTo>
                    <a:pt x="0" y="6875"/>
                  </a:lnTo>
                  <a:lnTo>
                    <a:pt x="0" y="7226"/>
                  </a:lnTo>
                  <a:lnTo>
                    <a:pt x="0" y="7576"/>
                  </a:lnTo>
                  <a:lnTo>
                    <a:pt x="54" y="7927"/>
                  </a:lnTo>
                  <a:lnTo>
                    <a:pt x="108" y="8277"/>
                  </a:lnTo>
                  <a:lnTo>
                    <a:pt x="162" y="8628"/>
                  </a:lnTo>
                  <a:lnTo>
                    <a:pt x="243" y="8978"/>
                  </a:lnTo>
                  <a:lnTo>
                    <a:pt x="351" y="9329"/>
                  </a:lnTo>
                  <a:lnTo>
                    <a:pt x="486" y="9679"/>
                  </a:lnTo>
                  <a:lnTo>
                    <a:pt x="621" y="10003"/>
                  </a:lnTo>
                  <a:lnTo>
                    <a:pt x="782" y="10326"/>
                  </a:lnTo>
                  <a:lnTo>
                    <a:pt x="944" y="10650"/>
                  </a:lnTo>
                  <a:lnTo>
                    <a:pt x="1133" y="10946"/>
                  </a:lnTo>
                  <a:lnTo>
                    <a:pt x="1321" y="11216"/>
                  </a:lnTo>
                  <a:lnTo>
                    <a:pt x="1537" y="11512"/>
                  </a:lnTo>
                  <a:lnTo>
                    <a:pt x="1753" y="11755"/>
                  </a:lnTo>
                  <a:lnTo>
                    <a:pt x="1995" y="12025"/>
                  </a:lnTo>
                  <a:lnTo>
                    <a:pt x="2238" y="12267"/>
                  </a:lnTo>
                  <a:lnTo>
                    <a:pt x="2481" y="12483"/>
                  </a:lnTo>
                  <a:lnTo>
                    <a:pt x="2750" y="12698"/>
                  </a:lnTo>
                  <a:lnTo>
                    <a:pt x="3020" y="12914"/>
                  </a:lnTo>
                  <a:lnTo>
                    <a:pt x="3316" y="13103"/>
                  </a:lnTo>
                  <a:lnTo>
                    <a:pt x="3613" y="13265"/>
                  </a:lnTo>
                  <a:lnTo>
                    <a:pt x="3909" y="13426"/>
                  </a:lnTo>
                  <a:lnTo>
                    <a:pt x="4206" y="13561"/>
                  </a:lnTo>
                  <a:lnTo>
                    <a:pt x="4530" y="13696"/>
                  </a:lnTo>
                  <a:lnTo>
                    <a:pt x="4853" y="13804"/>
                  </a:lnTo>
                  <a:lnTo>
                    <a:pt x="5177" y="13912"/>
                  </a:lnTo>
                  <a:lnTo>
                    <a:pt x="5500" y="13993"/>
                  </a:lnTo>
                  <a:lnTo>
                    <a:pt x="5851" y="14073"/>
                  </a:lnTo>
                  <a:lnTo>
                    <a:pt x="6174" y="14127"/>
                  </a:lnTo>
                  <a:lnTo>
                    <a:pt x="6524" y="14154"/>
                  </a:lnTo>
                  <a:lnTo>
                    <a:pt x="6875" y="14181"/>
                  </a:lnTo>
                  <a:lnTo>
                    <a:pt x="7225" y="14181"/>
                  </a:lnTo>
                  <a:lnTo>
                    <a:pt x="7576" y="14154"/>
                  </a:lnTo>
                  <a:lnTo>
                    <a:pt x="7926" y="14127"/>
                  </a:lnTo>
                  <a:lnTo>
                    <a:pt x="8277" y="14073"/>
                  </a:lnTo>
                  <a:lnTo>
                    <a:pt x="8627" y="14019"/>
                  </a:lnTo>
                  <a:lnTo>
                    <a:pt x="8951" y="13912"/>
                  </a:lnTo>
                  <a:lnTo>
                    <a:pt x="9301" y="13804"/>
                  </a:lnTo>
                  <a:lnTo>
                    <a:pt x="9652" y="13696"/>
                  </a:lnTo>
                  <a:lnTo>
                    <a:pt x="9975" y="13561"/>
                  </a:lnTo>
                  <a:lnTo>
                    <a:pt x="10299" y="13399"/>
                  </a:lnTo>
                  <a:lnTo>
                    <a:pt x="10622" y="13238"/>
                  </a:lnTo>
                  <a:lnTo>
                    <a:pt x="10919" y="13049"/>
                  </a:lnTo>
                  <a:lnTo>
                    <a:pt x="11215" y="12860"/>
                  </a:lnTo>
                  <a:lnTo>
                    <a:pt x="11485" y="12645"/>
                  </a:lnTo>
                  <a:lnTo>
                    <a:pt x="11754" y="12429"/>
                  </a:lnTo>
                  <a:lnTo>
                    <a:pt x="11997" y="12186"/>
                  </a:lnTo>
                  <a:lnTo>
                    <a:pt x="12240" y="11944"/>
                  </a:lnTo>
                  <a:lnTo>
                    <a:pt x="12482" y="11674"/>
                  </a:lnTo>
                  <a:lnTo>
                    <a:pt x="12698" y="11404"/>
                  </a:lnTo>
                  <a:lnTo>
                    <a:pt x="12887" y="11135"/>
                  </a:lnTo>
                  <a:lnTo>
                    <a:pt x="13075" y="10865"/>
                  </a:lnTo>
                  <a:lnTo>
                    <a:pt x="13237" y="10569"/>
                  </a:lnTo>
                  <a:lnTo>
                    <a:pt x="13399" y="10272"/>
                  </a:lnTo>
                  <a:lnTo>
                    <a:pt x="13561" y="9949"/>
                  </a:lnTo>
                  <a:lnTo>
                    <a:pt x="13695" y="9652"/>
                  </a:lnTo>
                  <a:lnTo>
                    <a:pt x="13803" y="9329"/>
                  </a:lnTo>
                  <a:lnTo>
                    <a:pt x="13911" y="9005"/>
                  </a:lnTo>
                  <a:lnTo>
                    <a:pt x="13992" y="8682"/>
                  </a:lnTo>
                  <a:lnTo>
                    <a:pt x="14046" y="8331"/>
                  </a:lnTo>
                  <a:lnTo>
                    <a:pt x="14100" y="8008"/>
                  </a:lnTo>
                  <a:lnTo>
                    <a:pt x="14127" y="7657"/>
                  </a:lnTo>
                  <a:lnTo>
                    <a:pt x="14154" y="7307"/>
                  </a:lnTo>
                  <a:lnTo>
                    <a:pt x="14154" y="6956"/>
                  </a:lnTo>
                  <a:lnTo>
                    <a:pt x="14154" y="6606"/>
                  </a:lnTo>
                  <a:lnTo>
                    <a:pt x="14100" y="6255"/>
                  </a:lnTo>
                  <a:lnTo>
                    <a:pt x="14073" y="5905"/>
                  </a:lnTo>
                  <a:lnTo>
                    <a:pt x="13992" y="5554"/>
                  </a:lnTo>
                  <a:lnTo>
                    <a:pt x="13911" y="5204"/>
                  </a:lnTo>
                  <a:lnTo>
                    <a:pt x="13803" y="4854"/>
                  </a:lnTo>
                  <a:lnTo>
                    <a:pt x="13668" y="4530"/>
                  </a:lnTo>
                  <a:lnTo>
                    <a:pt x="13534" y="4180"/>
                  </a:lnTo>
                  <a:lnTo>
                    <a:pt x="13372" y="3856"/>
                  </a:lnTo>
                  <a:lnTo>
                    <a:pt x="13210" y="3559"/>
                  </a:lnTo>
                  <a:lnTo>
                    <a:pt x="13021" y="3263"/>
                  </a:lnTo>
                  <a:lnTo>
                    <a:pt x="12833" y="2966"/>
                  </a:lnTo>
                  <a:lnTo>
                    <a:pt x="12617" y="2697"/>
                  </a:lnTo>
                  <a:lnTo>
                    <a:pt x="12401" y="2427"/>
                  </a:lnTo>
                  <a:lnTo>
                    <a:pt x="12159" y="2158"/>
                  </a:lnTo>
                  <a:lnTo>
                    <a:pt x="11916" y="1915"/>
                  </a:lnTo>
                  <a:lnTo>
                    <a:pt x="11674" y="1699"/>
                  </a:lnTo>
                  <a:lnTo>
                    <a:pt x="11404" y="1484"/>
                  </a:lnTo>
                  <a:lnTo>
                    <a:pt x="11134" y="1295"/>
                  </a:lnTo>
                  <a:lnTo>
                    <a:pt x="10838" y="1106"/>
                  </a:lnTo>
                  <a:lnTo>
                    <a:pt x="10541" y="918"/>
                  </a:lnTo>
                  <a:lnTo>
                    <a:pt x="10245" y="756"/>
                  </a:lnTo>
                  <a:lnTo>
                    <a:pt x="9948" y="621"/>
                  </a:lnTo>
                  <a:lnTo>
                    <a:pt x="9625" y="486"/>
                  </a:lnTo>
                  <a:lnTo>
                    <a:pt x="9301" y="378"/>
                  </a:lnTo>
                  <a:lnTo>
                    <a:pt x="8978" y="271"/>
                  </a:lnTo>
                  <a:lnTo>
                    <a:pt x="8654" y="190"/>
                  </a:lnTo>
                  <a:lnTo>
                    <a:pt x="8331" y="109"/>
                  </a:lnTo>
                  <a:lnTo>
                    <a:pt x="7980" y="82"/>
                  </a:lnTo>
                  <a:lnTo>
                    <a:pt x="7630" y="28"/>
                  </a:lnTo>
                  <a:lnTo>
                    <a:pt x="7279" y="28"/>
                  </a:lnTo>
                  <a:lnTo>
                    <a:pt x="6956" y="1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32"/>
            <p:cNvSpPr/>
            <p:nvPr/>
          </p:nvSpPr>
          <p:spPr>
            <a:xfrm>
              <a:off x="5868600" y="4655975"/>
              <a:ext cx="353850" cy="353850"/>
            </a:xfrm>
            <a:custGeom>
              <a:avLst/>
              <a:gdLst/>
              <a:ahLst/>
              <a:cxnLst/>
              <a:rect l="l" t="t" r="r" b="b"/>
              <a:pathLst>
                <a:path w="14154" h="14154" extrusionOk="0">
                  <a:moveTo>
                    <a:pt x="6578" y="0"/>
                  </a:moveTo>
                  <a:lnTo>
                    <a:pt x="6228" y="27"/>
                  </a:lnTo>
                  <a:lnTo>
                    <a:pt x="5878" y="81"/>
                  </a:lnTo>
                  <a:lnTo>
                    <a:pt x="5527" y="162"/>
                  </a:lnTo>
                  <a:lnTo>
                    <a:pt x="5177" y="243"/>
                  </a:lnTo>
                  <a:lnTo>
                    <a:pt x="4826" y="351"/>
                  </a:lnTo>
                  <a:lnTo>
                    <a:pt x="4503" y="486"/>
                  </a:lnTo>
                  <a:lnTo>
                    <a:pt x="4152" y="620"/>
                  </a:lnTo>
                  <a:lnTo>
                    <a:pt x="3829" y="782"/>
                  </a:lnTo>
                  <a:lnTo>
                    <a:pt x="3532" y="944"/>
                  </a:lnTo>
                  <a:lnTo>
                    <a:pt x="3236" y="1133"/>
                  </a:lnTo>
                  <a:lnTo>
                    <a:pt x="2939" y="1321"/>
                  </a:lnTo>
                  <a:lnTo>
                    <a:pt x="2669" y="1537"/>
                  </a:lnTo>
                  <a:lnTo>
                    <a:pt x="2400" y="1753"/>
                  </a:lnTo>
                  <a:lnTo>
                    <a:pt x="2130" y="1995"/>
                  </a:lnTo>
                  <a:lnTo>
                    <a:pt x="1915" y="2238"/>
                  </a:lnTo>
                  <a:lnTo>
                    <a:pt x="1672" y="2481"/>
                  </a:lnTo>
                  <a:lnTo>
                    <a:pt x="1456" y="2750"/>
                  </a:lnTo>
                  <a:lnTo>
                    <a:pt x="1268" y="3020"/>
                  </a:lnTo>
                  <a:lnTo>
                    <a:pt x="1079" y="3316"/>
                  </a:lnTo>
                  <a:lnTo>
                    <a:pt x="890" y="3613"/>
                  </a:lnTo>
                  <a:lnTo>
                    <a:pt x="728" y="3909"/>
                  </a:lnTo>
                  <a:lnTo>
                    <a:pt x="594" y="4206"/>
                  </a:lnTo>
                  <a:lnTo>
                    <a:pt x="459" y="4529"/>
                  </a:lnTo>
                  <a:lnTo>
                    <a:pt x="351" y="4853"/>
                  </a:lnTo>
                  <a:lnTo>
                    <a:pt x="243" y="5176"/>
                  </a:lnTo>
                  <a:lnTo>
                    <a:pt x="162" y="5500"/>
                  </a:lnTo>
                  <a:lnTo>
                    <a:pt x="108" y="5823"/>
                  </a:lnTo>
                  <a:lnTo>
                    <a:pt x="54" y="6174"/>
                  </a:lnTo>
                  <a:lnTo>
                    <a:pt x="1" y="6524"/>
                  </a:lnTo>
                  <a:lnTo>
                    <a:pt x="1" y="6848"/>
                  </a:lnTo>
                  <a:lnTo>
                    <a:pt x="1" y="7198"/>
                  </a:lnTo>
                  <a:lnTo>
                    <a:pt x="1" y="7549"/>
                  </a:lnTo>
                  <a:lnTo>
                    <a:pt x="27" y="7899"/>
                  </a:lnTo>
                  <a:lnTo>
                    <a:pt x="81" y="8250"/>
                  </a:lnTo>
                  <a:lnTo>
                    <a:pt x="162" y="8600"/>
                  </a:lnTo>
                  <a:lnTo>
                    <a:pt x="243" y="8951"/>
                  </a:lnTo>
                  <a:lnTo>
                    <a:pt x="351" y="9301"/>
                  </a:lnTo>
                  <a:lnTo>
                    <a:pt x="486" y="9652"/>
                  </a:lnTo>
                  <a:lnTo>
                    <a:pt x="621" y="9975"/>
                  </a:lnTo>
                  <a:lnTo>
                    <a:pt x="755" y="10299"/>
                  </a:lnTo>
                  <a:lnTo>
                    <a:pt x="944" y="10622"/>
                  </a:lnTo>
                  <a:lnTo>
                    <a:pt x="1106" y="10919"/>
                  </a:lnTo>
                  <a:lnTo>
                    <a:pt x="1322" y="11215"/>
                  </a:lnTo>
                  <a:lnTo>
                    <a:pt x="1537" y="11485"/>
                  </a:lnTo>
                  <a:lnTo>
                    <a:pt x="1753" y="11754"/>
                  </a:lnTo>
                  <a:lnTo>
                    <a:pt x="1969" y="11997"/>
                  </a:lnTo>
                  <a:lnTo>
                    <a:pt x="2211" y="12240"/>
                  </a:lnTo>
                  <a:lnTo>
                    <a:pt x="2481" y="12455"/>
                  </a:lnTo>
                  <a:lnTo>
                    <a:pt x="2750" y="12671"/>
                  </a:lnTo>
                  <a:lnTo>
                    <a:pt x="3020" y="12887"/>
                  </a:lnTo>
                  <a:lnTo>
                    <a:pt x="3316" y="13075"/>
                  </a:lnTo>
                  <a:lnTo>
                    <a:pt x="3586" y="13237"/>
                  </a:lnTo>
                  <a:lnTo>
                    <a:pt x="3910" y="13399"/>
                  </a:lnTo>
                  <a:lnTo>
                    <a:pt x="4206" y="13534"/>
                  </a:lnTo>
                  <a:lnTo>
                    <a:pt x="4530" y="13668"/>
                  </a:lnTo>
                  <a:lnTo>
                    <a:pt x="4826" y="13803"/>
                  </a:lnTo>
                  <a:lnTo>
                    <a:pt x="5177" y="13884"/>
                  </a:lnTo>
                  <a:lnTo>
                    <a:pt x="5500" y="13965"/>
                  </a:lnTo>
                  <a:lnTo>
                    <a:pt x="5824" y="14046"/>
                  </a:lnTo>
                  <a:lnTo>
                    <a:pt x="6174" y="14100"/>
                  </a:lnTo>
                  <a:lnTo>
                    <a:pt x="6498" y="14127"/>
                  </a:lnTo>
                  <a:lnTo>
                    <a:pt x="6848" y="14154"/>
                  </a:lnTo>
                  <a:lnTo>
                    <a:pt x="7198" y="14154"/>
                  </a:lnTo>
                  <a:lnTo>
                    <a:pt x="7549" y="14127"/>
                  </a:lnTo>
                  <a:lnTo>
                    <a:pt x="7899" y="14100"/>
                  </a:lnTo>
                  <a:lnTo>
                    <a:pt x="8250" y="14046"/>
                  </a:lnTo>
                  <a:lnTo>
                    <a:pt x="8600" y="13992"/>
                  </a:lnTo>
                  <a:lnTo>
                    <a:pt x="8951" y="13884"/>
                  </a:lnTo>
                  <a:lnTo>
                    <a:pt x="9301" y="13803"/>
                  </a:lnTo>
                  <a:lnTo>
                    <a:pt x="9652" y="13668"/>
                  </a:lnTo>
                  <a:lnTo>
                    <a:pt x="9975" y="13534"/>
                  </a:lnTo>
                  <a:lnTo>
                    <a:pt x="10299" y="13372"/>
                  </a:lnTo>
                  <a:lnTo>
                    <a:pt x="10622" y="13210"/>
                  </a:lnTo>
                  <a:lnTo>
                    <a:pt x="10919" y="13021"/>
                  </a:lnTo>
                  <a:lnTo>
                    <a:pt x="11188" y="12833"/>
                  </a:lnTo>
                  <a:lnTo>
                    <a:pt x="11485" y="12617"/>
                  </a:lnTo>
                  <a:lnTo>
                    <a:pt x="11754" y="12401"/>
                  </a:lnTo>
                  <a:lnTo>
                    <a:pt x="11997" y="12159"/>
                  </a:lnTo>
                  <a:lnTo>
                    <a:pt x="12240" y="11916"/>
                  </a:lnTo>
                  <a:lnTo>
                    <a:pt x="12455" y="11646"/>
                  </a:lnTo>
                  <a:lnTo>
                    <a:pt x="12671" y="11404"/>
                  </a:lnTo>
                  <a:lnTo>
                    <a:pt x="12887" y="11107"/>
                  </a:lnTo>
                  <a:lnTo>
                    <a:pt x="13075" y="10838"/>
                  </a:lnTo>
                  <a:lnTo>
                    <a:pt x="13237" y="10541"/>
                  </a:lnTo>
                  <a:lnTo>
                    <a:pt x="13399" y="10245"/>
                  </a:lnTo>
                  <a:lnTo>
                    <a:pt x="13534" y="9948"/>
                  </a:lnTo>
                  <a:lnTo>
                    <a:pt x="13669" y="9625"/>
                  </a:lnTo>
                  <a:lnTo>
                    <a:pt x="13776" y="9301"/>
                  </a:lnTo>
                  <a:lnTo>
                    <a:pt x="13884" y="8978"/>
                  </a:lnTo>
                  <a:lnTo>
                    <a:pt x="13965" y="8654"/>
                  </a:lnTo>
                  <a:lnTo>
                    <a:pt x="14046" y="8304"/>
                  </a:lnTo>
                  <a:lnTo>
                    <a:pt x="14100" y="7980"/>
                  </a:lnTo>
                  <a:lnTo>
                    <a:pt x="14127" y="7630"/>
                  </a:lnTo>
                  <a:lnTo>
                    <a:pt x="14154" y="7279"/>
                  </a:lnTo>
                  <a:lnTo>
                    <a:pt x="14154" y="6929"/>
                  </a:lnTo>
                  <a:lnTo>
                    <a:pt x="14127" y="6578"/>
                  </a:lnTo>
                  <a:lnTo>
                    <a:pt x="14100" y="6228"/>
                  </a:lnTo>
                  <a:lnTo>
                    <a:pt x="14046" y="5877"/>
                  </a:lnTo>
                  <a:lnTo>
                    <a:pt x="13992" y="5527"/>
                  </a:lnTo>
                  <a:lnTo>
                    <a:pt x="13884" y="5176"/>
                  </a:lnTo>
                  <a:lnTo>
                    <a:pt x="13776" y="4826"/>
                  </a:lnTo>
                  <a:lnTo>
                    <a:pt x="13669" y="4502"/>
                  </a:lnTo>
                  <a:lnTo>
                    <a:pt x="13534" y="4152"/>
                  </a:lnTo>
                  <a:lnTo>
                    <a:pt x="13372" y="3828"/>
                  </a:lnTo>
                  <a:lnTo>
                    <a:pt x="13210" y="3532"/>
                  </a:lnTo>
                  <a:lnTo>
                    <a:pt x="13022" y="3235"/>
                  </a:lnTo>
                  <a:lnTo>
                    <a:pt x="12833" y="2939"/>
                  </a:lnTo>
                  <a:lnTo>
                    <a:pt x="12617" y="2669"/>
                  </a:lnTo>
                  <a:lnTo>
                    <a:pt x="12401" y="2400"/>
                  </a:lnTo>
                  <a:lnTo>
                    <a:pt x="12159" y="2157"/>
                  </a:lnTo>
                  <a:lnTo>
                    <a:pt x="11916" y="1914"/>
                  </a:lnTo>
                  <a:lnTo>
                    <a:pt x="11647" y="1672"/>
                  </a:lnTo>
                  <a:lnTo>
                    <a:pt x="11404" y="1456"/>
                  </a:lnTo>
                  <a:lnTo>
                    <a:pt x="11107" y="1267"/>
                  </a:lnTo>
                  <a:lnTo>
                    <a:pt x="10838" y="1079"/>
                  </a:lnTo>
                  <a:lnTo>
                    <a:pt x="10541" y="890"/>
                  </a:lnTo>
                  <a:lnTo>
                    <a:pt x="10245" y="728"/>
                  </a:lnTo>
                  <a:lnTo>
                    <a:pt x="9921" y="593"/>
                  </a:lnTo>
                  <a:lnTo>
                    <a:pt x="9625" y="459"/>
                  </a:lnTo>
                  <a:lnTo>
                    <a:pt x="9301" y="351"/>
                  </a:lnTo>
                  <a:lnTo>
                    <a:pt x="8978" y="243"/>
                  </a:lnTo>
                  <a:lnTo>
                    <a:pt x="8654" y="162"/>
                  </a:lnTo>
                  <a:lnTo>
                    <a:pt x="8304" y="108"/>
                  </a:lnTo>
                  <a:lnTo>
                    <a:pt x="7980" y="54"/>
                  </a:lnTo>
                  <a:lnTo>
                    <a:pt x="7630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2" name="Google Shape;2112;p32"/>
          <p:cNvGrpSpPr/>
          <p:nvPr/>
        </p:nvGrpSpPr>
        <p:grpSpPr>
          <a:xfrm>
            <a:off x="8430763" y="2506088"/>
            <a:ext cx="447775" cy="447175"/>
            <a:chOff x="5760700" y="2457850"/>
            <a:chExt cx="447775" cy="447175"/>
          </a:xfrm>
        </p:grpSpPr>
        <p:sp>
          <p:nvSpPr>
            <p:cNvPr id="2113" name="Google Shape;2113;p32"/>
            <p:cNvSpPr/>
            <p:nvPr/>
          </p:nvSpPr>
          <p:spPr>
            <a:xfrm>
              <a:off x="5760700" y="2457850"/>
              <a:ext cx="447775" cy="447175"/>
            </a:xfrm>
            <a:custGeom>
              <a:avLst/>
              <a:gdLst/>
              <a:ahLst/>
              <a:cxnLst/>
              <a:rect l="l" t="t" r="r" b="b"/>
              <a:pathLst>
                <a:path w="17911" h="17887" extrusionOk="0">
                  <a:moveTo>
                    <a:pt x="6485" y="0"/>
                  </a:moveTo>
                  <a:lnTo>
                    <a:pt x="6153" y="24"/>
                  </a:lnTo>
                  <a:lnTo>
                    <a:pt x="5820" y="71"/>
                  </a:lnTo>
                  <a:lnTo>
                    <a:pt x="5488" y="119"/>
                  </a:lnTo>
                  <a:lnTo>
                    <a:pt x="5155" y="190"/>
                  </a:lnTo>
                  <a:lnTo>
                    <a:pt x="4846" y="285"/>
                  </a:lnTo>
                  <a:lnTo>
                    <a:pt x="4538" y="380"/>
                  </a:lnTo>
                  <a:lnTo>
                    <a:pt x="4205" y="499"/>
                  </a:lnTo>
                  <a:lnTo>
                    <a:pt x="3920" y="641"/>
                  </a:lnTo>
                  <a:lnTo>
                    <a:pt x="3611" y="784"/>
                  </a:lnTo>
                  <a:lnTo>
                    <a:pt x="3326" y="950"/>
                  </a:lnTo>
                  <a:lnTo>
                    <a:pt x="3041" y="1140"/>
                  </a:lnTo>
                  <a:lnTo>
                    <a:pt x="2780" y="1330"/>
                  </a:lnTo>
                  <a:lnTo>
                    <a:pt x="2519" y="1544"/>
                  </a:lnTo>
                  <a:lnTo>
                    <a:pt x="2257" y="1758"/>
                  </a:lnTo>
                  <a:lnTo>
                    <a:pt x="1996" y="1995"/>
                  </a:lnTo>
                  <a:lnTo>
                    <a:pt x="1758" y="2233"/>
                  </a:lnTo>
                  <a:lnTo>
                    <a:pt x="1545" y="2494"/>
                  </a:lnTo>
                  <a:lnTo>
                    <a:pt x="1331" y="2756"/>
                  </a:lnTo>
                  <a:lnTo>
                    <a:pt x="1141" y="3041"/>
                  </a:lnTo>
                  <a:lnTo>
                    <a:pt x="975" y="3302"/>
                  </a:lnTo>
                  <a:lnTo>
                    <a:pt x="808" y="3611"/>
                  </a:lnTo>
                  <a:lnTo>
                    <a:pt x="666" y="3896"/>
                  </a:lnTo>
                  <a:lnTo>
                    <a:pt x="523" y="4204"/>
                  </a:lnTo>
                  <a:lnTo>
                    <a:pt x="405" y="4513"/>
                  </a:lnTo>
                  <a:lnTo>
                    <a:pt x="310" y="4822"/>
                  </a:lnTo>
                  <a:lnTo>
                    <a:pt x="215" y="5155"/>
                  </a:lnTo>
                  <a:lnTo>
                    <a:pt x="143" y="5463"/>
                  </a:lnTo>
                  <a:lnTo>
                    <a:pt x="72" y="5796"/>
                  </a:lnTo>
                  <a:lnTo>
                    <a:pt x="48" y="6128"/>
                  </a:lnTo>
                  <a:lnTo>
                    <a:pt x="24" y="6485"/>
                  </a:lnTo>
                  <a:lnTo>
                    <a:pt x="1" y="6817"/>
                  </a:lnTo>
                  <a:lnTo>
                    <a:pt x="24" y="7150"/>
                  </a:lnTo>
                  <a:lnTo>
                    <a:pt x="48" y="7482"/>
                  </a:lnTo>
                  <a:lnTo>
                    <a:pt x="72" y="7815"/>
                  </a:lnTo>
                  <a:lnTo>
                    <a:pt x="143" y="8147"/>
                  </a:lnTo>
                  <a:lnTo>
                    <a:pt x="215" y="8480"/>
                  </a:lnTo>
                  <a:lnTo>
                    <a:pt x="310" y="8813"/>
                  </a:lnTo>
                  <a:lnTo>
                    <a:pt x="405" y="9121"/>
                  </a:lnTo>
                  <a:lnTo>
                    <a:pt x="523" y="9430"/>
                  </a:lnTo>
                  <a:lnTo>
                    <a:pt x="666" y="9739"/>
                  </a:lnTo>
                  <a:lnTo>
                    <a:pt x="808" y="10024"/>
                  </a:lnTo>
                  <a:lnTo>
                    <a:pt x="975" y="10309"/>
                  </a:lnTo>
                  <a:lnTo>
                    <a:pt x="1141" y="10594"/>
                  </a:lnTo>
                  <a:lnTo>
                    <a:pt x="1331" y="10879"/>
                  </a:lnTo>
                  <a:lnTo>
                    <a:pt x="1545" y="11140"/>
                  </a:lnTo>
                  <a:lnTo>
                    <a:pt x="1758" y="11402"/>
                  </a:lnTo>
                  <a:lnTo>
                    <a:pt x="1996" y="11639"/>
                  </a:lnTo>
                  <a:lnTo>
                    <a:pt x="2257" y="11877"/>
                  </a:lnTo>
                  <a:lnTo>
                    <a:pt x="2519" y="12090"/>
                  </a:lnTo>
                  <a:lnTo>
                    <a:pt x="2780" y="12304"/>
                  </a:lnTo>
                  <a:lnTo>
                    <a:pt x="3041" y="12494"/>
                  </a:lnTo>
                  <a:lnTo>
                    <a:pt x="3326" y="12684"/>
                  </a:lnTo>
                  <a:lnTo>
                    <a:pt x="3611" y="12827"/>
                  </a:lnTo>
                  <a:lnTo>
                    <a:pt x="3920" y="12993"/>
                  </a:lnTo>
                  <a:lnTo>
                    <a:pt x="4205" y="13112"/>
                  </a:lnTo>
                  <a:lnTo>
                    <a:pt x="4514" y="13231"/>
                  </a:lnTo>
                  <a:lnTo>
                    <a:pt x="4846" y="13349"/>
                  </a:lnTo>
                  <a:lnTo>
                    <a:pt x="5155" y="13444"/>
                  </a:lnTo>
                  <a:lnTo>
                    <a:pt x="5488" y="13516"/>
                  </a:lnTo>
                  <a:lnTo>
                    <a:pt x="5820" y="13563"/>
                  </a:lnTo>
                  <a:lnTo>
                    <a:pt x="6153" y="13611"/>
                  </a:lnTo>
                  <a:lnTo>
                    <a:pt x="6485" y="13634"/>
                  </a:lnTo>
                  <a:lnTo>
                    <a:pt x="7174" y="13634"/>
                  </a:lnTo>
                  <a:lnTo>
                    <a:pt x="7530" y="13611"/>
                  </a:lnTo>
                  <a:lnTo>
                    <a:pt x="7863" y="13563"/>
                  </a:lnTo>
                  <a:lnTo>
                    <a:pt x="8196" y="13492"/>
                  </a:lnTo>
                  <a:lnTo>
                    <a:pt x="8552" y="13421"/>
                  </a:lnTo>
                  <a:lnTo>
                    <a:pt x="8861" y="13326"/>
                  </a:lnTo>
                  <a:lnTo>
                    <a:pt x="9193" y="13207"/>
                  </a:lnTo>
                  <a:lnTo>
                    <a:pt x="9526" y="13088"/>
                  </a:lnTo>
                  <a:lnTo>
                    <a:pt x="9834" y="13397"/>
                  </a:lnTo>
                  <a:lnTo>
                    <a:pt x="10001" y="13539"/>
                  </a:lnTo>
                  <a:lnTo>
                    <a:pt x="10215" y="13634"/>
                  </a:lnTo>
                  <a:lnTo>
                    <a:pt x="10428" y="13706"/>
                  </a:lnTo>
                  <a:lnTo>
                    <a:pt x="10642" y="13729"/>
                  </a:lnTo>
                  <a:lnTo>
                    <a:pt x="10690" y="13729"/>
                  </a:lnTo>
                  <a:lnTo>
                    <a:pt x="14846" y="17886"/>
                  </a:lnTo>
                  <a:lnTo>
                    <a:pt x="17911" y="14846"/>
                  </a:lnTo>
                  <a:lnTo>
                    <a:pt x="13754" y="10665"/>
                  </a:lnTo>
                  <a:lnTo>
                    <a:pt x="13730" y="10452"/>
                  </a:lnTo>
                  <a:lnTo>
                    <a:pt x="13659" y="10214"/>
                  </a:lnTo>
                  <a:lnTo>
                    <a:pt x="13564" y="10000"/>
                  </a:lnTo>
                  <a:lnTo>
                    <a:pt x="13421" y="9810"/>
                  </a:lnTo>
                  <a:lnTo>
                    <a:pt x="13089" y="9501"/>
                  </a:lnTo>
                  <a:lnTo>
                    <a:pt x="13279" y="9026"/>
                  </a:lnTo>
                  <a:lnTo>
                    <a:pt x="13421" y="8528"/>
                  </a:lnTo>
                  <a:lnTo>
                    <a:pt x="13540" y="8052"/>
                  </a:lnTo>
                  <a:lnTo>
                    <a:pt x="13611" y="7530"/>
                  </a:lnTo>
                  <a:lnTo>
                    <a:pt x="13635" y="7031"/>
                  </a:lnTo>
                  <a:lnTo>
                    <a:pt x="13635" y="6532"/>
                  </a:lnTo>
                  <a:lnTo>
                    <a:pt x="13611" y="6033"/>
                  </a:lnTo>
                  <a:lnTo>
                    <a:pt x="13516" y="5535"/>
                  </a:lnTo>
                  <a:lnTo>
                    <a:pt x="13421" y="5060"/>
                  </a:lnTo>
                  <a:lnTo>
                    <a:pt x="13255" y="4561"/>
                  </a:lnTo>
                  <a:lnTo>
                    <a:pt x="13089" y="4109"/>
                  </a:lnTo>
                  <a:lnTo>
                    <a:pt x="12875" y="3634"/>
                  </a:lnTo>
                  <a:lnTo>
                    <a:pt x="12614" y="3207"/>
                  </a:lnTo>
                  <a:lnTo>
                    <a:pt x="12329" y="2779"/>
                  </a:lnTo>
                  <a:lnTo>
                    <a:pt x="11996" y="2375"/>
                  </a:lnTo>
                  <a:lnTo>
                    <a:pt x="11663" y="1995"/>
                  </a:lnTo>
                  <a:lnTo>
                    <a:pt x="11402" y="1758"/>
                  </a:lnTo>
                  <a:lnTo>
                    <a:pt x="11141" y="1544"/>
                  </a:lnTo>
                  <a:lnTo>
                    <a:pt x="10880" y="1330"/>
                  </a:lnTo>
                  <a:lnTo>
                    <a:pt x="10618" y="1140"/>
                  </a:lnTo>
                  <a:lnTo>
                    <a:pt x="10333" y="950"/>
                  </a:lnTo>
                  <a:lnTo>
                    <a:pt x="10048" y="784"/>
                  </a:lnTo>
                  <a:lnTo>
                    <a:pt x="9739" y="641"/>
                  </a:lnTo>
                  <a:lnTo>
                    <a:pt x="9431" y="499"/>
                  </a:lnTo>
                  <a:lnTo>
                    <a:pt x="9122" y="380"/>
                  </a:lnTo>
                  <a:lnTo>
                    <a:pt x="8813" y="285"/>
                  </a:lnTo>
                  <a:lnTo>
                    <a:pt x="8504" y="190"/>
                  </a:lnTo>
                  <a:lnTo>
                    <a:pt x="8172" y="119"/>
                  </a:lnTo>
                  <a:lnTo>
                    <a:pt x="7839" y="71"/>
                  </a:lnTo>
                  <a:lnTo>
                    <a:pt x="7507" y="24"/>
                  </a:lnTo>
                  <a:lnTo>
                    <a:pt x="7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32"/>
            <p:cNvSpPr/>
            <p:nvPr/>
          </p:nvSpPr>
          <p:spPr>
            <a:xfrm>
              <a:off x="5994075" y="2691225"/>
              <a:ext cx="183525" cy="182925"/>
            </a:xfrm>
            <a:custGeom>
              <a:avLst/>
              <a:gdLst/>
              <a:ahLst/>
              <a:cxnLst/>
              <a:rect l="l" t="t" r="r" b="b"/>
              <a:pathLst>
                <a:path w="7341" h="7317" extrusionOk="0">
                  <a:moveTo>
                    <a:pt x="1830" y="0"/>
                  </a:moveTo>
                  <a:lnTo>
                    <a:pt x="1" y="1805"/>
                  </a:lnTo>
                  <a:lnTo>
                    <a:pt x="5511" y="7316"/>
                  </a:lnTo>
                  <a:lnTo>
                    <a:pt x="7340" y="5511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32"/>
            <p:cNvSpPr/>
            <p:nvPr/>
          </p:nvSpPr>
          <p:spPr>
            <a:xfrm>
              <a:off x="5990525" y="2687650"/>
              <a:ext cx="92050" cy="91475"/>
            </a:xfrm>
            <a:custGeom>
              <a:avLst/>
              <a:gdLst/>
              <a:ahLst/>
              <a:cxnLst/>
              <a:rect l="l" t="t" r="r" b="b"/>
              <a:pathLst>
                <a:path w="3682" h="3659" extrusionOk="0">
                  <a:moveTo>
                    <a:pt x="2138" y="1"/>
                  </a:moveTo>
                  <a:lnTo>
                    <a:pt x="2043" y="72"/>
                  </a:lnTo>
                  <a:lnTo>
                    <a:pt x="95" y="2020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24" y="2328"/>
                  </a:lnTo>
                  <a:lnTo>
                    <a:pt x="95" y="2423"/>
                  </a:lnTo>
                  <a:lnTo>
                    <a:pt x="1259" y="3587"/>
                  </a:lnTo>
                  <a:lnTo>
                    <a:pt x="1354" y="3635"/>
                  </a:lnTo>
                  <a:lnTo>
                    <a:pt x="1449" y="3659"/>
                  </a:lnTo>
                  <a:lnTo>
                    <a:pt x="1544" y="3635"/>
                  </a:lnTo>
                  <a:lnTo>
                    <a:pt x="1639" y="3587"/>
                  </a:lnTo>
                  <a:lnTo>
                    <a:pt x="3587" y="1640"/>
                  </a:lnTo>
                  <a:lnTo>
                    <a:pt x="3658" y="1545"/>
                  </a:lnTo>
                  <a:lnTo>
                    <a:pt x="3682" y="1450"/>
                  </a:lnTo>
                  <a:lnTo>
                    <a:pt x="3658" y="1331"/>
                  </a:lnTo>
                  <a:lnTo>
                    <a:pt x="3587" y="1236"/>
                  </a:lnTo>
                  <a:lnTo>
                    <a:pt x="2423" y="72"/>
                  </a:lnTo>
                  <a:lnTo>
                    <a:pt x="23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32"/>
            <p:cNvSpPr/>
            <p:nvPr/>
          </p:nvSpPr>
          <p:spPr>
            <a:xfrm>
              <a:off x="5782675" y="2479225"/>
              <a:ext cx="297525" cy="297525"/>
            </a:xfrm>
            <a:custGeom>
              <a:avLst/>
              <a:gdLst/>
              <a:ahLst/>
              <a:cxnLst/>
              <a:rect l="l" t="t" r="r" b="b"/>
              <a:pathLst>
                <a:path w="11901" h="11901" extrusionOk="0">
                  <a:moveTo>
                    <a:pt x="5939" y="0"/>
                  </a:moveTo>
                  <a:lnTo>
                    <a:pt x="5369" y="48"/>
                  </a:lnTo>
                  <a:lnTo>
                    <a:pt x="4822" y="119"/>
                  </a:lnTo>
                  <a:lnTo>
                    <a:pt x="4252" y="262"/>
                  </a:lnTo>
                  <a:lnTo>
                    <a:pt x="3706" y="452"/>
                  </a:lnTo>
                  <a:lnTo>
                    <a:pt x="3445" y="570"/>
                  </a:lnTo>
                  <a:lnTo>
                    <a:pt x="3183" y="689"/>
                  </a:lnTo>
                  <a:lnTo>
                    <a:pt x="2922" y="832"/>
                  </a:lnTo>
                  <a:lnTo>
                    <a:pt x="2685" y="998"/>
                  </a:lnTo>
                  <a:lnTo>
                    <a:pt x="2423" y="1164"/>
                  </a:lnTo>
                  <a:lnTo>
                    <a:pt x="2186" y="1354"/>
                  </a:lnTo>
                  <a:lnTo>
                    <a:pt x="1972" y="1544"/>
                  </a:lnTo>
                  <a:lnTo>
                    <a:pt x="1735" y="1758"/>
                  </a:lnTo>
                  <a:lnTo>
                    <a:pt x="1545" y="1972"/>
                  </a:lnTo>
                  <a:lnTo>
                    <a:pt x="1331" y="2209"/>
                  </a:lnTo>
                  <a:lnTo>
                    <a:pt x="1141" y="2447"/>
                  </a:lnTo>
                  <a:lnTo>
                    <a:pt x="974" y="2684"/>
                  </a:lnTo>
                  <a:lnTo>
                    <a:pt x="832" y="2946"/>
                  </a:lnTo>
                  <a:lnTo>
                    <a:pt x="689" y="3183"/>
                  </a:lnTo>
                  <a:lnTo>
                    <a:pt x="547" y="3444"/>
                  </a:lnTo>
                  <a:lnTo>
                    <a:pt x="428" y="3730"/>
                  </a:lnTo>
                  <a:lnTo>
                    <a:pt x="238" y="4276"/>
                  </a:lnTo>
                  <a:lnTo>
                    <a:pt x="119" y="4822"/>
                  </a:lnTo>
                  <a:lnTo>
                    <a:pt x="24" y="5392"/>
                  </a:lnTo>
                  <a:lnTo>
                    <a:pt x="1" y="5962"/>
                  </a:lnTo>
                  <a:lnTo>
                    <a:pt x="24" y="6532"/>
                  </a:lnTo>
                  <a:lnTo>
                    <a:pt x="119" y="7102"/>
                  </a:lnTo>
                  <a:lnTo>
                    <a:pt x="238" y="7649"/>
                  </a:lnTo>
                  <a:lnTo>
                    <a:pt x="428" y="8195"/>
                  </a:lnTo>
                  <a:lnTo>
                    <a:pt x="547" y="8456"/>
                  </a:lnTo>
                  <a:lnTo>
                    <a:pt x="689" y="8718"/>
                  </a:lnTo>
                  <a:lnTo>
                    <a:pt x="832" y="8979"/>
                  </a:lnTo>
                  <a:lnTo>
                    <a:pt x="974" y="9240"/>
                  </a:lnTo>
                  <a:lnTo>
                    <a:pt x="1141" y="9478"/>
                  </a:lnTo>
                  <a:lnTo>
                    <a:pt x="1331" y="9715"/>
                  </a:lnTo>
                  <a:lnTo>
                    <a:pt x="1545" y="9953"/>
                  </a:lnTo>
                  <a:lnTo>
                    <a:pt x="1735" y="10167"/>
                  </a:lnTo>
                  <a:lnTo>
                    <a:pt x="1972" y="10380"/>
                  </a:lnTo>
                  <a:lnTo>
                    <a:pt x="2186" y="10570"/>
                  </a:lnTo>
                  <a:lnTo>
                    <a:pt x="2423" y="10760"/>
                  </a:lnTo>
                  <a:lnTo>
                    <a:pt x="2685" y="10927"/>
                  </a:lnTo>
                  <a:lnTo>
                    <a:pt x="2922" y="11093"/>
                  </a:lnTo>
                  <a:lnTo>
                    <a:pt x="3183" y="11235"/>
                  </a:lnTo>
                  <a:lnTo>
                    <a:pt x="3445" y="11354"/>
                  </a:lnTo>
                  <a:lnTo>
                    <a:pt x="3706" y="11473"/>
                  </a:lnTo>
                  <a:lnTo>
                    <a:pt x="4252" y="11663"/>
                  </a:lnTo>
                  <a:lnTo>
                    <a:pt x="4822" y="11806"/>
                  </a:lnTo>
                  <a:lnTo>
                    <a:pt x="5369" y="11877"/>
                  </a:lnTo>
                  <a:lnTo>
                    <a:pt x="5939" y="11901"/>
                  </a:lnTo>
                  <a:lnTo>
                    <a:pt x="6509" y="11877"/>
                  </a:lnTo>
                  <a:lnTo>
                    <a:pt x="7079" y="11806"/>
                  </a:lnTo>
                  <a:lnTo>
                    <a:pt x="7649" y="11663"/>
                  </a:lnTo>
                  <a:lnTo>
                    <a:pt x="8195" y="11473"/>
                  </a:lnTo>
                  <a:lnTo>
                    <a:pt x="8457" y="11354"/>
                  </a:lnTo>
                  <a:lnTo>
                    <a:pt x="8718" y="11235"/>
                  </a:lnTo>
                  <a:lnTo>
                    <a:pt x="8979" y="11093"/>
                  </a:lnTo>
                  <a:lnTo>
                    <a:pt x="9217" y="10927"/>
                  </a:lnTo>
                  <a:lnTo>
                    <a:pt x="9478" y="10760"/>
                  </a:lnTo>
                  <a:lnTo>
                    <a:pt x="9716" y="10570"/>
                  </a:lnTo>
                  <a:lnTo>
                    <a:pt x="9929" y="10380"/>
                  </a:lnTo>
                  <a:lnTo>
                    <a:pt x="10167" y="10167"/>
                  </a:lnTo>
                  <a:lnTo>
                    <a:pt x="10357" y="9953"/>
                  </a:lnTo>
                  <a:lnTo>
                    <a:pt x="10571" y="9715"/>
                  </a:lnTo>
                  <a:lnTo>
                    <a:pt x="10737" y="9478"/>
                  </a:lnTo>
                  <a:lnTo>
                    <a:pt x="10927" y="9240"/>
                  </a:lnTo>
                  <a:lnTo>
                    <a:pt x="11070" y="8979"/>
                  </a:lnTo>
                  <a:lnTo>
                    <a:pt x="11212" y="8718"/>
                  </a:lnTo>
                  <a:lnTo>
                    <a:pt x="11355" y="8456"/>
                  </a:lnTo>
                  <a:lnTo>
                    <a:pt x="11473" y="8195"/>
                  </a:lnTo>
                  <a:lnTo>
                    <a:pt x="11663" y="7649"/>
                  </a:lnTo>
                  <a:lnTo>
                    <a:pt x="11782" y="7102"/>
                  </a:lnTo>
                  <a:lnTo>
                    <a:pt x="11877" y="6532"/>
                  </a:lnTo>
                  <a:lnTo>
                    <a:pt x="11901" y="5962"/>
                  </a:lnTo>
                  <a:lnTo>
                    <a:pt x="11877" y="5392"/>
                  </a:lnTo>
                  <a:lnTo>
                    <a:pt x="11782" y="4822"/>
                  </a:lnTo>
                  <a:lnTo>
                    <a:pt x="11663" y="4276"/>
                  </a:lnTo>
                  <a:lnTo>
                    <a:pt x="11473" y="3730"/>
                  </a:lnTo>
                  <a:lnTo>
                    <a:pt x="11355" y="3444"/>
                  </a:lnTo>
                  <a:lnTo>
                    <a:pt x="11212" y="3183"/>
                  </a:lnTo>
                  <a:lnTo>
                    <a:pt x="11070" y="2946"/>
                  </a:lnTo>
                  <a:lnTo>
                    <a:pt x="10927" y="2684"/>
                  </a:lnTo>
                  <a:lnTo>
                    <a:pt x="10737" y="2447"/>
                  </a:lnTo>
                  <a:lnTo>
                    <a:pt x="10571" y="2209"/>
                  </a:lnTo>
                  <a:lnTo>
                    <a:pt x="10357" y="1972"/>
                  </a:lnTo>
                  <a:lnTo>
                    <a:pt x="10167" y="1758"/>
                  </a:lnTo>
                  <a:lnTo>
                    <a:pt x="9929" y="1544"/>
                  </a:lnTo>
                  <a:lnTo>
                    <a:pt x="9716" y="1354"/>
                  </a:lnTo>
                  <a:lnTo>
                    <a:pt x="9478" y="1164"/>
                  </a:lnTo>
                  <a:lnTo>
                    <a:pt x="9217" y="998"/>
                  </a:lnTo>
                  <a:lnTo>
                    <a:pt x="8979" y="832"/>
                  </a:lnTo>
                  <a:lnTo>
                    <a:pt x="8718" y="689"/>
                  </a:lnTo>
                  <a:lnTo>
                    <a:pt x="8457" y="570"/>
                  </a:lnTo>
                  <a:lnTo>
                    <a:pt x="8195" y="452"/>
                  </a:lnTo>
                  <a:lnTo>
                    <a:pt x="7649" y="262"/>
                  </a:lnTo>
                  <a:lnTo>
                    <a:pt x="7079" y="119"/>
                  </a:lnTo>
                  <a:lnTo>
                    <a:pt x="6509" y="48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32"/>
            <p:cNvSpPr/>
            <p:nvPr/>
          </p:nvSpPr>
          <p:spPr>
            <a:xfrm>
              <a:off x="5810575" y="2507125"/>
              <a:ext cx="241725" cy="242300"/>
            </a:xfrm>
            <a:custGeom>
              <a:avLst/>
              <a:gdLst/>
              <a:ahLst/>
              <a:cxnLst/>
              <a:rect l="l" t="t" r="r" b="b"/>
              <a:pathLst>
                <a:path w="9669" h="9692" extrusionOk="0">
                  <a:moveTo>
                    <a:pt x="4823" y="1"/>
                  </a:moveTo>
                  <a:lnTo>
                    <a:pt x="4372" y="24"/>
                  </a:lnTo>
                  <a:lnTo>
                    <a:pt x="3920" y="96"/>
                  </a:lnTo>
                  <a:lnTo>
                    <a:pt x="3445" y="191"/>
                  </a:lnTo>
                  <a:lnTo>
                    <a:pt x="3018" y="357"/>
                  </a:lnTo>
                  <a:lnTo>
                    <a:pt x="2590" y="547"/>
                  </a:lnTo>
                  <a:lnTo>
                    <a:pt x="2163" y="808"/>
                  </a:lnTo>
                  <a:lnTo>
                    <a:pt x="1782" y="1093"/>
                  </a:lnTo>
                  <a:lnTo>
                    <a:pt x="1402" y="1426"/>
                  </a:lnTo>
                  <a:lnTo>
                    <a:pt x="1070" y="1782"/>
                  </a:lnTo>
                  <a:lnTo>
                    <a:pt x="785" y="2186"/>
                  </a:lnTo>
                  <a:lnTo>
                    <a:pt x="547" y="2590"/>
                  </a:lnTo>
                  <a:lnTo>
                    <a:pt x="334" y="3017"/>
                  </a:lnTo>
                  <a:lnTo>
                    <a:pt x="191" y="3469"/>
                  </a:lnTo>
                  <a:lnTo>
                    <a:pt x="72" y="3920"/>
                  </a:lnTo>
                  <a:lnTo>
                    <a:pt x="1" y="4371"/>
                  </a:lnTo>
                  <a:lnTo>
                    <a:pt x="1" y="4846"/>
                  </a:lnTo>
                  <a:lnTo>
                    <a:pt x="1" y="5298"/>
                  </a:lnTo>
                  <a:lnTo>
                    <a:pt x="72" y="5773"/>
                  </a:lnTo>
                  <a:lnTo>
                    <a:pt x="191" y="6224"/>
                  </a:lnTo>
                  <a:lnTo>
                    <a:pt x="334" y="6675"/>
                  </a:lnTo>
                  <a:lnTo>
                    <a:pt x="547" y="7103"/>
                  </a:lnTo>
                  <a:lnTo>
                    <a:pt x="785" y="7507"/>
                  </a:lnTo>
                  <a:lnTo>
                    <a:pt x="1070" y="7910"/>
                  </a:lnTo>
                  <a:lnTo>
                    <a:pt x="1402" y="8267"/>
                  </a:lnTo>
                  <a:lnTo>
                    <a:pt x="1782" y="8599"/>
                  </a:lnTo>
                  <a:lnTo>
                    <a:pt x="2163" y="8884"/>
                  </a:lnTo>
                  <a:lnTo>
                    <a:pt x="2590" y="9146"/>
                  </a:lnTo>
                  <a:lnTo>
                    <a:pt x="3018" y="9336"/>
                  </a:lnTo>
                  <a:lnTo>
                    <a:pt x="3445" y="9478"/>
                  </a:lnTo>
                  <a:lnTo>
                    <a:pt x="3920" y="9597"/>
                  </a:lnTo>
                  <a:lnTo>
                    <a:pt x="4372" y="9668"/>
                  </a:lnTo>
                  <a:lnTo>
                    <a:pt x="4823" y="9692"/>
                  </a:lnTo>
                  <a:lnTo>
                    <a:pt x="5298" y="9668"/>
                  </a:lnTo>
                  <a:lnTo>
                    <a:pt x="5749" y="9597"/>
                  </a:lnTo>
                  <a:lnTo>
                    <a:pt x="6224" y="9478"/>
                  </a:lnTo>
                  <a:lnTo>
                    <a:pt x="6652" y="9336"/>
                  </a:lnTo>
                  <a:lnTo>
                    <a:pt x="7079" y="9146"/>
                  </a:lnTo>
                  <a:lnTo>
                    <a:pt x="7507" y="8884"/>
                  </a:lnTo>
                  <a:lnTo>
                    <a:pt x="7887" y="8599"/>
                  </a:lnTo>
                  <a:lnTo>
                    <a:pt x="8267" y="8267"/>
                  </a:lnTo>
                  <a:lnTo>
                    <a:pt x="8600" y="7910"/>
                  </a:lnTo>
                  <a:lnTo>
                    <a:pt x="8885" y="7507"/>
                  </a:lnTo>
                  <a:lnTo>
                    <a:pt x="9122" y="7103"/>
                  </a:lnTo>
                  <a:lnTo>
                    <a:pt x="9312" y="6675"/>
                  </a:lnTo>
                  <a:lnTo>
                    <a:pt x="9478" y="6224"/>
                  </a:lnTo>
                  <a:lnTo>
                    <a:pt x="9597" y="5773"/>
                  </a:lnTo>
                  <a:lnTo>
                    <a:pt x="9645" y="5298"/>
                  </a:lnTo>
                  <a:lnTo>
                    <a:pt x="9668" y="4846"/>
                  </a:lnTo>
                  <a:lnTo>
                    <a:pt x="9645" y="4371"/>
                  </a:lnTo>
                  <a:lnTo>
                    <a:pt x="9597" y="3920"/>
                  </a:lnTo>
                  <a:lnTo>
                    <a:pt x="9478" y="3469"/>
                  </a:lnTo>
                  <a:lnTo>
                    <a:pt x="9312" y="3017"/>
                  </a:lnTo>
                  <a:lnTo>
                    <a:pt x="9122" y="2590"/>
                  </a:lnTo>
                  <a:lnTo>
                    <a:pt x="8885" y="2186"/>
                  </a:lnTo>
                  <a:lnTo>
                    <a:pt x="8600" y="1782"/>
                  </a:lnTo>
                  <a:lnTo>
                    <a:pt x="8267" y="1426"/>
                  </a:lnTo>
                  <a:lnTo>
                    <a:pt x="7887" y="1093"/>
                  </a:lnTo>
                  <a:lnTo>
                    <a:pt x="7507" y="808"/>
                  </a:lnTo>
                  <a:lnTo>
                    <a:pt x="7079" y="547"/>
                  </a:lnTo>
                  <a:lnTo>
                    <a:pt x="6652" y="357"/>
                  </a:lnTo>
                  <a:lnTo>
                    <a:pt x="6224" y="191"/>
                  </a:lnTo>
                  <a:lnTo>
                    <a:pt x="5749" y="96"/>
                  </a:lnTo>
                  <a:lnTo>
                    <a:pt x="5298" y="24"/>
                  </a:lnTo>
                  <a:lnTo>
                    <a:pt x="48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8" name="Google Shape;2118;p32"/>
          <p:cNvSpPr/>
          <p:nvPr/>
        </p:nvSpPr>
        <p:spPr>
          <a:xfrm rot="8100000">
            <a:off x="-580547" y="3104419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19" name="Google Shape;2119;p32"/>
          <p:cNvGrpSpPr/>
          <p:nvPr/>
        </p:nvGrpSpPr>
        <p:grpSpPr>
          <a:xfrm rot="389517" flipH="1">
            <a:off x="2922097" y="4289521"/>
            <a:ext cx="3851419" cy="1263120"/>
            <a:chOff x="238125" y="548775"/>
            <a:chExt cx="2842400" cy="932200"/>
          </a:xfrm>
        </p:grpSpPr>
        <p:sp>
          <p:nvSpPr>
            <p:cNvPr id="2120" name="Google Shape;2120;p3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3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22" name="Google Shape;2122;p32"/>
          <p:cNvSpPr/>
          <p:nvPr/>
        </p:nvSpPr>
        <p:spPr>
          <a:xfrm rot="2179724">
            <a:off x="4016335" y="-112873"/>
            <a:ext cx="1111330" cy="983051"/>
          </a:xfrm>
          <a:custGeom>
            <a:avLst/>
            <a:gdLst/>
            <a:ahLst/>
            <a:cxnLst/>
            <a:rect l="l" t="t" r="r" b="b"/>
            <a:pathLst>
              <a:path w="103926" h="91930" extrusionOk="0">
                <a:moveTo>
                  <a:pt x="99343" y="1"/>
                </a:moveTo>
                <a:lnTo>
                  <a:pt x="32755" y="50252"/>
                </a:lnTo>
                <a:lnTo>
                  <a:pt x="40196" y="76321"/>
                </a:lnTo>
                <a:lnTo>
                  <a:pt x="9382" y="63893"/>
                </a:lnTo>
                <a:lnTo>
                  <a:pt x="0" y="84166"/>
                </a:lnTo>
                <a:lnTo>
                  <a:pt x="8600" y="85514"/>
                </a:lnTo>
                <a:lnTo>
                  <a:pt x="13210" y="73868"/>
                </a:lnTo>
                <a:lnTo>
                  <a:pt x="54349" y="91930"/>
                </a:lnTo>
                <a:lnTo>
                  <a:pt x="43188" y="53325"/>
                </a:lnTo>
                <a:lnTo>
                  <a:pt x="103926" y="5878"/>
                </a:lnTo>
                <a:lnTo>
                  <a:pt x="99343" y="1"/>
                </a:ln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" name="Google Shape;408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9" name="Google Shape;409;p7"/>
          <p:cNvSpPr txBox="1">
            <a:spLocks noGrp="1"/>
          </p:cNvSpPr>
          <p:nvPr>
            <p:ph type="title"/>
          </p:nvPr>
        </p:nvSpPr>
        <p:spPr>
          <a:xfrm>
            <a:off x="713232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0" name="Google Shape;410;p7"/>
          <p:cNvSpPr txBox="1">
            <a:spLocks noGrp="1"/>
          </p:cNvSpPr>
          <p:nvPr>
            <p:ph type="subTitle" idx="1"/>
          </p:nvPr>
        </p:nvSpPr>
        <p:spPr>
          <a:xfrm>
            <a:off x="3311522" y="2251650"/>
            <a:ext cx="37878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411" name="Google Shape;411;p7"/>
          <p:cNvGrpSpPr/>
          <p:nvPr/>
        </p:nvGrpSpPr>
        <p:grpSpPr>
          <a:xfrm flipH="1">
            <a:off x="-1" y="3880364"/>
            <a:ext cx="3851452" cy="1263131"/>
            <a:chOff x="238125" y="548775"/>
            <a:chExt cx="2842400" cy="932200"/>
          </a:xfrm>
        </p:grpSpPr>
        <p:sp>
          <p:nvSpPr>
            <p:cNvPr id="412" name="Google Shape;412;p7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4" name="Google Shape;414;p7"/>
          <p:cNvSpPr/>
          <p:nvPr/>
        </p:nvSpPr>
        <p:spPr>
          <a:xfrm rot="-4892589" flipH="1">
            <a:off x="3689007" y="3120100"/>
            <a:ext cx="1516033" cy="3092002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5" name="Google Shape;415;p7"/>
          <p:cNvGrpSpPr/>
          <p:nvPr/>
        </p:nvGrpSpPr>
        <p:grpSpPr>
          <a:xfrm rot="-648422">
            <a:off x="8159027" y="267307"/>
            <a:ext cx="610455" cy="790297"/>
            <a:chOff x="2251625" y="1144975"/>
            <a:chExt cx="550825" cy="713100"/>
          </a:xfrm>
        </p:grpSpPr>
        <p:sp>
          <p:nvSpPr>
            <p:cNvPr id="416" name="Google Shape;416;p7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8" name="Google Shape;428;p7"/>
          <p:cNvGrpSpPr/>
          <p:nvPr/>
        </p:nvGrpSpPr>
        <p:grpSpPr>
          <a:xfrm>
            <a:off x="8041375" y="1294013"/>
            <a:ext cx="995300" cy="700150"/>
            <a:chOff x="2038000" y="2627075"/>
            <a:chExt cx="995300" cy="700150"/>
          </a:xfrm>
        </p:grpSpPr>
        <p:sp>
          <p:nvSpPr>
            <p:cNvPr id="429" name="Google Shape;429;p7"/>
            <p:cNvSpPr/>
            <p:nvPr/>
          </p:nvSpPr>
          <p:spPr>
            <a:xfrm>
              <a:off x="2038000" y="2627075"/>
              <a:ext cx="995300" cy="700150"/>
            </a:xfrm>
            <a:custGeom>
              <a:avLst/>
              <a:gdLst/>
              <a:ahLst/>
              <a:cxnLst/>
              <a:rect l="l" t="t" r="r" b="b"/>
              <a:pathLst>
                <a:path w="39812" h="28006" extrusionOk="0">
                  <a:moveTo>
                    <a:pt x="19906" y="1"/>
                  </a:moveTo>
                  <a:lnTo>
                    <a:pt x="1" y="10048"/>
                  </a:lnTo>
                  <a:lnTo>
                    <a:pt x="1" y="13516"/>
                  </a:lnTo>
                  <a:lnTo>
                    <a:pt x="7293" y="17198"/>
                  </a:lnTo>
                  <a:lnTo>
                    <a:pt x="7412" y="17293"/>
                  </a:lnTo>
                  <a:lnTo>
                    <a:pt x="7483" y="17412"/>
                  </a:lnTo>
                  <a:lnTo>
                    <a:pt x="7554" y="17578"/>
                  </a:lnTo>
                  <a:lnTo>
                    <a:pt x="7578" y="17768"/>
                  </a:lnTo>
                  <a:lnTo>
                    <a:pt x="7626" y="17982"/>
                  </a:lnTo>
                  <a:lnTo>
                    <a:pt x="7626" y="18219"/>
                  </a:lnTo>
                  <a:lnTo>
                    <a:pt x="7626" y="18718"/>
                  </a:lnTo>
                  <a:lnTo>
                    <a:pt x="7602" y="19217"/>
                  </a:lnTo>
                  <a:lnTo>
                    <a:pt x="7578" y="19716"/>
                  </a:lnTo>
                  <a:lnTo>
                    <a:pt x="7531" y="20096"/>
                  </a:lnTo>
                  <a:lnTo>
                    <a:pt x="7531" y="20381"/>
                  </a:lnTo>
                  <a:lnTo>
                    <a:pt x="7554" y="20951"/>
                  </a:lnTo>
                  <a:lnTo>
                    <a:pt x="7602" y="21497"/>
                  </a:lnTo>
                  <a:lnTo>
                    <a:pt x="7673" y="21996"/>
                  </a:lnTo>
                  <a:lnTo>
                    <a:pt x="7792" y="22447"/>
                  </a:lnTo>
                  <a:lnTo>
                    <a:pt x="7887" y="22685"/>
                  </a:lnTo>
                  <a:lnTo>
                    <a:pt x="7958" y="22899"/>
                  </a:lnTo>
                  <a:lnTo>
                    <a:pt x="8077" y="23113"/>
                  </a:lnTo>
                  <a:lnTo>
                    <a:pt x="8196" y="23350"/>
                  </a:lnTo>
                  <a:lnTo>
                    <a:pt x="8338" y="23564"/>
                  </a:lnTo>
                  <a:lnTo>
                    <a:pt x="8481" y="23778"/>
                  </a:lnTo>
                  <a:lnTo>
                    <a:pt x="8671" y="23991"/>
                  </a:lnTo>
                  <a:lnTo>
                    <a:pt x="8861" y="24229"/>
                  </a:lnTo>
                  <a:lnTo>
                    <a:pt x="9122" y="24467"/>
                  </a:lnTo>
                  <a:lnTo>
                    <a:pt x="9383" y="24728"/>
                  </a:lnTo>
                  <a:lnTo>
                    <a:pt x="9668" y="24965"/>
                  </a:lnTo>
                  <a:lnTo>
                    <a:pt x="9953" y="25179"/>
                  </a:lnTo>
                  <a:lnTo>
                    <a:pt x="10239" y="25393"/>
                  </a:lnTo>
                  <a:lnTo>
                    <a:pt x="10547" y="25583"/>
                  </a:lnTo>
                  <a:lnTo>
                    <a:pt x="11189" y="25963"/>
                  </a:lnTo>
                  <a:lnTo>
                    <a:pt x="11854" y="26295"/>
                  </a:lnTo>
                  <a:lnTo>
                    <a:pt x="12566" y="26581"/>
                  </a:lnTo>
                  <a:lnTo>
                    <a:pt x="13279" y="26842"/>
                  </a:lnTo>
                  <a:lnTo>
                    <a:pt x="14015" y="27056"/>
                  </a:lnTo>
                  <a:lnTo>
                    <a:pt x="14752" y="27246"/>
                  </a:lnTo>
                  <a:lnTo>
                    <a:pt x="15512" y="27412"/>
                  </a:lnTo>
                  <a:lnTo>
                    <a:pt x="16272" y="27531"/>
                  </a:lnTo>
                  <a:lnTo>
                    <a:pt x="17008" y="27649"/>
                  </a:lnTo>
                  <a:lnTo>
                    <a:pt x="17768" y="27721"/>
                  </a:lnTo>
                  <a:lnTo>
                    <a:pt x="18505" y="27768"/>
                  </a:lnTo>
                  <a:lnTo>
                    <a:pt x="19217" y="27816"/>
                  </a:lnTo>
                  <a:lnTo>
                    <a:pt x="20524" y="27816"/>
                  </a:lnTo>
                  <a:lnTo>
                    <a:pt x="21141" y="27768"/>
                  </a:lnTo>
                  <a:lnTo>
                    <a:pt x="21759" y="27744"/>
                  </a:lnTo>
                  <a:lnTo>
                    <a:pt x="22353" y="27673"/>
                  </a:lnTo>
                  <a:lnTo>
                    <a:pt x="22946" y="27602"/>
                  </a:lnTo>
                  <a:lnTo>
                    <a:pt x="23516" y="27507"/>
                  </a:lnTo>
                  <a:lnTo>
                    <a:pt x="24110" y="27412"/>
                  </a:lnTo>
                  <a:lnTo>
                    <a:pt x="24680" y="27269"/>
                  </a:lnTo>
                  <a:lnTo>
                    <a:pt x="25227" y="27151"/>
                  </a:lnTo>
                  <a:lnTo>
                    <a:pt x="25797" y="26984"/>
                  </a:lnTo>
                  <a:lnTo>
                    <a:pt x="25892" y="27103"/>
                  </a:lnTo>
                  <a:lnTo>
                    <a:pt x="26034" y="27198"/>
                  </a:lnTo>
                  <a:lnTo>
                    <a:pt x="26177" y="27293"/>
                  </a:lnTo>
                  <a:lnTo>
                    <a:pt x="26319" y="27364"/>
                  </a:lnTo>
                  <a:lnTo>
                    <a:pt x="26676" y="28006"/>
                  </a:lnTo>
                  <a:lnTo>
                    <a:pt x="27768" y="27958"/>
                  </a:lnTo>
                  <a:lnTo>
                    <a:pt x="28220" y="27934"/>
                  </a:lnTo>
                  <a:lnTo>
                    <a:pt x="28647" y="27887"/>
                  </a:lnTo>
                  <a:lnTo>
                    <a:pt x="29098" y="27792"/>
                  </a:lnTo>
                  <a:lnTo>
                    <a:pt x="29526" y="27697"/>
                  </a:lnTo>
                  <a:lnTo>
                    <a:pt x="29740" y="27626"/>
                  </a:lnTo>
                  <a:lnTo>
                    <a:pt x="30049" y="27483"/>
                  </a:lnTo>
                  <a:lnTo>
                    <a:pt x="30215" y="27388"/>
                  </a:lnTo>
                  <a:lnTo>
                    <a:pt x="30405" y="27269"/>
                  </a:lnTo>
                  <a:lnTo>
                    <a:pt x="30571" y="27103"/>
                  </a:lnTo>
                  <a:lnTo>
                    <a:pt x="30737" y="26889"/>
                  </a:lnTo>
                  <a:lnTo>
                    <a:pt x="30856" y="26723"/>
                  </a:lnTo>
                  <a:lnTo>
                    <a:pt x="30951" y="26557"/>
                  </a:lnTo>
                  <a:lnTo>
                    <a:pt x="31022" y="26391"/>
                  </a:lnTo>
                  <a:lnTo>
                    <a:pt x="31070" y="26248"/>
                  </a:lnTo>
                  <a:lnTo>
                    <a:pt x="31141" y="25987"/>
                  </a:lnTo>
                  <a:lnTo>
                    <a:pt x="31165" y="25797"/>
                  </a:lnTo>
                  <a:lnTo>
                    <a:pt x="31212" y="25250"/>
                  </a:lnTo>
                  <a:lnTo>
                    <a:pt x="31236" y="24728"/>
                  </a:lnTo>
                  <a:lnTo>
                    <a:pt x="31260" y="24467"/>
                  </a:lnTo>
                  <a:lnTo>
                    <a:pt x="31307" y="24205"/>
                  </a:lnTo>
                  <a:lnTo>
                    <a:pt x="31355" y="23968"/>
                  </a:lnTo>
                  <a:lnTo>
                    <a:pt x="31426" y="23730"/>
                  </a:lnTo>
                  <a:lnTo>
                    <a:pt x="31569" y="23493"/>
                  </a:lnTo>
                  <a:lnTo>
                    <a:pt x="31711" y="23279"/>
                  </a:lnTo>
                  <a:lnTo>
                    <a:pt x="31901" y="23089"/>
                  </a:lnTo>
                  <a:lnTo>
                    <a:pt x="32068" y="22899"/>
                  </a:lnTo>
                  <a:lnTo>
                    <a:pt x="32258" y="22709"/>
                  </a:lnTo>
                  <a:lnTo>
                    <a:pt x="32424" y="22495"/>
                  </a:lnTo>
                  <a:lnTo>
                    <a:pt x="32543" y="22257"/>
                  </a:lnTo>
                  <a:lnTo>
                    <a:pt x="32614" y="22115"/>
                  </a:lnTo>
                  <a:lnTo>
                    <a:pt x="32661" y="21949"/>
                  </a:lnTo>
                  <a:lnTo>
                    <a:pt x="32709" y="21687"/>
                  </a:lnTo>
                  <a:lnTo>
                    <a:pt x="32733" y="21426"/>
                  </a:lnTo>
                  <a:lnTo>
                    <a:pt x="32756" y="20856"/>
                  </a:lnTo>
                  <a:lnTo>
                    <a:pt x="32733" y="20238"/>
                  </a:lnTo>
                  <a:lnTo>
                    <a:pt x="32685" y="19621"/>
                  </a:lnTo>
                  <a:lnTo>
                    <a:pt x="32566" y="18362"/>
                  </a:lnTo>
                  <a:lnTo>
                    <a:pt x="32519" y="17768"/>
                  </a:lnTo>
                  <a:lnTo>
                    <a:pt x="32495" y="17222"/>
                  </a:lnTo>
                  <a:lnTo>
                    <a:pt x="39811" y="13516"/>
                  </a:lnTo>
                  <a:lnTo>
                    <a:pt x="39811" y="10048"/>
                  </a:lnTo>
                  <a:lnTo>
                    <a:pt x="199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2265450" y="2963200"/>
              <a:ext cx="540400" cy="314750"/>
            </a:xfrm>
            <a:custGeom>
              <a:avLst/>
              <a:gdLst/>
              <a:ahLst/>
              <a:cxnLst/>
              <a:rect l="l" t="t" r="r" b="b"/>
              <a:pathLst>
                <a:path w="21616" h="12590" extrusionOk="0">
                  <a:moveTo>
                    <a:pt x="0" y="0"/>
                  </a:moveTo>
                  <a:lnTo>
                    <a:pt x="0" y="7625"/>
                  </a:lnTo>
                  <a:lnTo>
                    <a:pt x="24" y="7839"/>
                  </a:lnTo>
                  <a:lnTo>
                    <a:pt x="72" y="8076"/>
                  </a:lnTo>
                  <a:lnTo>
                    <a:pt x="143" y="8290"/>
                  </a:lnTo>
                  <a:lnTo>
                    <a:pt x="262" y="8504"/>
                  </a:lnTo>
                  <a:lnTo>
                    <a:pt x="380" y="8741"/>
                  </a:lnTo>
                  <a:lnTo>
                    <a:pt x="523" y="8955"/>
                  </a:lnTo>
                  <a:lnTo>
                    <a:pt x="689" y="9169"/>
                  </a:lnTo>
                  <a:lnTo>
                    <a:pt x="903" y="9383"/>
                  </a:lnTo>
                  <a:lnTo>
                    <a:pt x="1117" y="9596"/>
                  </a:lnTo>
                  <a:lnTo>
                    <a:pt x="1354" y="9810"/>
                  </a:lnTo>
                  <a:lnTo>
                    <a:pt x="1616" y="10024"/>
                  </a:lnTo>
                  <a:lnTo>
                    <a:pt x="1901" y="10214"/>
                  </a:lnTo>
                  <a:lnTo>
                    <a:pt x="2209" y="10428"/>
                  </a:lnTo>
                  <a:lnTo>
                    <a:pt x="2518" y="10618"/>
                  </a:lnTo>
                  <a:lnTo>
                    <a:pt x="3207" y="10974"/>
                  </a:lnTo>
                  <a:lnTo>
                    <a:pt x="3991" y="11330"/>
                  </a:lnTo>
                  <a:lnTo>
                    <a:pt x="4798" y="11639"/>
                  </a:lnTo>
                  <a:lnTo>
                    <a:pt x="5701" y="11900"/>
                  </a:lnTo>
                  <a:lnTo>
                    <a:pt x="6627" y="12138"/>
                  </a:lnTo>
                  <a:lnTo>
                    <a:pt x="7625" y="12328"/>
                  </a:lnTo>
                  <a:lnTo>
                    <a:pt x="8646" y="12470"/>
                  </a:lnTo>
                  <a:lnTo>
                    <a:pt x="9169" y="12518"/>
                  </a:lnTo>
                  <a:lnTo>
                    <a:pt x="9715" y="12542"/>
                  </a:lnTo>
                  <a:lnTo>
                    <a:pt x="10262" y="12565"/>
                  </a:lnTo>
                  <a:lnTo>
                    <a:pt x="10808" y="12589"/>
                  </a:lnTo>
                  <a:lnTo>
                    <a:pt x="11378" y="12565"/>
                  </a:lnTo>
                  <a:lnTo>
                    <a:pt x="11948" y="12542"/>
                  </a:lnTo>
                  <a:lnTo>
                    <a:pt x="12946" y="12470"/>
                  </a:lnTo>
                  <a:lnTo>
                    <a:pt x="13896" y="12328"/>
                  </a:lnTo>
                  <a:lnTo>
                    <a:pt x="14822" y="12162"/>
                  </a:lnTo>
                  <a:lnTo>
                    <a:pt x="15725" y="11948"/>
                  </a:lnTo>
                  <a:lnTo>
                    <a:pt x="16556" y="11710"/>
                  </a:lnTo>
                  <a:lnTo>
                    <a:pt x="17340" y="11425"/>
                  </a:lnTo>
                  <a:lnTo>
                    <a:pt x="18076" y="11117"/>
                  </a:lnTo>
                  <a:lnTo>
                    <a:pt x="18765" y="10784"/>
                  </a:lnTo>
                  <a:lnTo>
                    <a:pt x="19383" y="10428"/>
                  </a:lnTo>
                  <a:lnTo>
                    <a:pt x="19929" y="10071"/>
                  </a:lnTo>
                  <a:lnTo>
                    <a:pt x="20428" y="9668"/>
                  </a:lnTo>
                  <a:lnTo>
                    <a:pt x="20618" y="9478"/>
                  </a:lnTo>
                  <a:lnTo>
                    <a:pt x="20832" y="9288"/>
                  </a:lnTo>
                  <a:lnTo>
                    <a:pt x="20998" y="9074"/>
                  </a:lnTo>
                  <a:lnTo>
                    <a:pt x="21141" y="8860"/>
                  </a:lnTo>
                  <a:lnTo>
                    <a:pt x="21283" y="8670"/>
                  </a:lnTo>
                  <a:lnTo>
                    <a:pt x="21402" y="8456"/>
                  </a:lnTo>
                  <a:lnTo>
                    <a:pt x="21473" y="8242"/>
                  </a:lnTo>
                  <a:lnTo>
                    <a:pt x="21544" y="8029"/>
                  </a:lnTo>
                  <a:lnTo>
                    <a:pt x="21592" y="7839"/>
                  </a:lnTo>
                  <a:lnTo>
                    <a:pt x="21616" y="7625"/>
                  </a:lnTo>
                  <a:lnTo>
                    <a:pt x="21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2564150" y="2963200"/>
              <a:ext cx="241700" cy="313550"/>
            </a:xfrm>
            <a:custGeom>
              <a:avLst/>
              <a:gdLst/>
              <a:ahLst/>
              <a:cxnLst/>
              <a:rect l="l" t="t" r="r" b="b"/>
              <a:pathLst>
                <a:path w="9668" h="12542" extrusionOk="0">
                  <a:moveTo>
                    <a:pt x="0" y="0"/>
                  </a:moveTo>
                  <a:lnTo>
                    <a:pt x="0" y="12542"/>
                  </a:lnTo>
                  <a:lnTo>
                    <a:pt x="998" y="12470"/>
                  </a:lnTo>
                  <a:lnTo>
                    <a:pt x="1948" y="12328"/>
                  </a:lnTo>
                  <a:lnTo>
                    <a:pt x="2874" y="12162"/>
                  </a:lnTo>
                  <a:lnTo>
                    <a:pt x="3777" y="11948"/>
                  </a:lnTo>
                  <a:lnTo>
                    <a:pt x="4608" y="11710"/>
                  </a:lnTo>
                  <a:lnTo>
                    <a:pt x="5392" y="11425"/>
                  </a:lnTo>
                  <a:lnTo>
                    <a:pt x="6128" y="11117"/>
                  </a:lnTo>
                  <a:lnTo>
                    <a:pt x="6817" y="10784"/>
                  </a:lnTo>
                  <a:lnTo>
                    <a:pt x="7435" y="10428"/>
                  </a:lnTo>
                  <a:lnTo>
                    <a:pt x="7981" y="10071"/>
                  </a:lnTo>
                  <a:lnTo>
                    <a:pt x="8480" y="9668"/>
                  </a:lnTo>
                  <a:lnTo>
                    <a:pt x="8670" y="9478"/>
                  </a:lnTo>
                  <a:lnTo>
                    <a:pt x="8884" y="9288"/>
                  </a:lnTo>
                  <a:lnTo>
                    <a:pt x="9050" y="9074"/>
                  </a:lnTo>
                  <a:lnTo>
                    <a:pt x="9193" y="8860"/>
                  </a:lnTo>
                  <a:lnTo>
                    <a:pt x="9335" y="8670"/>
                  </a:lnTo>
                  <a:lnTo>
                    <a:pt x="9454" y="8456"/>
                  </a:lnTo>
                  <a:lnTo>
                    <a:pt x="9525" y="8242"/>
                  </a:lnTo>
                  <a:lnTo>
                    <a:pt x="9596" y="8029"/>
                  </a:lnTo>
                  <a:lnTo>
                    <a:pt x="9644" y="7839"/>
                  </a:lnTo>
                  <a:lnTo>
                    <a:pt x="9668" y="7625"/>
                  </a:lnTo>
                  <a:lnTo>
                    <a:pt x="966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2082550" y="2709025"/>
              <a:ext cx="905600" cy="457275"/>
            </a:xfrm>
            <a:custGeom>
              <a:avLst/>
              <a:gdLst/>
              <a:ahLst/>
              <a:cxnLst/>
              <a:rect l="l" t="t" r="r" b="b"/>
              <a:pathLst>
                <a:path w="36224" h="18291" extrusionOk="0">
                  <a:moveTo>
                    <a:pt x="18124" y="1"/>
                  </a:moveTo>
                  <a:lnTo>
                    <a:pt x="1544" y="8362"/>
                  </a:lnTo>
                  <a:lnTo>
                    <a:pt x="0" y="7863"/>
                  </a:lnTo>
                  <a:lnTo>
                    <a:pt x="0" y="9146"/>
                  </a:lnTo>
                  <a:lnTo>
                    <a:pt x="18124" y="18291"/>
                  </a:lnTo>
                  <a:lnTo>
                    <a:pt x="36224" y="9146"/>
                  </a:lnTo>
                  <a:lnTo>
                    <a:pt x="36224" y="7863"/>
                  </a:lnTo>
                  <a:lnTo>
                    <a:pt x="34751" y="8386"/>
                  </a:lnTo>
                  <a:lnTo>
                    <a:pt x="181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2082550" y="2676975"/>
              <a:ext cx="905600" cy="457250"/>
            </a:xfrm>
            <a:custGeom>
              <a:avLst/>
              <a:gdLst/>
              <a:ahLst/>
              <a:cxnLst/>
              <a:rect l="l" t="t" r="r" b="b"/>
              <a:pathLst>
                <a:path w="36224" h="18290" extrusionOk="0">
                  <a:moveTo>
                    <a:pt x="18124" y="0"/>
                  </a:moveTo>
                  <a:lnTo>
                    <a:pt x="0" y="9145"/>
                  </a:lnTo>
                  <a:lnTo>
                    <a:pt x="18124" y="18290"/>
                  </a:lnTo>
                  <a:lnTo>
                    <a:pt x="36224" y="9145"/>
                  </a:lnTo>
                  <a:lnTo>
                    <a:pt x="18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2539800" y="2865800"/>
              <a:ext cx="220925" cy="289225"/>
            </a:xfrm>
            <a:custGeom>
              <a:avLst/>
              <a:gdLst/>
              <a:ahLst/>
              <a:cxnLst/>
              <a:rect l="l" t="t" r="r" b="b"/>
              <a:pathLst>
                <a:path w="8837" h="11569" extrusionOk="0">
                  <a:moveTo>
                    <a:pt x="309" y="1"/>
                  </a:moveTo>
                  <a:lnTo>
                    <a:pt x="238" y="48"/>
                  </a:lnTo>
                  <a:lnTo>
                    <a:pt x="167" y="119"/>
                  </a:lnTo>
                  <a:lnTo>
                    <a:pt x="95" y="191"/>
                  </a:lnTo>
                  <a:lnTo>
                    <a:pt x="48" y="262"/>
                  </a:lnTo>
                  <a:lnTo>
                    <a:pt x="24" y="357"/>
                  </a:lnTo>
                  <a:lnTo>
                    <a:pt x="0" y="452"/>
                  </a:lnTo>
                  <a:lnTo>
                    <a:pt x="0" y="571"/>
                  </a:lnTo>
                  <a:lnTo>
                    <a:pt x="0" y="666"/>
                  </a:lnTo>
                  <a:lnTo>
                    <a:pt x="48" y="761"/>
                  </a:lnTo>
                  <a:lnTo>
                    <a:pt x="95" y="856"/>
                  </a:lnTo>
                  <a:lnTo>
                    <a:pt x="167" y="927"/>
                  </a:lnTo>
                  <a:lnTo>
                    <a:pt x="238" y="998"/>
                  </a:lnTo>
                  <a:lnTo>
                    <a:pt x="357" y="1069"/>
                  </a:lnTo>
                  <a:lnTo>
                    <a:pt x="1212" y="1354"/>
                  </a:lnTo>
                  <a:lnTo>
                    <a:pt x="2091" y="1640"/>
                  </a:lnTo>
                  <a:lnTo>
                    <a:pt x="2993" y="1948"/>
                  </a:lnTo>
                  <a:lnTo>
                    <a:pt x="3444" y="2115"/>
                  </a:lnTo>
                  <a:lnTo>
                    <a:pt x="3896" y="2281"/>
                  </a:lnTo>
                  <a:lnTo>
                    <a:pt x="4323" y="2471"/>
                  </a:lnTo>
                  <a:lnTo>
                    <a:pt x="4751" y="2685"/>
                  </a:lnTo>
                  <a:lnTo>
                    <a:pt x="5155" y="2922"/>
                  </a:lnTo>
                  <a:lnTo>
                    <a:pt x="5535" y="3183"/>
                  </a:lnTo>
                  <a:lnTo>
                    <a:pt x="5891" y="3469"/>
                  </a:lnTo>
                  <a:lnTo>
                    <a:pt x="6224" y="3777"/>
                  </a:lnTo>
                  <a:lnTo>
                    <a:pt x="6532" y="4110"/>
                  </a:lnTo>
                  <a:lnTo>
                    <a:pt x="6794" y="4466"/>
                  </a:lnTo>
                  <a:lnTo>
                    <a:pt x="7007" y="4846"/>
                  </a:lnTo>
                  <a:lnTo>
                    <a:pt x="7174" y="5226"/>
                  </a:lnTo>
                  <a:lnTo>
                    <a:pt x="7340" y="5630"/>
                  </a:lnTo>
                  <a:lnTo>
                    <a:pt x="7459" y="6010"/>
                  </a:lnTo>
                  <a:lnTo>
                    <a:pt x="7554" y="6438"/>
                  </a:lnTo>
                  <a:lnTo>
                    <a:pt x="7625" y="6841"/>
                  </a:lnTo>
                  <a:lnTo>
                    <a:pt x="7696" y="7245"/>
                  </a:lnTo>
                  <a:lnTo>
                    <a:pt x="7744" y="7673"/>
                  </a:lnTo>
                  <a:lnTo>
                    <a:pt x="7744" y="8100"/>
                  </a:lnTo>
                  <a:lnTo>
                    <a:pt x="7768" y="8528"/>
                  </a:lnTo>
                  <a:lnTo>
                    <a:pt x="7744" y="9383"/>
                  </a:lnTo>
                  <a:lnTo>
                    <a:pt x="7696" y="10214"/>
                  </a:lnTo>
                  <a:lnTo>
                    <a:pt x="7649" y="11046"/>
                  </a:lnTo>
                  <a:lnTo>
                    <a:pt x="7649" y="11165"/>
                  </a:lnTo>
                  <a:lnTo>
                    <a:pt x="7672" y="11283"/>
                  </a:lnTo>
                  <a:lnTo>
                    <a:pt x="7720" y="11355"/>
                  </a:lnTo>
                  <a:lnTo>
                    <a:pt x="7768" y="11450"/>
                  </a:lnTo>
                  <a:lnTo>
                    <a:pt x="7863" y="11497"/>
                  </a:lnTo>
                  <a:lnTo>
                    <a:pt x="7934" y="11545"/>
                  </a:lnTo>
                  <a:lnTo>
                    <a:pt x="8029" y="11568"/>
                  </a:lnTo>
                  <a:lnTo>
                    <a:pt x="8243" y="11568"/>
                  </a:lnTo>
                  <a:lnTo>
                    <a:pt x="8338" y="11545"/>
                  </a:lnTo>
                  <a:lnTo>
                    <a:pt x="8433" y="11497"/>
                  </a:lnTo>
                  <a:lnTo>
                    <a:pt x="8504" y="11426"/>
                  </a:lnTo>
                  <a:lnTo>
                    <a:pt x="8599" y="11355"/>
                  </a:lnTo>
                  <a:lnTo>
                    <a:pt x="8646" y="11283"/>
                  </a:lnTo>
                  <a:lnTo>
                    <a:pt x="8694" y="11165"/>
                  </a:lnTo>
                  <a:lnTo>
                    <a:pt x="8718" y="11046"/>
                  </a:lnTo>
                  <a:lnTo>
                    <a:pt x="8789" y="10072"/>
                  </a:lnTo>
                  <a:lnTo>
                    <a:pt x="8813" y="9098"/>
                  </a:lnTo>
                  <a:lnTo>
                    <a:pt x="8836" y="8599"/>
                  </a:lnTo>
                  <a:lnTo>
                    <a:pt x="8813" y="8100"/>
                  </a:lnTo>
                  <a:lnTo>
                    <a:pt x="8789" y="7625"/>
                  </a:lnTo>
                  <a:lnTo>
                    <a:pt x="8741" y="7126"/>
                  </a:lnTo>
                  <a:lnTo>
                    <a:pt x="8694" y="6628"/>
                  </a:lnTo>
                  <a:lnTo>
                    <a:pt x="8599" y="6153"/>
                  </a:lnTo>
                  <a:lnTo>
                    <a:pt x="8480" y="5678"/>
                  </a:lnTo>
                  <a:lnTo>
                    <a:pt x="8338" y="5226"/>
                  </a:lnTo>
                  <a:lnTo>
                    <a:pt x="8148" y="4775"/>
                  </a:lnTo>
                  <a:lnTo>
                    <a:pt x="7958" y="4324"/>
                  </a:lnTo>
                  <a:lnTo>
                    <a:pt x="7696" y="3896"/>
                  </a:lnTo>
                  <a:lnTo>
                    <a:pt x="7411" y="3492"/>
                  </a:lnTo>
                  <a:lnTo>
                    <a:pt x="7102" y="3136"/>
                  </a:lnTo>
                  <a:lnTo>
                    <a:pt x="6770" y="2780"/>
                  </a:lnTo>
                  <a:lnTo>
                    <a:pt x="6414" y="2495"/>
                  </a:lnTo>
                  <a:lnTo>
                    <a:pt x="6010" y="2210"/>
                  </a:lnTo>
                  <a:lnTo>
                    <a:pt x="5606" y="1948"/>
                  </a:lnTo>
                  <a:lnTo>
                    <a:pt x="5178" y="1711"/>
                  </a:lnTo>
                  <a:lnTo>
                    <a:pt x="4751" y="1497"/>
                  </a:lnTo>
                  <a:lnTo>
                    <a:pt x="4300" y="1307"/>
                  </a:lnTo>
                  <a:lnTo>
                    <a:pt x="3373" y="951"/>
                  </a:lnTo>
                  <a:lnTo>
                    <a:pt x="2447" y="642"/>
                  </a:lnTo>
                  <a:lnTo>
                    <a:pt x="1520" y="333"/>
                  </a:lnTo>
                  <a:lnTo>
                    <a:pt x="642" y="24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2714975" y="3156775"/>
              <a:ext cx="60000" cy="124725"/>
            </a:xfrm>
            <a:custGeom>
              <a:avLst/>
              <a:gdLst/>
              <a:ahLst/>
              <a:cxnLst/>
              <a:rect l="l" t="t" r="r" b="b"/>
              <a:pathLst>
                <a:path w="2400" h="4989" extrusionOk="0">
                  <a:moveTo>
                    <a:pt x="1093" y="1"/>
                  </a:moveTo>
                  <a:lnTo>
                    <a:pt x="903" y="48"/>
                  </a:lnTo>
                  <a:lnTo>
                    <a:pt x="761" y="119"/>
                  </a:lnTo>
                  <a:lnTo>
                    <a:pt x="642" y="214"/>
                  </a:lnTo>
                  <a:lnTo>
                    <a:pt x="547" y="333"/>
                  </a:lnTo>
                  <a:lnTo>
                    <a:pt x="475" y="476"/>
                  </a:lnTo>
                  <a:lnTo>
                    <a:pt x="404" y="642"/>
                  </a:lnTo>
                  <a:lnTo>
                    <a:pt x="357" y="784"/>
                  </a:lnTo>
                  <a:lnTo>
                    <a:pt x="285" y="1093"/>
                  </a:lnTo>
                  <a:lnTo>
                    <a:pt x="190" y="1497"/>
                  </a:lnTo>
                  <a:lnTo>
                    <a:pt x="143" y="1901"/>
                  </a:lnTo>
                  <a:lnTo>
                    <a:pt x="95" y="2305"/>
                  </a:lnTo>
                  <a:lnTo>
                    <a:pt x="48" y="2708"/>
                  </a:lnTo>
                  <a:lnTo>
                    <a:pt x="24" y="3682"/>
                  </a:lnTo>
                  <a:lnTo>
                    <a:pt x="0" y="4276"/>
                  </a:lnTo>
                  <a:lnTo>
                    <a:pt x="24" y="4466"/>
                  </a:lnTo>
                  <a:lnTo>
                    <a:pt x="24" y="4561"/>
                  </a:lnTo>
                  <a:lnTo>
                    <a:pt x="333" y="4585"/>
                  </a:lnTo>
                  <a:lnTo>
                    <a:pt x="333" y="4585"/>
                  </a:lnTo>
                  <a:lnTo>
                    <a:pt x="309" y="4062"/>
                  </a:lnTo>
                  <a:lnTo>
                    <a:pt x="357" y="4300"/>
                  </a:lnTo>
                  <a:lnTo>
                    <a:pt x="428" y="4537"/>
                  </a:lnTo>
                  <a:lnTo>
                    <a:pt x="523" y="4775"/>
                  </a:lnTo>
                  <a:lnTo>
                    <a:pt x="618" y="4989"/>
                  </a:lnTo>
                  <a:lnTo>
                    <a:pt x="974" y="4965"/>
                  </a:lnTo>
                  <a:lnTo>
                    <a:pt x="1307" y="4917"/>
                  </a:lnTo>
                  <a:lnTo>
                    <a:pt x="1639" y="4846"/>
                  </a:lnTo>
                  <a:lnTo>
                    <a:pt x="1972" y="4775"/>
                  </a:lnTo>
                  <a:lnTo>
                    <a:pt x="2114" y="4727"/>
                  </a:lnTo>
                  <a:lnTo>
                    <a:pt x="2186" y="4680"/>
                  </a:lnTo>
                  <a:lnTo>
                    <a:pt x="2233" y="4632"/>
                  </a:lnTo>
                  <a:lnTo>
                    <a:pt x="2304" y="4514"/>
                  </a:lnTo>
                  <a:lnTo>
                    <a:pt x="2304" y="4395"/>
                  </a:lnTo>
                  <a:lnTo>
                    <a:pt x="2376" y="3777"/>
                  </a:lnTo>
                  <a:lnTo>
                    <a:pt x="2399" y="3160"/>
                  </a:lnTo>
                  <a:lnTo>
                    <a:pt x="2376" y="2542"/>
                  </a:lnTo>
                  <a:lnTo>
                    <a:pt x="2328" y="1925"/>
                  </a:lnTo>
                  <a:lnTo>
                    <a:pt x="2281" y="1640"/>
                  </a:lnTo>
                  <a:lnTo>
                    <a:pt x="2209" y="1307"/>
                  </a:lnTo>
                  <a:lnTo>
                    <a:pt x="2114" y="951"/>
                  </a:lnTo>
                  <a:lnTo>
                    <a:pt x="1948" y="618"/>
                  </a:lnTo>
                  <a:lnTo>
                    <a:pt x="1877" y="452"/>
                  </a:lnTo>
                  <a:lnTo>
                    <a:pt x="1782" y="309"/>
                  </a:lnTo>
                  <a:lnTo>
                    <a:pt x="1663" y="191"/>
                  </a:lnTo>
                  <a:lnTo>
                    <a:pt x="1544" y="96"/>
                  </a:lnTo>
                  <a:lnTo>
                    <a:pt x="1402" y="48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2710225" y="3128875"/>
              <a:ext cx="68300" cy="68300"/>
            </a:xfrm>
            <a:custGeom>
              <a:avLst/>
              <a:gdLst/>
              <a:ahLst/>
              <a:cxnLst/>
              <a:rect l="l" t="t" r="r" b="b"/>
              <a:pathLst>
                <a:path w="2732" h="2732" extrusionOk="0">
                  <a:moveTo>
                    <a:pt x="1354" y="0"/>
                  </a:moveTo>
                  <a:lnTo>
                    <a:pt x="1093" y="24"/>
                  </a:lnTo>
                  <a:lnTo>
                    <a:pt x="832" y="95"/>
                  </a:lnTo>
                  <a:lnTo>
                    <a:pt x="594" y="238"/>
                  </a:lnTo>
                  <a:lnTo>
                    <a:pt x="404" y="404"/>
                  </a:lnTo>
                  <a:lnTo>
                    <a:pt x="238" y="594"/>
                  </a:lnTo>
                  <a:lnTo>
                    <a:pt x="95" y="832"/>
                  </a:lnTo>
                  <a:lnTo>
                    <a:pt x="24" y="1093"/>
                  </a:lnTo>
                  <a:lnTo>
                    <a:pt x="0" y="1354"/>
                  </a:lnTo>
                  <a:lnTo>
                    <a:pt x="24" y="1639"/>
                  </a:lnTo>
                  <a:lnTo>
                    <a:pt x="95" y="1900"/>
                  </a:lnTo>
                  <a:lnTo>
                    <a:pt x="238" y="2114"/>
                  </a:lnTo>
                  <a:lnTo>
                    <a:pt x="404" y="2328"/>
                  </a:lnTo>
                  <a:lnTo>
                    <a:pt x="594" y="2494"/>
                  </a:lnTo>
                  <a:lnTo>
                    <a:pt x="832" y="2613"/>
                  </a:lnTo>
                  <a:lnTo>
                    <a:pt x="1093" y="2708"/>
                  </a:lnTo>
                  <a:lnTo>
                    <a:pt x="1354" y="2732"/>
                  </a:lnTo>
                  <a:lnTo>
                    <a:pt x="1639" y="2708"/>
                  </a:lnTo>
                  <a:lnTo>
                    <a:pt x="1901" y="2613"/>
                  </a:lnTo>
                  <a:lnTo>
                    <a:pt x="2114" y="2494"/>
                  </a:lnTo>
                  <a:lnTo>
                    <a:pt x="2328" y="2328"/>
                  </a:lnTo>
                  <a:lnTo>
                    <a:pt x="2494" y="2114"/>
                  </a:lnTo>
                  <a:lnTo>
                    <a:pt x="2613" y="1900"/>
                  </a:lnTo>
                  <a:lnTo>
                    <a:pt x="2684" y="1639"/>
                  </a:lnTo>
                  <a:lnTo>
                    <a:pt x="2732" y="1354"/>
                  </a:lnTo>
                  <a:lnTo>
                    <a:pt x="2684" y="1093"/>
                  </a:lnTo>
                  <a:lnTo>
                    <a:pt x="2613" y="832"/>
                  </a:lnTo>
                  <a:lnTo>
                    <a:pt x="2494" y="594"/>
                  </a:lnTo>
                  <a:lnTo>
                    <a:pt x="2328" y="404"/>
                  </a:lnTo>
                  <a:lnTo>
                    <a:pt x="2114" y="238"/>
                  </a:lnTo>
                  <a:lnTo>
                    <a:pt x="1901" y="95"/>
                  </a:lnTo>
                  <a:lnTo>
                    <a:pt x="1639" y="2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7" name="Google Shape;437;p7"/>
          <p:cNvGrpSpPr/>
          <p:nvPr/>
        </p:nvGrpSpPr>
        <p:grpSpPr>
          <a:xfrm rot="-949166">
            <a:off x="435882" y="238635"/>
            <a:ext cx="441819" cy="815168"/>
            <a:chOff x="1400150" y="238125"/>
            <a:chExt cx="388525" cy="716900"/>
          </a:xfrm>
        </p:grpSpPr>
        <p:sp>
          <p:nvSpPr>
            <p:cNvPr id="438" name="Google Shape;438;p7"/>
            <p:cNvSpPr/>
            <p:nvPr/>
          </p:nvSpPr>
          <p:spPr>
            <a:xfrm>
              <a:off x="1400150" y="238125"/>
              <a:ext cx="388525" cy="716900"/>
            </a:xfrm>
            <a:custGeom>
              <a:avLst/>
              <a:gdLst/>
              <a:ahLst/>
              <a:cxnLst/>
              <a:rect l="l" t="t" r="r" b="b"/>
              <a:pathLst>
                <a:path w="15541" h="28676" extrusionOk="0">
                  <a:moveTo>
                    <a:pt x="8591" y="0"/>
                  </a:moveTo>
                  <a:lnTo>
                    <a:pt x="8362" y="19"/>
                  </a:lnTo>
                  <a:lnTo>
                    <a:pt x="8133" y="38"/>
                  </a:lnTo>
                  <a:lnTo>
                    <a:pt x="7923" y="76"/>
                  </a:lnTo>
                  <a:lnTo>
                    <a:pt x="7694" y="115"/>
                  </a:lnTo>
                  <a:lnTo>
                    <a:pt x="7484" y="172"/>
                  </a:lnTo>
                  <a:lnTo>
                    <a:pt x="7255" y="248"/>
                  </a:lnTo>
                  <a:lnTo>
                    <a:pt x="7045" y="325"/>
                  </a:lnTo>
                  <a:lnTo>
                    <a:pt x="6778" y="458"/>
                  </a:lnTo>
                  <a:lnTo>
                    <a:pt x="6529" y="592"/>
                  </a:lnTo>
                  <a:lnTo>
                    <a:pt x="6300" y="745"/>
                  </a:lnTo>
                  <a:lnTo>
                    <a:pt x="6071" y="897"/>
                  </a:lnTo>
                  <a:lnTo>
                    <a:pt x="5861" y="1069"/>
                  </a:lnTo>
                  <a:lnTo>
                    <a:pt x="5670" y="1241"/>
                  </a:lnTo>
                  <a:lnTo>
                    <a:pt x="5479" y="1432"/>
                  </a:lnTo>
                  <a:lnTo>
                    <a:pt x="5307" y="1604"/>
                  </a:lnTo>
                  <a:lnTo>
                    <a:pt x="5002" y="1986"/>
                  </a:lnTo>
                  <a:lnTo>
                    <a:pt x="4735" y="2348"/>
                  </a:lnTo>
                  <a:lnTo>
                    <a:pt x="4506" y="2711"/>
                  </a:lnTo>
                  <a:lnTo>
                    <a:pt x="4296" y="3016"/>
                  </a:lnTo>
                  <a:lnTo>
                    <a:pt x="2768" y="5537"/>
                  </a:lnTo>
                  <a:lnTo>
                    <a:pt x="2024" y="6758"/>
                  </a:lnTo>
                  <a:lnTo>
                    <a:pt x="1814" y="7102"/>
                  </a:lnTo>
                  <a:lnTo>
                    <a:pt x="1585" y="7541"/>
                  </a:lnTo>
                  <a:lnTo>
                    <a:pt x="1470" y="7808"/>
                  </a:lnTo>
                  <a:lnTo>
                    <a:pt x="1375" y="8076"/>
                  </a:lnTo>
                  <a:lnTo>
                    <a:pt x="1279" y="8362"/>
                  </a:lnTo>
                  <a:lnTo>
                    <a:pt x="1203" y="8668"/>
                  </a:lnTo>
                  <a:lnTo>
                    <a:pt x="1165" y="8973"/>
                  </a:lnTo>
                  <a:lnTo>
                    <a:pt x="1146" y="9298"/>
                  </a:lnTo>
                  <a:lnTo>
                    <a:pt x="1184" y="9622"/>
                  </a:lnTo>
                  <a:lnTo>
                    <a:pt x="1241" y="9966"/>
                  </a:lnTo>
                  <a:lnTo>
                    <a:pt x="1298" y="10119"/>
                  </a:lnTo>
                  <a:lnTo>
                    <a:pt x="1356" y="10290"/>
                  </a:lnTo>
                  <a:lnTo>
                    <a:pt x="1432" y="10462"/>
                  </a:lnTo>
                  <a:lnTo>
                    <a:pt x="1527" y="10615"/>
                  </a:lnTo>
                  <a:lnTo>
                    <a:pt x="1623" y="10787"/>
                  </a:lnTo>
                  <a:lnTo>
                    <a:pt x="1756" y="10959"/>
                  </a:lnTo>
                  <a:lnTo>
                    <a:pt x="1890" y="11111"/>
                  </a:lnTo>
                  <a:lnTo>
                    <a:pt x="2043" y="11283"/>
                  </a:lnTo>
                  <a:lnTo>
                    <a:pt x="2310" y="11512"/>
                  </a:lnTo>
                  <a:lnTo>
                    <a:pt x="2616" y="11722"/>
                  </a:lnTo>
                  <a:lnTo>
                    <a:pt x="2921" y="11894"/>
                  </a:lnTo>
                  <a:lnTo>
                    <a:pt x="3227" y="12047"/>
                  </a:lnTo>
                  <a:lnTo>
                    <a:pt x="3570" y="12161"/>
                  </a:lnTo>
                  <a:lnTo>
                    <a:pt x="3895" y="12257"/>
                  </a:lnTo>
                  <a:lnTo>
                    <a:pt x="4238" y="12314"/>
                  </a:lnTo>
                  <a:lnTo>
                    <a:pt x="4563" y="12371"/>
                  </a:lnTo>
                  <a:lnTo>
                    <a:pt x="4047" y="16362"/>
                  </a:lnTo>
                  <a:lnTo>
                    <a:pt x="3551" y="20371"/>
                  </a:lnTo>
                  <a:lnTo>
                    <a:pt x="3112" y="20333"/>
                  </a:lnTo>
                  <a:lnTo>
                    <a:pt x="2845" y="20333"/>
                  </a:lnTo>
                  <a:lnTo>
                    <a:pt x="2577" y="20371"/>
                  </a:lnTo>
                  <a:lnTo>
                    <a:pt x="2329" y="20409"/>
                  </a:lnTo>
                  <a:lnTo>
                    <a:pt x="2062" y="20485"/>
                  </a:lnTo>
                  <a:lnTo>
                    <a:pt x="1833" y="20600"/>
                  </a:lnTo>
                  <a:lnTo>
                    <a:pt x="1604" y="20714"/>
                  </a:lnTo>
                  <a:lnTo>
                    <a:pt x="1375" y="20867"/>
                  </a:lnTo>
                  <a:lnTo>
                    <a:pt x="1184" y="21039"/>
                  </a:lnTo>
                  <a:lnTo>
                    <a:pt x="993" y="21211"/>
                  </a:lnTo>
                  <a:lnTo>
                    <a:pt x="821" y="21421"/>
                  </a:lnTo>
                  <a:lnTo>
                    <a:pt x="668" y="21650"/>
                  </a:lnTo>
                  <a:lnTo>
                    <a:pt x="535" y="21879"/>
                  </a:lnTo>
                  <a:lnTo>
                    <a:pt x="420" y="22146"/>
                  </a:lnTo>
                  <a:lnTo>
                    <a:pt x="344" y="22414"/>
                  </a:lnTo>
                  <a:lnTo>
                    <a:pt x="267" y="22681"/>
                  </a:lnTo>
                  <a:lnTo>
                    <a:pt x="229" y="22986"/>
                  </a:lnTo>
                  <a:lnTo>
                    <a:pt x="0" y="25316"/>
                  </a:lnTo>
                  <a:lnTo>
                    <a:pt x="0" y="25678"/>
                  </a:lnTo>
                  <a:lnTo>
                    <a:pt x="19" y="26022"/>
                  </a:lnTo>
                  <a:lnTo>
                    <a:pt x="95" y="26346"/>
                  </a:lnTo>
                  <a:lnTo>
                    <a:pt x="210" y="26652"/>
                  </a:lnTo>
                  <a:lnTo>
                    <a:pt x="344" y="26957"/>
                  </a:lnTo>
                  <a:lnTo>
                    <a:pt x="535" y="27225"/>
                  </a:lnTo>
                  <a:lnTo>
                    <a:pt x="764" y="27454"/>
                  </a:lnTo>
                  <a:lnTo>
                    <a:pt x="1012" y="27683"/>
                  </a:lnTo>
                  <a:lnTo>
                    <a:pt x="1203" y="27855"/>
                  </a:lnTo>
                  <a:lnTo>
                    <a:pt x="1413" y="28027"/>
                  </a:lnTo>
                  <a:lnTo>
                    <a:pt x="1623" y="28160"/>
                  </a:lnTo>
                  <a:lnTo>
                    <a:pt x="1871" y="28275"/>
                  </a:lnTo>
                  <a:lnTo>
                    <a:pt x="2119" y="28370"/>
                  </a:lnTo>
                  <a:lnTo>
                    <a:pt x="2367" y="28447"/>
                  </a:lnTo>
                  <a:lnTo>
                    <a:pt x="2635" y="28504"/>
                  </a:lnTo>
                  <a:lnTo>
                    <a:pt x="2902" y="28523"/>
                  </a:lnTo>
                  <a:lnTo>
                    <a:pt x="4467" y="28580"/>
                  </a:lnTo>
                  <a:lnTo>
                    <a:pt x="5976" y="28637"/>
                  </a:lnTo>
                  <a:lnTo>
                    <a:pt x="7408" y="28657"/>
                  </a:lnTo>
                  <a:lnTo>
                    <a:pt x="8801" y="28676"/>
                  </a:lnTo>
                  <a:lnTo>
                    <a:pt x="10023" y="28657"/>
                  </a:lnTo>
                  <a:lnTo>
                    <a:pt x="11207" y="28637"/>
                  </a:lnTo>
                  <a:lnTo>
                    <a:pt x="11550" y="28618"/>
                  </a:lnTo>
                  <a:lnTo>
                    <a:pt x="11951" y="28599"/>
                  </a:lnTo>
                  <a:lnTo>
                    <a:pt x="12410" y="28523"/>
                  </a:lnTo>
                  <a:lnTo>
                    <a:pt x="12658" y="28466"/>
                  </a:lnTo>
                  <a:lnTo>
                    <a:pt x="12906" y="28389"/>
                  </a:lnTo>
                  <a:lnTo>
                    <a:pt x="13154" y="28313"/>
                  </a:lnTo>
                  <a:lnTo>
                    <a:pt x="13402" y="28198"/>
                  </a:lnTo>
                  <a:lnTo>
                    <a:pt x="13631" y="28065"/>
                  </a:lnTo>
                  <a:lnTo>
                    <a:pt x="13880" y="27893"/>
                  </a:lnTo>
                  <a:lnTo>
                    <a:pt x="14109" y="27721"/>
                  </a:lnTo>
                  <a:lnTo>
                    <a:pt x="14319" y="27492"/>
                  </a:lnTo>
                  <a:lnTo>
                    <a:pt x="14529" y="27244"/>
                  </a:lnTo>
                  <a:lnTo>
                    <a:pt x="14720" y="26957"/>
                  </a:lnTo>
                  <a:lnTo>
                    <a:pt x="14872" y="26709"/>
                  </a:lnTo>
                  <a:lnTo>
                    <a:pt x="14987" y="26461"/>
                  </a:lnTo>
                  <a:lnTo>
                    <a:pt x="15101" y="26194"/>
                  </a:lnTo>
                  <a:lnTo>
                    <a:pt x="15197" y="25926"/>
                  </a:lnTo>
                  <a:lnTo>
                    <a:pt x="15292" y="25659"/>
                  </a:lnTo>
                  <a:lnTo>
                    <a:pt x="15350" y="25392"/>
                  </a:lnTo>
                  <a:lnTo>
                    <a:pt x="15464" y="24838"/>
                  </a:lnTo>
                  <a:lnTo>
                    <a:pt x="15521" y="24304"/>
                  </a:lnTo>
                  <a:lnTo>
                    <a:pt x="15541" y="23788"/>
                  </a:lnTo>
                  <a:lnTo>
                    <a:pt x="15541" y="23292"/>
                  </a:lnTo>
                  <a:lnTo>
                    <a:pt x="15521" y="22834"/>
                  </a:lnTo>
                  <a:lnTo>
                    <a:pt x="15483" y="22547"/>
                  </a:lnTo>
                  <a:lnTo>
                    <a:pt x="15445" y="22299"/>
                  </a:lnTo>
                  <a:lnTo>
                    <a:pt x="15369" y="22032"/>
                  </a:lnTo>
                  <a:lnTo>
                    <a:pt x="15273" y="21803"/>
                  </a:lnTo>
                  <a:lnTo>
                    <a:pt x="15159" y="21574"/>
                  </a:lnTo>
                  <a:lnTo>
                    <a:pt x="15025" y="21364"/>
                  </a:lnTo>
                  <a:lnTo>
                    <a:pt x="14872" y="21154"/>
                  </a:lnTo>
                  <a:lnTo>
                    <a:pt x="14701" y="20963"/>
                  </a:lnTo>
                  <a:lnTo>
                    <a:pt x="14510" y="20810"/>
                  </a:lnTo>
                  <a:lnTo>
                    <a:pt x="14319" y="20657"/>
                  </a:lnTo>
                  <a:lnTo>
                    <a:pt x="14109" y="20524"/>
                  </a:lnTo>
                  <a:lnTo>
                    <a:pt x="13880" y="20409"/>
                  </a:lnTo>
                  <a:lnTo>
                    <a:pt x="13631" y="20314"/>
                  </a:lnTo>
                  <a:lnTo>
                    <a:pt x="13383" y="20237"/>
                  </a:lnTo>
                  <a:lnTo>
                    <a:pt x="13116" y="20180"/>
                  </a:lnTo>
                  <a:lnTo>
                    <a:pt x="12849" y="20142"/>
                  </a:lnTo>
                  <a:lnTo>
                    <a:pt x="12810" y="20142"/>
                  </a:lnTo>
                  <a:lnTo>
                    <a:pt x="12772" y="19664"/>
                  </a:lnTo>
                  <a:lnTo>
                    <a:pt x="12734" y="19206"/>
                  </a:lnTo>
                  <a:lnTo>
                    <a:pt x="12677" y="17335"/>
                  </a:lnTo>
                  <a:lnTo>
                    <a:pt x="12639" y="15445"/>
                  </a:lnTo>
                  <a:lnTo>
                    <a:pt x="12639" y="13555"/>
                  </a:lnTo>
                  <a:lnTo>
                    <a:pt x="12639" y="11665"/>
                  </a:lnTo>
                  <a:lnTo>
                    <a:pt x="12677" y="9889"/>
                  </a:lnTo>
                  <a:lnTo>
                    <a:pt x="12753" y="8133"/>
                  </a:lnTo>
                  <a:lnTo>
                    <a:pt x="12772" y="7618"/>
                  </a:lnTo>
                  <a:lnTo>
                    <a:pt x="12810" y="7083"/>
                  </a:lnTo>
                  <a:lnTo>
                    <a:pt x="12868" y="6338"/>
                  </a:lnTo>
                  <a:lnTo>
                    <a:pt x="12906" y="5556"/>
                  </a:lnTo>
                  <a:lnTo>
                    <a:pt x="12906" y="5155"/>
                  </a:lnTo>
                  <a:lnTo>
                    <a:pt x="12887" y="4754"/>
                  </a:lnTo>
                  <a:lnTo>
                    <a:pt x="12868" y="4353"/>
                  </a:lnTo>
                  <a:lnTo>
                    <a:pt x="12810" y="3952"/>
                  </a:lnTo>
                  <a:lnTo>
                    <a:pt x="12753" y="3666"/>
                  </a:lnTo>
                  <a:lnTo>
                    <a:pt x="12696" y="3398"/>
                  </a:lnTo>
                  <a:lnTo>
                    <a:pt x="12620" y="3150"/>
                  </a:lnTo>
                  <a:lnTo>
                    <a:pt x="12524" y="2883"/>
                  </a:lnTo>
                  <a:lnTo>
                    <a:pt x="12429" y="2635"/>
                  </a:lnTo>
                  <a:lnTo>
                    <a:pt x="12295" y="2386"/>
                  </a:lnTo>
                  <a:lnTo>
                    <a:pt x="12161" y="2157"/>
                  </a:lnTo>
                  <a:lnTo>
                    <a:pt x="12028" y="1928"/>
                  </a:lnTo>
                  <a:lnTo>
                    <a:pt x="11875" y="1718"/>
                  </a:lnTo>
                  <a:lnTo>
                    <a:pt x="11703" y="1508"/>
                  </a:lnTo>
                  <a:lnTo>
                    <a:pt x="11531" y="1317"/>
                  </a:lnTo>
                  <a:lnTo>
                    <a:pt x="11340" y="1126"/>
                  </a:lnTo>
                  <a:lnTo>
                    <a:pt x="11150" y="955"/>
                  </a:lnTo>
                  <a:lnTo>
                    <a:pt x="10940" y="802"/>
                  </a:lnTo>
                  <a:lnTo>
                    <a:pt x="10730" y="649"/>
                  </a:lnTo>
                  <a:lnTo>
                    <a:pt x="10500" y="515"/>
                  </a:lnTo>
                  <a:lnTo>
                    <a:pt x="10290" y="401"/>
                  </a:lnTo>
                  <a:lnTo>
                    <a:pt x="10099" y="305"/>
                  </a:lnTo>
                  <a:lnTo>
                    <a:pt x="9889" y="229"/>
                  </a:lnTo>
                  <a:lnTo>
                    <a:pt x="9660" y="153"/>
                  </a:lnTo>
                  <a:lnTo>
                    <a:pt x="9450" y="115"/>
                  </a:lnTo>
                  <a:lnTo>
                    <a:pt x="9240" y="57"/>
                  </a:lnTo>
                  <a:lnTo>
                    <a:pt x="9030" y="38"/>
                  </a:lnTo>
                  <a:lnTo>
                    <a:pt x="8801" y="19"/>
                  </a:lnTo>
                  <a:lnTo>
                    <a:pt x="8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7"/>
            <p:cNvSpPr/>
            <p:nvPr/>
          </p:nvSpPr>
          <p:spPr>
            <a:xfrm>
              <a:off x="1439275" y="277725"/>
              <a:ext cx="310275" cy="637700"/>
            </a:xfrm>
            <a:custGeom>
              <a:avLst/>
              <a:gdLst/>
              <a:ahLst/>
              <a:cxnLst/>
              <a:rect l="l" t="t" r="r" b="b"/>
              <a:pathLst>
                <a:path w="12411" h="25508" extrusionOk="0">
                  <a:moveTo>
                    <a:pt x="6931" y="1"/>
                  </a:moveTo>
                  <a:lnTo>
                    <a:pt x="6644" y="20"/>
                  </a:lnTo>
                  <a:lnTo>
                    <a:pt x="6377" y="96"/>
                  </a:lnTo>
                  <a:lnTo>
                    <a:pt x="6091" y="192"/>
                  </a:lnTo>
                  <a:lnTo>
                    <a:pt x="5919" y="268"/>
                  </a:lnTo>
                  <a:lnTo>
                    <a:pt x="5747" y="363"/>
                  </a:lnTo>
                  <a:lnTo>
                    <a:pt x="5594" y="459"/>
                  </a:lnTo>
                  <a:lnTo>
                    <a:pt x="5461" y="573"/>
                  </a:lnTo>
                  <a:lnTo>
                    <a:pt x="5174" y="802"/>
                  </a:lnTo>
                  <a:lnTo>
                    <a:pt x="4926" y="1070"/>
                  </a:lnTo>
                  <a:lnTo>
                    <a:pt x="4697" y="1356"/>
                  </a:lnTo>
                  <a:lnTo>
                    <a:pt x="4468" y="1642"/>
                  </a:lnTo>
                  <a:lnTo>
                    <a:pt x="4067" y="2273"/>
                  </a:lnTo>
                  <a:lnTo>
                    <a:pt x="3303" y="3513"/>
                  </a:lnTo>
                  <a:lnTo>
                    <a:pt x="3284" y="3571"/>
                  </a:lnTo>
                  <a:lnTo>
                    <a:pt x="1795" y="5995"/>
                  </a:lnTo>
                  <a:lnTo>
                    <a:pt x="1719" y="6110"/>
                  </a:lnTo>
                  <a:lnTo>
                    <a:pt x="1547" y="6434"/>
                  </a:lnTo>
                  <a:lnTo>
                    <a:pt x="1375" y="6759"/>
                  </a:lnTo>
                  <a:lnTo>
                    <a:pt x="1280" y="6988"/>
                  </a:lnTo>
                  <a:lnTo>
                    <a:pt x="1203" y="7236"/>
                  </a:lnTo>
                  <a:lnTo>
                    <a:pt x="1165" y="7465"/>
                  </a:lnTo>
                  <a:lnTo>
                    <a:pt x="1165" y="7695"/>
                  </a:lnTo>
                  <a:lnTo>
                    <a:pt x="1203" y="7924"/>
                  </a:lnTo>
                  <a:lnTo>
                    <a:pt x="1222" y="8038"/>
                  </a:lnTo>
                  <a:lnTo>
                    <a:pt x="1280" y="8153"/>
                  </a:lnTo>
                  <a:lnTo>
                    <a:pt x="1337" y="8248"/>
                  </a:lnTo>
                  <a:lnTo>
                    <a:pt x="1394" y="8363"/>
                  </a:lnTo>
                  <a:lnTo>
                    <a:pt x="1490" y="8477"/>
                  </a:lnTo>
                  <a:lnTo>
                    <a:pt x="1585" y="8573"/>
                  </a:lnTo>
                  <a:lnTo>
                    <a:pt x="1719" y="8687"/>
                  </a:lnTo>
                  <a:lnTo>
                    <a:pt x="1852" y="8802"/>
                  </a:lnTo>
                  <a:lnTo>
                    <a:pt x="2005" y="8878"/>
                  </a:lnTo>
                  <a:lnTo>
                    <a:pt x="2158" y="8974"/>
                  </a:lnTo>
                  <a:lnTo>
                    <a:pt x="2330" y="9031"/>
                  </a:lnTo>
                  <a:lnTo>
                    <a:pt x="2502" y="9088"/>
                  </a:lnTo>
                  <a:lnTo>
                    <a:pt x="2883" y="9184"/>
                  </a:lnTo>
                  <a:lnTo>
                    <a:pt x="3265" y="9241"/>
                  </a:lnTo>
                  <a:lnTo>
                    <a:pt x="3647" y="9279"/>
                  </a:lnTo>
                  <a:lnTo>
                    <a:pt x="4793" y="9279"/>
                  </a:lnTo>
                  <a:lnTo>
                    <a:pt x="4525" y="11322"/>
                  </a:lnTo>
                  <a:lnTo>
                    <a:pt x="4430" y="11914"/>
                  </a:lnTo>
                  <a:lnTo>
                    <a:pt x="4182" y="13861"/>
                  </a:lnTo>
                  <a:lnTo>
                    <a:pt x="3972" y="15427"/>
                  </a:lnTo>
                  <a:lnTo>
                    <a:pt x="3742" y="17240"/>
                  </a:lnTo>
                  <a:lnTo>
                    <a:pt x="3647" y="18157"/>
                  </a:lnTo>
                  <a:lnTo>
                    <a:pt x="3456" y="19799"/>
                  </a:lnTo>
                  <a:lnTo>
                    <a:pt x="3399" y="20276"/>
                  </a:lnTo>
                  <a:lnTo>
                    <a:pt x="2998" y="20314"/>
                  </a:lnTo>
                  <a:lnTo>
                    <a:pt x="2597" y="20371"/>
                  </a:lnTo>
                  <a:lnTo>
                    <a:pt x="2024" y="20352"/>
                  </a:lnTo>
                  <a:lnTo>
                    <a:pt x="1451" y="20333"/>
                  </a:lnTo>
                  <a:lnTo>
                    <a:pt x="1318" y="20314"/>
                  </a:lnTo>
                  <a:lnTo>
                    <a:pt x="1203" y="20333"/>
                  </a:lnTo>
                  <a:lnTo>
                    <a:pt x="1089" y="20371"/>
                  </a:lnTo>
                  <a:lnTo>
                    <a:pt x="974" y="20410"/>
                  </a:lnTo>
                  <a:lnTo>
                    <a:pt x="860" y="20467"/>
                  </a:lnTo>
                  <a:lnTo>
                    <a:pt x="764" y="20524"/>
                  </a:lnTo>
                  <a:lnTo>
                    <a:pt x="688" y="20601"/>
                  </a:lnTo>
                  <a:lnTo>
                    <a:pt x="592" y="20677"/>
                  </a:lnTo>
                  <a:lnTo>
                    <a:pt x="459" y="20868"/>
                  </a:lnTo>
                  <a:lnTo>
                    <a:pt x="344" y="21078"/>
                  </a:lnTo>
                  <a:lnTo>
                    <a:pt x="268" y="21307"/>
                  </a:lnTo>
                  <a:lnTo>
                    <a:pt x="230" y="21536"/>
                  </a:lnTo>
                  <a:lnTo>
                    <a:pt x="134" y="22567"/>
                  </a:lnTo>
                  <a:lnTo>
                    <a:pt x="134" y="22586"/>
                  </a:lnTo>
                  <a:lnTo>
                    <a:pt x="1" y="23884"/>
                  </a:lnTo>
                  <a:lnTo>
                    <a:pt x="1" y="24056"/>
                  </a:lnTo>
                  <a:lnTo>
                    <a:pt x="20" y="24228"/>
                  </a:lnTo>
                  <a:lnTo>
                    <a:pt x="58" y="24381"/>
                  </a:lnTo>
                  <a:lnTo>
                    <a:pt x="115" y="24514"/>
                  </a:lnTo>
                  <a:lnTo>
                    <a:pt x="191" y="24629"/>
                  </a:lnTo>
                  <a:lnTo>
                    <a:pt x="287" y="24743"/>
                  </a:lnTo>
                  <a:lnTo>
                    <a:pt x="382" y="24820"/>
                  </a:lnTo>
                  <a:lnTo>
                    <a:pt x="497" y="24896"/>
                  </a:lnTo>
                  <a:lnTo>
                    <a:pt x="650" y="25068"/>
                  </a:lnTo>
                  <a:lnTo>
                    <a:pt x="745" y="25144"/>
                  </a:lnTo>
                  <a:lnTo>
                    <a:pt x="841" y="25202"/>
                  </a:lnTo>
                  <a:lnTo>
                    <a:pt x="955" y="25278"/>
                  </a:lnTo>
                  <a:lnTo>
                    <a:pt x="1089" y="25316"/>
                  </a:lnTo>
                  <a:lnTo>
                    <a:pt x="1241" y="25354"/>
                  </a:lnTo>
                  <a:lnTo>
                    <a:pt x="1413" y="25373"/>
                  </a:lnTo>
                  <a:lnTo>
                    <a:pt x="2540" y="25412"/>
                  </a:lnTo>
                  <a:lnTo>
                    <a:pt x="3685" y="25450"/>
                  </a:lnTo>
                  <a:lnTo>
                    <a:pt x="5155" y="25488"/>
                  </a:lnTo>
                  <a:lnTo>
                    <a:pt x="6644" y="25507"/>
                  </a:lnTo>
                  <a:lnTo>
                    <a:pt x="8114" y="25507"/>
                  </a:lnTo>
                  <a:lnTo>
                    <a:pt x="9604" y="25488"/>
                  </a:lnTo>
                  <a:lnTo>
                    <a:pt x="9928" y="25469"/>
                  </a:lnTo>
                  <a:lnTo>
                    <a:pt x="10253" y="25450"/>
                  </a:lnTo>
                  <a:lnTo>
                    <a:pt x="10558" y="25393"/>
                  </a:lnTo>
                  <a:lnTo>
                    <a:pt x="10845" y="25316"/>
                  </a:lnTo>
                  <a:lnTo>
                    <a:pt x="10997" y="25278"/>
                  </a:lnTo>
                  <a:lnTo>
                    <a:pt x="11131" y="25202"/>
                  </a:lnTo>
                  <a:lnTo>
                    <a:pt x="11265" y="25144"/>
                  </a:lnTo>
                  <a:lnTo>
                    <a:pt x="11379" y="25049"/>
                  </a:lnTo>
                  <a:lnTo>
                    <a:pt x="11513" y="24953"/>
                  </a:lnTo>
                  <a:lnTo>
                    <a:pt x="11627" y="24839"/>
                  </a:lnTo>
                  <a:lnTo>
                    <a:pt x="11723" y="24705"/>
                  </a:lnTo>
                  <a:lnTo>
                    <a:pt x="11818" y="24552"/>
                  </a:lnTo>
                  <a:lnTo>
                    <a:pt x="11971" y="24285"/>
                  </a:lnTo>
                  <a:lnTo>
                    <a:pt x="12105" y="23980"/>
                  </a:lnTo>
                  <a:lnTo>
                    <a:pt x="12200" y="23655"/>
                  </a:lnTo>
                  <a:lnTo>
                    <a:pt x="12276" y="23331"/>
                  </a:lnTo>
                  <a:lnTo>
                    <a:pt x="12353" y="23006"/>
                  </a:lnTo>
                  <a:lnTo>
                    <a:pt x="12391" y="22662"/>
                  </a:lnTo>
                  <a:lnTo>
                    <a:pt x="12410" y="22319"/>
                  </a:lnTo>
                  <a:lnTo>
                    <a:pt x="12410" y="21975"/>
                  </a:lnTo>
                  <a:lnTo>
                    <a:pt x="12410" y="21651"/>
                  </a:lnTo>
                  <a:lnTo>
                    <a:pt x="12391" y="21345"/>
                  </a:lnTo>
                  <a:lnTo>
                    <a:pt x="12353" y="21097"/>
                  </a:lnTo>
                  <a:lnTo>
                    <a:pt x="12276" y="20868"/>
                  </a:lnTo>
                  <a:lnTo>
                    <a:pt x="12162" y="20677"/>
                  </a:lnTo>
                  <a:lnTo>
                    <a:pt x="12028" y="20486"/>
                  </a:lnTo>
                  <a:lnTo>
                    <a:pt x="11856" y="20352"/>
                  </a:lnTo>
                  <a:lnTo>
                    <a:pt x="11646" y="20238"/>
                  </a:lnTo>
                  <a:lnTo>
                    <a:pt x="11417" y="20161"/>
                  </a:lnTo>
                  <a:lnTo>
                    <a:pt x="11169" y="20123"/>
                  </a:lnTo>
                  <a:lnTo>
                    <a:pt x="10501" y="20085"/>
                  </a:lnTo>
                  <a:lnTo>
                    <a:pt x="9814" y="20047"/>
                  </a:lnTo>
                  <a:lnTo>
                    <a:pt x="9814" y="19970"/>
                  </a:lnTo>
                  <a:lnTo>
                    <a:pt x="9795" y="19856"/>
                  </a:lnTo>
                  <a:lnTo>
                    <a:pt x="9680" y="18730"/>
                  </a:lnTo>
                  <a:lnTo>
                    <a:pt x="9642" y="18195"/>
                  </a:lnTo>
                  <a:lnTo>
                    <a:pt x="9604" y="17699"/>
                  </a:lnTo>
                  <a:lnTo>
                    <a:pt x="9585" y="17298"/>
                  </a:lnTo>
                  <a:lnTo>
                    <a:pt x="9565" y="16610"/>
                  </a:lnTo>
                  <a:lnTo>
                    <a:pt x="9527" y="15312"/>
                  </a:lnTo>
                  <a:lnTo>
                    <a:pt x="9508" y="13995"/>
                  </a:lnTo>
                  <a:lnTo>
                    <a:pt x="9508" y="13861"/>
                  </a:lnTo>
                  <a:lnTo>
                    <a:pt x="9489" y="12582"/>
                  </a:lnTo>
                  <a:lnTo>
                    <a:pt x="9508" y="11322"/>
                  </a:lnTo>
                  <a:lnTo>
                    <a:pt x="9508" y="10596"/>
                  </a:lnTo>
                  <a:lnTo>
                    <a:pt x="9508" y="10062"/>
                  </a:lnTo>
                  <a:lnTo>
                    <a:pt x="9565" y="7962"/>
                  </a:lnTo>
                  <a:lnTo>
                    <a:pt x="9604" y="6492"/>
                  </a:lnTo>
                  <a:lnTo>
                    <a:pt x="9642" y="6053"/>
                  </a:lnTo>
                  <a:lnTo>
                    <a:pt x="9699" y="5289"/>
                  </a:lnTo>
                  <a:lnTo>
                    <a:pt x="9737" y="4525"/>
                  </a:lnTo>
                  <a:lnTo>
                    <a:pt x="9775" y="4010"/>
                  </a:lnTo>
                  <a:lnTo>
                    <a:pt x="9756" y="3513"/>
                  </a:lnTo>
                  <a:lnTo>
                    <a:pt x="9737" y="3055"/>
                  </a:lnTo>
                  <a:lnTo>
                    <a:pt x="9699" y="2597"/>
                  </a:lnTo>
                  <a:lnTo>
                    <a:pt x="9623" y="2273"/>
                  </a:lnTo>
                  <a:lnTo>
                    <a:pt x="9527" y="1948"/>
                  </a:lnTo>
                  <a:lnTo>
                    <a:pt x="9413" y="1681"/>
                  </a:lnTo>
                  <a:lnTo>
                    <a:pt x="9298" y="1452"/>
                  </a:lnTo>
                  <a:lnTo>
                    <a:pt x="9145" y="1222"/>
                  </a:lnTo>
                  <a:lnTo>
                    <a:pt x="8993" y="993"/>
                  </a:lnTo>
                  <a:lnTo>
                    <a:pt x="8802" y="802"/>
                  </a:lnTo>
                  <a:lnTo>
                    <a:pt x="8611" y="612"/>
                  </a:lnTo>
                  <a:lnTo>
                    <a:pt x="8401" y="459"/>
                  </a:lnTo>
                  <a:lnTo>
                    <a:pt x="8191" y="306"/>
                  </a:lnTo>
                  <a:lnTo>
                    <a:pt x="7962" y="192"/>
                  </a:lnTo>
                  <a:lnTo>
                    <a:pt x="7714" y="96"/>
                  </a:lnTo>
                  <a:lnTo>
                    <a:pt x="7465" y="39"/>
                  </a:lnTo>
                  <a:lnTo>
                    <a:pt x="71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7"/>
            <p:cNvSpPr/>
            <p:nvPr/>
          </p:nvSpPr>
          <p:spPr>
            <a:xfrm>
              <a:off x="1473650" y="326400"/>
              <a:ext cx="210025" cy="120325"/>
            </a:xfrm>
            <a:custGeom>
              <a:avLst/>
              <a:gdLst/>
              <a:ahLst/>
              <a:cxnLst/>
              <a:rect l="l" t="t" r="r" b="b"/>
              <a:pathLst>
                <a:path w="8401" h="4813" extrusionOk="0">
                  <a:moveTo>
                    <a:pt x="8152" y="1"/>
                  </a:moveTo>
                  <a:lnTo>
                    <a:pt x="6587" y="383"/>
                  </a:lnTo>
                  <a:lnTo>
                    <a:pt x="5021" y="765"/>
                  </a:lnTo>
                  <a:lnTo>
                    <a:pt x="3456" y="1185"/>
                  </a:lnTo>
                  <a:lnTo>
                    <a:pt x="1909" y="1624"/>
                  </a:lnTo>
                  <a:lnTo>
                    <a:pt x="420" y="4048"/>
                  </a:lnTo>
                  <a:lnTo>
                    <a:pt x="344" y="4163"/>
                  </a:lnTo>
                  <a:lnTo>
                    <a:pt x="172" y="4487"/>
                  </a:lnTo>
                  <a:lnTo>
                    <a:pt x="0" y="4812"/>
                  </a:lnTo>
                  <a:lnTo>
                    <a:pt x="2081" y="4220"/>
                  </a:lnTo>
                  <a:lnTo>
                    <a:pt x="4162" y="3628"/>
                  </a:lnTo>
                  <a:lnTo>
                    <a:pt x="6262" y="3094"/>
                  </a:lnTo>
                  <a:lnTo>
                    <a:pt x="8362" y="2578"/>
                  </a:lnTo>
                  <a:lnTo>
                    <a:pt x="8400" y="2063"/>
                  </a:lnTo>
                  <a:lnTo>
                    <a:pt x="8381" y="1566"/>
                  </a:lnTo>
                  <a:lnTo>
                    <a:pt x="8362" y="1108"/>
                  </a:lnTo>
                  <a:lnTo>
                    <a:pt x="8324" y="650"/>
                  </a:lnTo>
                  <a:lnTo>
                    <a:pt x="8248" y="326"/>
                  </a:lnTo>
                  <a:lnTo>
                    <a:pt x="81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7"/>
            <p:cNvSpPr/>
            <p:nvPr/>
          </p:nvSpPr>
          <p:spPr>
            <a:xfrm>
              <a:off x="1549050" y="476750"/>
              <a:ext cx="129375" cy="98825"/>
            </a:xfrm>
            <a:custGeom>
              <a:avLst/>
              <a:gdLst/>
              <a:ahLst/>
              <a:cxnLst/>
              <a:rect l="l" t="t" r="r" b="b"/>
              <a:pathLst>
                <a:path w="5175" h="3953" extrusionOk="0">
                  <a:moveTo>
                    <a:pt x="5174" y="1"/>
                  </a:moveTo>
                  <a:lnTo>
                    <a:pt x="3876" y="325"/>
                  </a:lnTo>
                  <a:lnTo>
                    <a:pt x="2578" y="650"/>
                  </a:lnTo>
                  <a:lnTo>
                    <a:pt x="1280" y="975"/>
                  </a:lnTo>
                  <a:lnTo>
                    <a:pt x="1" y="1318"/>
                  </a:lnTo>
                  <a:lnTo>
                    <a:pt x="402" y="1318"/>
                  </a:lnTo>
                  <a:lnTo>
                    <a:pt x="134" y="3361"/>
                  </a:lnTo>
                  <a:lnTo>
                    <a:pt x="39" y="3953"/>
                  </a:lnTo>
                  <a:lnTo>
                    <a:pt x="2578" y="3285"/>
                  </a:lnTo>
                  <a:lnTo>
                    <a:pt x="3838" y="2960"/>
                  </a:lnTo>
                  <a:lnTo>
                    <a:pt x="5117" y="2635"/>
                  </a:lnTo>
                  <a:lnTo>
                    <a:pt x="5117" y="2101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7"/>
            <p:cNvSpPr/>
            <p:nvPr/>
          </p:nvSpPr>
          <p:spPr>
            <a:xfrm>
              <a:off x="1530450" y="627575"/>
              <a:ext cx="147975" cy="104075"/>
            </a:xfrm>
            <a:custGeom>
              <a:avLst/>
              <a:gdLst/>
              <a:ahLst/>
              <a:cxnLst/>
              <a:rect l="l" t="t" r="r" b="b"/>
              <a:pathLst>
                <a:path w="5919" h="4163" extrusionOk="0">
                  <a:moveTo>
                    <a:pt x="5861" y="1"/>
                  </a:moveTo>
                  <a:lnTo>
                    <a:pt x="4467" y="344"/>
                  </a:lnTo>
                  <a:lnTo>
                    <a:pt x="3093" y="688"/>
                  </a:lnTo>
                  <a:lnTo>
                    <a:pt x="1699" y="1051"/>
                  </a:lnTo>
                  <a:lnTo>
                    <a:pt x="325" y="1433"/>
                  </a:lnTo>
                  <a:lnTo>
                    <a:pt x="95" y="3246"/>
                  </a:lnTo>
                  <a:lnTo>
                    <a:pt x="0" y="4163"/>
                  </a:lnTo>
                  <a:lnTo>
                    <a:pt x="0" y="4163"/>
                  </a:lnTo>
                  <a:lnTo>
                    <a:pt x="1470" y="3762"/>
                  </a:lnTo>
                  <a:lnTo>
                    <a:pt x="2940" y="3361"/>
                  </a:lnTo>
                  <a:lnTo>
                    <a:pt x="4429" y="2979"/>
                  </a:lnTo>
                  <a:lnTo>
                    <a:pt x="5918" y="2616"/>
                  </a:lnTo>
                  <a:lnTo>
                    <a:pt x="5880" y="1318"/>
                  </a:lnTo>
                  <a:lnTo>
                    <a:pt x="58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7"/>
            <p:cNvSpPr/>
            <p:nvPr/>
          </p:nvSpPr>
          <p:spPr>
            <a:xfrm>
              <a:off x="1439275" y="776975"/>
              <a:ext cx="310275" cy="127450"/>
            </a:xfrm>
            <a:custGeom>
              <a:avLst/>
              <a:gdLst/>
              <a:ahLst/>
              <a:cxnLst/>
              <a:rect l="l" t="t" r="r" b="b"/>
              <a:pathLst>
                <a:path w="12411" h="5098" extrusionOk="0">
                  <a:moveTo>
                    <a:pt x="9814" y="0"/>
                  </a:moveTo>
                  <a:lnTo>
                    <a:pt x="7370" y="592"/>
                  </a:lnTo>
                  <a:lnTo>
                    <a:pt x="4945" y="1222"/>
                  </a:lnTo>
                  <a:lnTo>
                    <a:pt x="2540" y="1891"/>
                  </a:lnTo>
                  <a:lnTo>
                    <a:pt x="134" y="2597"/>
                  </a:lnTo>
                  <a:lnTo>
                    <a:pt x="134" y="2616"/>
                  </a:lnTo>
                  <a:lnTo>
                    <a:pt x="1" y="3914"/>
                  </a:lnTo>
                  <a:lnTo>
                    <a:pt x="1" y="4086"/>
                  </a:lnTo>
                  <a:lnTo>
                    <a:pt x="20" y="4258"/>
                  </a:lnTo>
                  <a:lnTo>
                    <a:pt x="58" y="4411"/>
                  </a:lnTo>
                  <a:lnTo>
                    <a:pt x="115" y="4544"/>
                  </a:lnTo>
                  <a:lnTo>
                    <a:pt x="191" y="4659"/>
                  </a:lnTo>
                  <a:lnTo>
                    <a:pt x="287" y="4773"/>
                  </a:lnTo>
                  <a:lnTo>
                    <a:pt x="382" y="4850"/>
                  </a:lnTo>
                  <a:lnTo>
                    <a:pt x="497" y="4926"/>
                  </a:lnTo>
                  <a:lnTo>
                    <a:pt x="650" y="5098"/>
                  </a:lnTo>
                  <a:lnTo>
                    <a:pt x="2101" y="4659"/>
                  </a:lnTo>
                  <a:lnTo>
                    <a:pt x="3571" y="4239"/>
                  </a:lnTo>
                  <a:lnTo>
                    <a:pt x="5041" y="3838"/>
                  </a:lnTo>
                  <a:lnTo>
                    <a:pt x="6511" y="3437"/>
                  </a:lnTo>
                  <a:lnTo>
                    <a:pt x="7981" y="3055"/>
                  </a:lnTo>
                  <a:lnTo>
                    <a:pt x="9451" y="2692"/>
                  </a:lnTo>
                  <a:lnTo>
                    <a:pt x="10921" y="2349"/>
                  </a:lnTo>
                  <a:lnTo>
                    <a:pt x="12410" y="2005"/>
                  </a:lnTo>
                  <a:lnTo>
                    <a:pt x="12410" y="1681"/>
                  </a:lnTo>
                  <a:lnTo>
                    <a:pt x="12391" y="1375"/>
                  </a:lnTo>
                  <a:lnTo>
                    <a:pt x="12353" y="1127"/>
                  </a:lnTo>
                  <a:lnTo>
                    <a:pt x="12276" y="898"/>
                  </a:lnTo>
                  <a:lnTo>
                    <a:pt x="12162" y="707"/>
                  </a:lnTo>
                  <a:lnTo>
                    <a:pt x="12028" y="516"/>
                  </a:lnTo>
                  <a:lnTo>
                    <a:pt x="11856" y="382"/>
                  </a:lnTo>
                  <a:lnTo>
                    <a:pt x="11646" y="268"/>
                  </a:lnTo>
                  <a:lnTo>
                    <a:pt x="11417" y="191"/>
                  </a:lnTo>
                  <a:lnTo>
                    <a:pt x="11169" y="153"/>
                  </a:lnTo>
                  <a:lnTo>
                    <a:pt x="10501" y="115"/>
                  </a:lnTo>
                  <a:lnTo>
                    <a:pt x="9814" y="77"/>
                  </a:lnTo>
                  <a:lnTo>
                    <a:pt x="98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7"/>
          <p:cNvGrpSpPr/>
          <p:nvPr/>
        </p:nvGrpSpPr>
        <p:grpSpPr>
          <a:xfrm>
            <a:off x="363813" y="1203500"/>
            <a:ext cx="548725" cy="598600"/>
            <a:chOff x="5261300" y="4859875"/>
            <a:chExt cx="548725" cy="598600"/>
          </a:xfrm>
        </p:grpSpPr>
        <p:sp>
          <p:nvSpPr>
            <p:cNvPr id="445" name="Google Shape;445;p7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7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7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7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7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7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7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7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1455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82168"/>
            <a:ext cx="77175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lfa Slab One"/>
              <a:buNone/>
              <a:defRPr sz="2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●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○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■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●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○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■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●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○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■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5" r:id="rId4"/>
    <p:sldLayoutId id="2147483658" r:id="rId5"/>
    <p:sldLayoutId id="2147483659" r:id="rId6"/>
    <p:sldLayoutId id="2147483677" r:id="rId7"/>
    <p:sldLayoutId id="2147483678" r:id="rId8"/>
    <p:sldLayoutId id="214748368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Google Shape;2137;p37"/>
          <p:cNvSpPr/>
          <p:nvPr/>
        </p:nvSpPr>
        <p:spPr>
          <a:xfrm>
            <a:off x="6873750" y="266554"/>
            <a:ext cx="1894034" cy="406901"/>
          </a:xfrm>
          <a:custGeom>
            <a:avLst/>
            <a:gdLst/>
            <a:ahLst/>
            <a:cxnLst/>
            <a:rect l="l" t="t" r="r" b="b"/>
            <a:pathLst>
              <a:path w="92437" h="15429" extrusionOk="0">
                <a:moveTo>
                  <a:pt x="0" y="1"/>
                </a:moveTo>
                <a:lnTo>
                  <a:pt x="7544" y="7715"/>
                </a:lnTo>
                <a:lnTo>
                  <a:pt x="0" y="15429"/>
                </a:lnTo>
                <a:lnTo>
                  <a:pt x="92436" y="15429"/>
                </a:lnTo>
                <a:lnTo>
                  <a:pt x="84893" y="7715"/>
                </a:lnTo>
                <a:lnTo>
                  <a:pt x="92436" y="1"/>
                </a:lnTo>
                <a:close/>
              </a:path>
            </a:pathLst>
          </a:custGeom>
          <a:solidFill>
            <a:schemeClr val="accen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8" name="Google Shape;2138;p37"/>
          <p:cNvSpPr/>
          <p:nvPr/>
        </p:nvSpPr>
        <p:spPr>
          <a:xfrm>
            <a:off x="2174167" y="3753426"/>
            <a:ext cx="4603500" cy="448200"/>
          </a:xfrm>
          <a:prstGeom prst="roundRect">
            <a:avLst>
              <a:gd name="adj" fmla="val 43507"/>
            </a:avLst>
          </a:pr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9" name="Google Shape;2139;p37"/>
          <p:cNvSpPr txBox="1">
            <a:spLocks noGrp="1"/>
          </p:cNvSpPr>
          <p:nvPr>
            <p:ph type="ctrTitle"/>
          </p:nvPr>
        </p:nvSpPr>
        <p:spPr>
          <a:xfrm>
            <a:off x="1225826" y="1308969"/>
            <a:ext cx="6639339" cy="16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r>
              <a:rPr lang="bg-BG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</a:t>
            </a:r>
            <a:r>
              <a:rPr lang="en-US" sz="4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 </a:t>
            </a:r>
            <a:r>
              <a:rPr lang="ru-RU" sz="4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Събиране и изваждане на десетични дроби</a:t>
            </a:r>
            <a:endParaRPr sz="3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40" name="Google Shape;2140;p37"/>
          <p:cNvSpPr txBox="1">
            <a:spLocks noGrp="1"/>
          </p:cNvSpPr>
          <p:nvPr>
            <p:ph type="subTitle" idx="1"/>
          </p:nvPr>
        </p:nvSpPr>
        <p:spPr>
          <a:xfrm>
            <a:off x="2174167" y="3876276"/>
            <a:ext cx="5025600" cy="2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>
                <a:solidFill>
                  <a:schemeClr val="dk1"/>
                </a:solidFill>
              </a:rPr>
              <a:t>Десетични дроби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141" name="Google Shape;2141;p37"/>
          <p:cNvSpPr txBox="1">
            <a:spLocks noGrp="1"/>
          </p:cNvSpPr>
          <p:nvPr>
            <p:ph type="ctrTitle"/>
          </p:nvPr>
        </p:nvSpPr>
        <p:spPr>
          <a:xfrm>
            <a:off x="6777667" y="245904"/>
            <a:ext cx="20862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lt1"/>
                </a:solidFill>
              </a:rPr>
              <a:t>V </a:t>
            </a:r>
            <a:r>
              <a:rPr lang="bg-BG" sz="1800" dirty="0" smtClean="0">
                <a:solidFill>
                  <a:schemeClr val="lt1"/>
                </a:solidFill>
              </a:rPr>
              <a:t>клас</a:t>
            </a:r>
            <a:endParaRPr sz="18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Google Shape;2163;p40"/>
          <p:cNvSpPr/>
          <p:nvPr/>
        </p:nvSpPr>
        <p:spPr>
          <a:xfrm>
            <a:off x="919574" y="2941225"/>
            <a:ext cx="888300" cy="888300"/>
          </a:xfrm>
          <a:prstGeom prst="ellipse">
            <a:avLst/>
          </a:prstGeom>
          <a:solidFill>
            <a:schemeClr val="accent4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4" name="Google Shape;2164;p40"/>
          <p:cNvSpPr/>
          <p:nvPr/>
        </p:nvSpPr>
        <p:spPr>
          <a:xfrm>
            <a:off x="4956522" y="2941225"/>
            <a:ext cx="888300" cy="888300"/>
          </a:xfrm>
          <a:prstGeom prst="ellipse">
            <a:avLst/>
          </a:prstGeom>
          <a:solidFill>
            <a:schemeClr val="dk2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5" name="Google Shape;2165;p40"/>
          <p:cNvSpPr/>
          <p:nvPr/>
        </p:nvSpPr>
        <p:spPr>
          <a:xfrm>
            <a:off x="4956522" y="1463800"/>
            <a:ext cx="888300" cy="888300"/>
          </a:xfrm>
          <a:prstGeom prst="ellipse">
            <a:avLst/>
          </a:prstGeom>
          <a:solidFill>
            <a:schemeClr val="accent3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6" name="Google Shape;2166;p40"/>
          <p:cNvSpPr/>
          <p:nvPr/>
        </p:nvSpPr>
        <p:spPr>
          <a:xfrm>
            <a:off x="919574" y="1463800"/>
            <a:ext cx="888300" cy="888300"/>
          </a:xfrm>
          <a:prstGeom prst="ellipse">
            <a:avLst/>
          </a:prstGeom>
          <a:solidFill>
            <a:schemeClr val="accent5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8" name="Google Shape;2168;p40"/>
          <p:cNvSpPr txBox="1">
            <a:spLocks noGrp="1"/>
          </p:cNvSpPr>
          <p:nvPr>
            <p:ph type="subTitle" idx="2"/>
          </p:nvPr>
        </p:nvSpPr>
        <p:spPr>
          <a:xfrm>
            <a:off x="2014495" y="1569341"/>
            <a:ext cx="22557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2000" dirty="0"/>
              <a:t>как се </a:t>
            </a:r>
            <a:r>
              <a:rPr lang="ru-RU" sz="2000" dirty="0" smtClean="0"/>
              <a:t>събират и изваждат </a:t>
            </a:r>
            <a:r>
              <a:rPr lang="ru-RU" sz="2000" dirty="0"/>
              <a:t>десетични </a:t>
            </a:r>
            <a:r>
              <a:rPr lang="ru-RU" sz="2000" dirty="0" smtClean="0"/>
              <a:t>дроби;</a:t>
            </a:r>
            <a:endParaRPr sz="2000" dirty="0"/>
          </a:p>
        </p:txBody>
      </p:sp>
      <p:sp>
        <p:nvSpPr>
          <p:cNvPr id="2170" name="Google Shape;2170;p40"/>
          <p:cNvSpPr txBox="1">
            <a:spLocks noGrp="1"/>
          </p:cNvSpPr>
          <p:nvPr>
            <p:ph type="subTitle" idx="4"/>
          </p:nvPr>
        </p:nvSpPr>
        <p:spPr>
          <a:xfrm>
            <a:off x="1949955" y="2993127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2000" dirty="0"/>
              <a:t>как се </a:t>
            </a:r>
            <a:r>
              <a:rPr lang="ru-RU" sz="2000" dirty="0" smtClean="0"/>
              <a:t>подреждат </a:t>
            </a:r>
            <a:r>
              <a:rPr lang="ru-RU" sz="2000" dirty="0"/>
              <a:t>десетични </a:t>
            </a:r>
            <a:r>
              <a:rPr lang="ru-RU" sz="2000" dirty="0" smtClean="0"/>
              <a:t>дроби при събиране и изваждане;</a:t>
            </a:r>
            <a:endParaRPr lang="ru-RU" sz="2000" dirty="0"/>
          </a:p>
        </p:txBody>
      </p:sp>
      <p:sp>
        <p:nvSpPr>
          <p:cNvPr id="2171" name="Google Shape;2171;p40"/>
          <p:cNvSpPr txBox="1">
            <a:spLocks noGrp="1"/>
          </p:cNvSpPr>
          <p:nvPr>
            <p:ph type="title"/>
          </p:nvPr>
        </p:nvSpPr>
        <p:spPr>
          <a:xfrm>
            <a:off x="867074" y="1726150"/>
            <a:ext cx="993300" cy="3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172" name="Google Shape;2172;p40"/>
          <p:cNvSpPr txBox="1">
            <a:spLocks noGrp="1"/>
          </p:cNvSpPr>
          <p:nvPr>
            <p:ph type="title" idx="5"/>
          </p:nvPr>
        </p:nvSpPr>
        <p:spPr>
          <a:xfrm>
            <a:off x="965924" y="3239125"/>
            <a:ext cx="7956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2174" name="Google Shape;2174;p40"/>
          <p:cNvSpPr txBox="1">
            <a:spLocks noGrp="1"/>
          </p:cNvSpPr>
          <p:nvPr>
            <p:ph type="subTitle" idx="8"/>
          </p:nvPr>
        </p:nvSpPr>
        <p:spPr>
          <a:xfrm>
            <a:off x="5890422" y="1686382"/>
            <a:ext cx="2489731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000" dirty="0"/>
              <a:t>как да правите оценка </a:t>
            </a:r>
          </a:p>
          <a:p>
            <a:r>
              <a:rPr lang="ru-RU" sz="2000" dirty="0"/>
              <a:t>на </a:t>
            </a:r>
            <a:r>
              <a:rPr lang="ru-RU" sz="2000" dirty="0" smtClean="0"/>
              <a:t>резултат на сбора и разликата.</a:t>
            </a:r>
            <a:endParaRPr lang="ru-RU" sz="2000" dirty="0"/>
          </a:p>
        </p:txBody>
      </p:sp>
      <p:sp>
        <p:nvSpPr>
          <p:cNvPr id="2175" name="Google Shape;2175;p40"/>
          <p:cNvSpPr txBox="1">
            <a:spLocks noGrp="1"/>
          </p:cNvSpPr>
          <p:nvPr>
            <p:ph type="subTitle" idx="13"/>
          </p:nvPr>
        </p:nvSpPr>
        <p:spPr>
          <a:xfrm>
            <a:off x="5952356" y="3037975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 smtClean="0"/>
              <a:t>някои трикове за по-лесно събиране и изваждане </a:t>
            </a:r>
            <a:r>
              <a:rPr lang="bg-BG" sz="2000" dirty="0" smtClean="0">
                <a:sym typeface="Wingdings" panose="05000000000000000000" pitchFamily="2" charset="2"/>
              </a:rPr>
              <a:t></a:t>
            </a:r>
            <a:endParaRPr sz="2000" dirty="0"/>
          </a:p>
        </p:txBody>
      </p:sp>
      <p:sp>
        <p:nvSpPr>
          <p:cNvPr id="2176" name="Google Shape;2176;p40"/>
          <p:cNvSpPr txBox="1">
            <a:spLocks noGrp="1"/>
          </p:cNvSpPr>
          <p:nvPr>
            <p:ph type="title" idx="14"/>
          </p:nvPr>
        </p:nvSpPr>
        <p:spPr>
          <a:xfrm>
            <a:off x="5002122" y="1761700"/>
            <a:ext cx="7971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2177" name="Google Shape;2177;p40"/>
          <p:cNvSpPr txBox="1">
            <a:spLocks noGrp="1"/>
          </p:cNvSpPr>
          <p:nvPr>
            <p:ph type="title" idx="15"/>
          </p:nvPr>
        </p:nvSpPr>
        <p:spPr>
          <a:xfrm>
            <a:off x="5001222" y="3239125"/>
            <a:ext cx="7989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2178" name="Google Shape;2178;p40"/>
          <p:cNvSpPr txBox="1">
            <a:spLocks noGrp="1"/>
          </p:cNvSpPr>
          <p:nvPr>
            <p:ph type="title" idx="6"/>
          </p:nvPr>
        </p:nvSpPr>
        <p:spPr>
          <a:xfrm>
            <a:off x="713225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В този урок ще затвърдим</a:t>
            </a:r>
            <a:endParaRPr dirty="0"/>
          </a:p>
        </p:txBody>
      </p:sp>
      <p:sp>
        <p:nvSpPr>
          <p:cNvPr id="2180" name="Google Shape;2180;p40"/>
          <p:cNvSpPr/>
          <p:nvPr/>
        </p:nvSpPr>
        <p:spPr>
          <a:xfrm rot="1702118">
            <a:off x="8271078" y="673651"/>
            <a:ext cx="1262595" cy="1116856"/>
          </a:xfrm>
          <a:custGeom>
            <a:avLst/>
            <a:gdLst/>
            <a:ahLst/>
            <a:cxnLst/>
            <a:rect l="l" t="t" r="r" b="b"/>
            <a:pathLst>
              <a:path w="103926" h="91930" extrusionOk="0">
                <a:moveTo>
                  <a:pt x="99343" y="1"/>
                </a:moveTo>
                <a:lnTo>
                  <a:pt x="32755" y="50252"/>
                </a:lnTo>
                <a:lnTo>
                  <a:pt x="40196" y="76321"/>
                </a:lnTo>
                <a:lnTo>
                  <a:pt x="9382" y="63893"/>
                </a:lnTo>
                <a:lnTo>
                  <a:pt x="0" y="84166"/>
                </a:lnTo>
                <a:lnTo>
                  <a:pt x="8600" y="85514"/>
                </a:lnTo>
                <a:lnTo>
                  <a:pt x="13210" y="73868"/>
                </a:lnTo>
                <a:lnTo>
                  <a:pt x="54349" y="91930"/>
                </a:lnTo>
                <a:lnTo>
                  <a:pt x="43188" y="53325"/>
                </a:lnTo>
                <a:lnTo>
                  <a:pt x="103926" y="5878"/>
                </a:lnTo>
                <a:lnTo>
                  <a:pt x="99343" y="1"/>
                </a:ln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862" y="284380"/>
            <a:ext cx="5683897" cy="4599854"/>
          </a:xfrm>
          <a:prstGeom prst="rect">
            <a:avLst/>
          </a:prstGeom>
        </p:spPr>
      </p:pic>
      <p:sp>
        <p:nvSpPr>
          <p:cNvPr id="5" name="Google Shape;2176;p40"/>
          <p:cNvSpPr txBox="1">
            <a:spLocks noGrp="1"/>
          </p:cNvSpPr>
          <p:nvPr>
            <p:ph type="title" idx="4294967295"/>
          </p:nvPr>
        </p:nvSpPr>
        <p:spPr>
          <a:xfrm>
            <a:off x="986762" y="1104042"/>
            <a:ext cx="7971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1.</a:t>
            </a:r>
            <a:endParaRPr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70637" y="799602"/>
            <a:ext cx="1053296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11,3</a:t>
            </a:r>
            <a:endParaRPr lang="en-U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170637" y="1485804"/>
            <a:ext cx="1053296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14,25</a:t>
            </a:r>
            <a:endParaRPr lang="en-US" sz="2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071533" y="2172006"/>
            <a:ext cx="1053296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30,045</a:t>
            </a: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071533" y="2920816"/>
            <a:ext cx="1053296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265,7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578607" y="3488725"/>
            <a:ext cx="851022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38</a:t>
            </a:r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376333" y="4232140"/>
            <a:ext cx="1053296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20,1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8" name="Google Shape;2148;p38"/>
          <p:cNvSpPr/>
          <p:nvPr/>
        </p:nvSpPr>
        <p:spPr>
          <a:xfrm rot="3022529">
            <a:off x="83359" y="1102379"/>
            <a:ext cx="482237" cy="500759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87" y="1007358"/>
            <a:ext cx="8138313" cy="340815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05687" y="1007358"/>
            <a:ext cx="354762" cy="345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2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1005687" y="1856997"/>
            <a:ext cx="354762" cy="345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3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1014160" y="3397435"/>
            <a:ext cx="354762" cy="345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4</a:t>
            </a:r>
            <a:endParaRPr lang="en-US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397700" y="1345067"/>
            <a:ext cx="3300573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P=2</a:t>
            </a:r>
            <a:r>
              <a:rPr lang="bg-BG" sz="2000" b="1" dirty="0" smtClean="0"/>
              <a:t>,</a:t>
            </a:r>
            <a:r>
              <a:rPr lang="en-US" sz="2000" b="1" dirty="0" smtClean="0"/>
              <a:t>5+3,85+5,5=</a:t>
            </a:r>
            <a:r>
              <a:rPr lang="bg-BG" sz="2000" b="1" dirty="0" smtClean="0"/>
              <a:t>11</a:t>
            </a:r>
            <a:r>
              <a:rPr lang="en-US" sz="2000" b="1" dirty="0" smtClean="0"/>
              <a:t>,</a:t>
            </a:r>
            <a:r>
              <a:rPr lang="bg-BG" sz="2000" b="1" dirty="0" smtClean="0"/>
              <a:t>85</a:t>
            </a:r>
            <a:r>
              <a:rPr lang="en-US" sz="2000" b="1" dirty="0" smtClean="0"/>
              <a:t> dm</a:t>
            </a:r>
            <a:endParaRPr lang="en-US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1817649" y="4115483"/>
            <a:ext cx="6556917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S=162,8 + (162,8-20,06) = 162,8 + 142,74 = 305,54 km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3389970" y="2453269"/>
            <a:ext cx="300095" cy="2899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397700" y="2897343"/>
            <a:ext cx="3300573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1,05+3,05+1,65 </a:t>
            </a:r>
            <a:r>
              <a:rPr lang="en-US" sz="2000" b="1" dirty="0" smtClean="0"/>
              <a:t>= 5,75 m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7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27" y="193319"/>
            <a:ext cx="6301842" cy="443430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320600" y="193319"/>
            <a:ext cx="354762" cy="345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5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1272278" y="849238"/>
            <a:ext cx="354762" cy="345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6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1320600" y="1780797"/>
            <a:ext cx="354762" cy="345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7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1272278" y="3092636"/>
            <a:ext cx="354762" cy="345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8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452835" y="538719"/>
            <a:ext cx="1029634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18,1 </a:t>
            </a:r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97794" y="1403694"/>
            <a:ext cx="1261948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r>
              <a:rPr lang="bg-BG" sz="2000" b="1" dirty="0" smtClean="0"/>
              <a:t>,</a:t>
            </a:r>
            <a:r>
              <a:rPr lang="en-US" sz="2000" b="1" dirty="0" smtClean="0"/>
              <a:t>550kg</a:t>
            </a:r>
            <a:endParaRPr lang="en-US" sz="2000" b="1" dirty="0"/>
          </a:p>
        </p:txBody>
      </p:sp>
      <p:sp>
        <p:nvSpPr>
          <p:cNvPr id="14" name="Oval 13"/>
          <p:cNvSpPr/>
          <p:nvPr/>
        </p:nvSpPr>
        <p:spPr>
          <a:xfrm>
            <a:off x="2834385" y="2697591"/>
            <a:ext cx="313927" cy="3140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821861" y="3708985"/>
            <a:ext cx="1261948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59</a:t>
            </a:r>
            <a:r>
              <a:rPr lang="bg-BG" sz="2000" b="1" dirty="0" smtClean="0"/>
              <a:t>,</a:t>
            </a:r>
            <a:r>
              <a:rPr lang="en-US" sz="2000" b="1" dirty="0" smtClean="0"/>
              <a:t>95 kg</a:t>
            </a:r>
            <a:endParaRPr lang="en-US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928184" y="4431488"/>
            <a:ext cx="1261948" cy="37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smtClean="0"/>
              <a:t>Да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" name="Google Shape;2243;p44"/>
          <p:cNvSpPr/>
          <p:nvPr/>
        </p:nvSpPr>
        <p:spPr>
          <a:xfrm>
            <a:off x="414660" y="2361450"/>
            <a:ext cx="1060800" cy="1060800"/>
          </a:xfrm>
          <a:prstGeom prst="ellipse">
            <a:avLst/>
          </a:prstGeom>
          <a:solidFill>
            <a:schemeClr val="accent5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44" name="Google Shape;2244;p44"/>
          <p:cNvGrpSpPr/>
          <p:nvPr/>
        </p:nvGrpSpPr>
        <p:grpSpPr>
          <a:xfrm>
            <a:off x="766139" y="2622606"/>
            <a:ext cx="357842" cy="538488"/>
            <a:chOff x="4418278" y="1772031"/>
            <a:chExt cx="357842" cy="538488"/>
          </a:xfrm>
        </p:grpSpPr>
        <p:sp>
          <p:nvSpPr>
            <p:cNvPr id="2245" name="Google Shape;2245;p44"/>
            <p:cNvSpPr/>
            <p:nvPr/>
          </p:nvSpPr>
          <p:spPr>
            <a:xfrm>
              <a:off x="4451119" y="1772031"/>
              <a:ext cx="211796" cy="214401"/>
            </a:xfrm>
            <a:custGeom>
              <a:avLst/>
              <a:gdLst/>
              <a:ahLst/>
              <a:cxnLst/>
              <a:rect l="l" t="t" r="r" b="b"/>
              <a:pathLst>
                <a:path w="6262" h="6339" extrusionOk="0">
                  <a:moveTo>
                    <a:pt x="307" y="1"/>
                  </a:moveTo>
                  <a:lnTo>
                    <a:pt x="230" y="26"/>
                  </a:lnTo>
                  <a:lnTo>
                    <a:pt x="154" y="52"/>
                  </a:lnTo>
                  <a:lnTo>
                    <a:pt x="77" y="103"/>
                  </a:lnTo>
                  <a:lnTo>
                    <a:pt x="26" y="179"/>
                  </a:lnTo>
                  <a:lnTo>
                    <a:pt x="0" y="256"/>
                  </a:lnTo>
                  <a:lnTo>
                    <a:pt x="0" y="333"/>
                  </a:lnTo>
                  <a:lnTo>
                    <a:pt x="0" y="409"/>
                  </a:lnTo>
                  <a:lnTo>
                    <a:pt x="26" y="486"/>
                  </a:lnTo>
                  <a:lnTo>
                    <a:pt x="3476" y="6338"/>
                  </a:lnTo>
                  <a:lnTo>
                    <a:pt x="6261" y="5188"/>
                  </a:lnTo>
                  <a:lnTo>
                    <a:pt x="3297" y="179"/>
                  </a:lnTo>
                  <a:lnTo>
                    <a:pt x="3246" y="103"/>
                  </a:lnTo>
                  <a:lnTo>
                    <a:pt x="3195" y="52"/>
                  </a:lnTo>
                  <a:lnTo>
                    <a:pt x="3118" y="26"/>
                  </a:lnTo>
                  <a:lnTo>
                    <a:pt x="304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4"/>
            <p:cNvSpPr/>
            <p:nvPr/>
          </p:nvSpPr>
          <p:spPr>
            <a:xfrm>
              <a:off x="4531481" y="1772031"/>
              <a:ext cx="211796" cy="214401"/>
            </a:xfrm>
            <a:custGeom>
              <a:avLst/>
              <a:gdLst/>
              <a:ahLst/>
              <a:cxnLst/>
              <a:rect l="l" t="t" r="r" b="b"/>
              <a:pathLst>
                <a:path w="6262" h="6339" extrusionOk="0">
                  <a:moveTo>
                    <a:pt x="3221" y="1"/>
                  </a:moveTo>
                  <a:lnTo>
                    <a:pt x="3144" y="26"/>
                  </a:lnTo>
                  <a:lnTo>
                    <a:pt x="3068" y="52"/>
                  </a:lnTo>
                  <a:lnTo>
                    <a:pt x="2991" y="103"/>
                  </a:lnTo>
                  <a:lnTo>
                    <a:pt x="2940" y="179"/>
                  </a:lnTo>
                  <a:lnTo>
                    <a:pt x="1" y="5188"/>
                  </a:lnTo>
                  <a:lnTo>
                    <a:pt x="2786" y="6338"/>
                  </a:lnTo>
                  <a:lnTo>
                    <a:pt x="6211" y="486"/>
                  </a:lnTo>
                  <a:lnTo>
                    <a:pt x="6262" y="409"/>
                  </a:lnTo>
                  <a:lnTo>
                    <a:pt x="6262" y="333"/>
                  </a:lnTo>
                  <a:lnTo>
                    <a:pt x="6262" y="256"/>
                  </a:lnTo>
                  <a:lnTo>
                    <a:pt x="6211" y="179"/>
                  </a:lnTo>
                  <a:lnTo>
                    <a:pt x="6160" y="103"/>
                  </a:lnTo>
                  <a:lnTo>
                    <a:pt x="6108" y="52"/>
                  </a:lnTo>
                  <a:lnTo>
                    <a:pt x="6032" y="26"/>
                  </a:lnTo>
                  <a:lnTo>
                    <a:pt x="59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4"/>
            <p:cNvSpPr/>
            <p:nvPr/>
          </p:nvSpPr>
          <p:spPr>
            <a:xfrm>
              <a:off x="4511628" y="1912056"/>
              <a:ext cx="171142" cy="76101"/>
            </a:xfrm>
            <a:custGeom>
              <a:avLst/>
              <a:gdLst/>
              <a:ahLst/>
              <a:cxnLst/>
              <a:rect l="l" t="t" r="r" b="b"/>
              <a:pathLst>
                <a:path w="5060" h="2250" extrusionOk="0">
                  <a:moveTo>
                    <a:pt x="537" y="0"/>
                  </a:moveTo>
                  <a:lnTo>
                    <a:pt x="435" y="26"/>
                  </a:lnTo>
                  <a:lnTo>
                    <a:pt x="332" y="52"/>
                  </a:lnTo>
                  <a:lnTo>
                    <a:pt x="230" y="103"/>
                  </a:lnTo>
                  <a:lnTo>
                    <a:pt x="154" y="154"/>
                  </a:lnTo>
                  <a:lnTo>
                    <a:pt x="77" y="256"/>
                  </a:lnTo>
                  <a:lnTo>
                    <a:pt x="51" y="333"/>
                  </a:lnTo>
                  <a:lnTo>
                    <a:pt x="0" y="435"/>
                  </a:lnTo>
                  <a:lnTo>
                    <a:pt x="0" y="563"/>
                  </a:lnTo>
                  <a:lnTo>
                    <a:pt x="0" y="2249"/>
                  </a:lnTo>
                  <a:lnTo>
                    <a:pt x="5060" y="2249"/>
                  </a:lnTo>
                  <a:lnTo>
                    <a:pt x="5060" y="563"/>
                  </a:lnTo>
                  <a:lnTo>
                    <a:pt x="5034" y="435"/>
                  </a:lnTo>
                  <a:lnTo>
                    <a:pt x="5009" y="333"/>
                  </a:lnTo>
                  <a:lnTo>
                    <a:pt x="4958" y="256"/>
                  </a:lnTo>
                  <a:lnTo>
                    <a:pt x="4907" y="154"/>
                  </a:lnTo>
                  <a:lnTo>
                    <a:pt x="4804" y="103"/>
                  </a:lnTo>
                  <a:lnTo>
                    <a:pt x="4728" y="52"/>
                  </a:lnTo>
                  <a:lnTo>
                    <a:pt x="4626" y="26"/>
                  </a:lnTo>
                  <a:lnTo>
                    <a:pt x="449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4"/>
            <p:cNvSpPr/>
            <p:nvPr/>
          </p:nvSpPr>
          <p:spPr>
            <a:xfrm>
              <a:off x="4418278" y="1952677"/>
              <a:ext cx="357842" cy="357842"/>
            </a:xfrm>
            <a:custGeom>
              <a:avLst/>
              <a:gdLst/>
              <a:ahLst/>
              <a:cxnLst/>
              <a:rect l="l" t="t" r="r" b="b"/>
              <a:pathLst>
                <a:path w="10580" h="10580" extrusionOk="0">
                  <a:moveTo>
                    <a:pt x="5290" y="0"/>
                  </a:moveTo>
                  <a:lnTo>
                    <a:pt x="4753" y="26"/>
                  </a:lnTo>
                  <a:lnTo>
                    <a:pt x="4217" y="103"/>
                  </a:lnTo>
                  <a:lnTo>
                    <a:pt x="3706" y="230"/>
                  </a:lnTo>
                  <a:lnTo>
                    <a:pt x="3220" y="409"/>
                  </a:lnTo>
                  <a:lnTo>
                    <a:pt x="2760" y="639"/>
                  </a:lnTo>
                  <a:lnTo>
                    <a:pt x="2326" y="895"/>
                  </a:lnTo>
                  <a:lnTo>
                    <a:pt x="1917" y="1202"/>
                  </a:lnTo>
                  <a:lnTo>
                    <a:pt x="1534" y="1534"/>
                  </a:lnTo>
                  <a:lnTo>
                    <a:pt x="1201" y="1917"/>
                  </a:lnTo>
                  <a:lnTo>
                    <a:pt x="895" y="2326"/>
                  </a:lnTo>
                  <a:lnTo>
                    <a:pt x="639" y="2760"/>
                  </a:lnTo>
                  <a:lnTo>
                    <a:pt x="409" y="3220"/>
                  </a:lnTo>
                  <a:lnTo>
                    <a:pt x="230" y="3706"/>
                  </a:lnTo>
                  <a:lnTo>
                    <a:pt x="103" y="4217"/>
                  </a:lnTo>
                  <a:lnTo>
                    <a:pt x="26" y="4754"/>
                  </a:lnTo>
                  <a:lnTo>
                    <a:pt x="0" y="5290"/>
                  </a:lnTo>
                  <a:lnTo>
                    <a:pt x="26" y="5827"/>
                  </a:lnTo>
                  <a:lnTo>
                    <a:pt x="103" y="6364"/>
                  </a:lnTo>
                  <a:lnTo>
                    <a:pt x="230" y="6875"/>
                  </a:lnTo>
                  <a:lnTo>
                    <a:pt x="409" y="7360"/>
                  </a:lnTo>
                  <a:lnTo>
                    <a:pt x="639" y="7820"/>
                  </a:lnTo>
                  <a:lnTo>
                    <a:pt x="895" y="8255"/>
                  </a:lnTo>
                  <a:lnTo>
                    <a:pt x="1201" y="8663"/>
                  </a:lnTo>
                  <a:lnTo>
                    <a:pt x="1534" y="9021"/>
                  </a:lnTo>
                  <a:lnTo>
                    <a:pt x="1917" y="9379"/>
                  </a:lnTo>
                  <a:lnTo>
                    <a:pt x="2326" y="9686"/>
                  </a:lnTo>
                  <a:lnTo>
                    <a:pt x="2760" y="9941"/>
                  </a:lnTo>
                  <a:lnTo>
                    <a:pt x="3220" y="10171"/>
                  </a:lnTo>
                  <a:lnTo>
                    <a:pt x="3706" y="10350"/>
                  </a:lnTo>
                  <a:lnTo>
                    <a:pt x="4217" y="10478"/>
                  </a:lnTo>
                  <a:lnTo>
                    <a:pt x="4753" y="10554"/>
                  </a:lnTo>
                  <a:lnTo>
                    <a:pt x="5290" y="10580"/>
                  </a:lnTo>
                  <a:lnTo>
                    <a:pt x="5827" y="10554"/>
                  </a:lnTo>
                  <a:lnTo>
                    <a:pt x="6363" y="10478"/>
                  </a:lnTo>
                  <a:lnTo>
                    <a:pt x="6849" y="10350"/>
                  </a:lnTo>
                  <a:lnTo>
                    <a:pt x="7334" y="10171"/>
                  </a:lnTo>
                  <a:lnTo>
                    <a:pt x="7820" y="9941"/>
                  </a:lnTo>
                  <a:lnTo>
                    <a:pt x="8254" y="9686"/>
                  </a:lnTo>
                  <a:lnTo>
                    <a:pt x="8663" y="9379"/>
                  </a:lnTo>
                  <a:lnTo>
                    <a:pt x="9021" y="9021"/>
                  </a:lnTo>
                  <a:lnTo>
                    <a:pt x="9379" y="8663"/>
                  </a:lnTo>
                  <a:lnTo>
                    <a:pt x="9685" y="8255"/>
                  </a:lnTo>
                  <a:lnTo>
                    <a:pt x="9941" y="7820"/>
                  </a:lnTo>
                  <a:lnTo>
                    <a:pt x="10171" y="7360"/>
                  </a:lnTo>
                  <a:lnTo>
                    <a:pt x="10350" y="6875"/>
                  </a:lnTo>
                  <a:lnTo>
                    <a:pt x="10478" y="6364"/>
                  </a:lnTo>
                  <a:lnTo>
                    <a:pt x="10554" y="5827"/>
                  </a:lnTo>
                  <a:lnTo>
                    <a:pt x="10580" y="5290"/>
                  </a:lnTo>
                  <a:lnTo>
                    <a:pt x="10554" y="4754"/>
                  </a:lnTo>
                  <a:lnTo>
                    <a:pt x="10478" y="4217"/>
                  </a:lnTo>
                  <a:lnTo>
                    <a:pt x="10350" y="3706"/>
                  </a:lnTo>
                  <a:lnTo>
                    <a:pt x="10171" y="3220"/>
                  </a:lnTo>
                  <a:lnTo>
                    <a:pt x="9941" y="2760"/>
                  </a:lnTo>
                  <a:lnTo>
                    <a:pt x="9685" y="2326"/>
                  </a:lnTo>
                  <a:lnTo>
                    <a:pt x="9379" y="1917"/>
                  </a:lnTo>
                  <a:lnTo>
                    <a:pt x="9021" y="1534"/>
                  </a:lnTo>
                  <a:lnTo>
                    <a:pt x="8663" y="1202"/>
                  </a:lnTo>
                  <a:lnTo>
                    <a:pt x="8254" y="895"/>
                  </a:lnTo>
                  <a:lnTo>
                    <a:pt x="7820" y="639"/>
                  </a:lnTo>
                  <a:lnTo>
                    <a:pt x="7334" y="409"/>
                  </a:lnTo>
                  <a:lnTo>
                    <a:pt x="6849" y="230"/>
                  </a:lnTo>
                  <a:lnTo>
                    <a:pt x="6363" y="103"/>
                  </a:lnTo>
                  <a:lnTo>
                    <a:pt x="5827" y="26"/>
                  </a:lnTo>
                  <a:lnTo>
                    <a:pt x="52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4"/>
            <p:cNvSpPr/>
            <p:nvPr/>
          </p:nvSpPr>
          <p:spPr>
            <a:xfrm>
              <a:off x="4489136" y="2023535"/>
              <a:ext cx="215246" cy="215246"/>
            </a:xfrm>
            <a:custGeom>
              <a:avLst/>
              <a:gdLst/>
              <a:ahLst/>
              <a:cxnLst/>
              <a:rect l="l" t="t" r="r" b="b"/>
              <a:pathLst>
                <a:path w="6364" h="6364" extrusionOk="0">
                  <a:moveTo>
                    <a:pt x="3195" y="1"/>
                  </a:moveTo>
                  <a:lnTo>
                    <a:pt x="2863" y="26"/>
                  </a:lnTo>
                  <a:lnTo>
                    <a:pt x="2556" y="78"/>
                  </a:lnTo>
                  <a:lnTo>
                    <a:pt x="2250" y="154"/>
                  </a:lnTo>
                  <a:lnTo>
                    <a:pt x="1943" y="256"/>
                  </a:lnTo>
                  <a:lnTo>
                    <a:pt x="1662" y="384"/>
                  </a:lnTo>
                  <a:lnTo>
                    <a:pt x="1406" y="563"/>
                  </a:lnTo>
                  <a:lnTo>
                    <a:pt x="1176" y="742"/>
                  </a:lnTo>
                  <a:lnTo>
                    <a:pt x="946" y="946"/>
                  </a:lnTo>
                  <a:lnTo>
                    <a:pt x="742" y="1176"/>
                  </a:lnTo>
                  <a:lnTo>
                    <a:pt x="563" y="1406"/>
                  </a:lnTo>
                  <a:lnTo>
                    <a:pt x="384" y="1688"/>
                  </a:lnTo>
                  <a:lnTo>
                    <a:pt x="256" y="1943"/>
                  </a:lnTo>
                  <a:lnTo>
                    <a:pt x="154" y="2250"/>
                  </a:lnTo>
                  <a:lnTo>
                    <a:pt x="77" y="2556"/>
                  </a:lnTo>
                  <a:lnTo>
                    <a:pt x="26" y="2863"/>
                  </a:lnTo>
                  <a:lnTo>
                    <a:pt x="1" y="3195"/>
                  </a:lnTo>
                  <a:lnTo>
                    <a:pt x="26" y="3527"/>
                  </a:lnTo>
                  <a:lnTo>
                    <a:pt x="77" y="3834"/>
                  </a:lnTo>
                  <a:lnTo>
                    <a:pt x="154" y="4141"/>
                  </a:lnTo>
                  <a:lnTo>
                    <a:pt x="256" y="4422"/>
                  </a:lnTo>
                  <a:lnTo>
                    <a:pt x="384" y="4703"/>
                  </a:lnTo>
                  <a:lnTo>
                    <a:pt x="563" y="4958"/>
                  </a:lnTo>
                  <a:lnTo>
                    <a:pt x="742" y="5214"/>
                  </a:lnTo>
                  <a:lnTo>
                    <a:pt x="946" y="5444"/>
                  </a:lnTo>
                  <a:lnTo>
                    <a:pt x="1176" y="5648"/>
                  </a:lnTo>
                  <a:lnTo>
                    <a:pt x="1406" y="5827"/>
                  </a:lnTo>
                  <a:lnTo>
                    <a:pt x="1662" y="5981"/>
                  </a:lnTo>
                  <a:lnTo>
                    <a:pt x="1943" y="6134"/>
                  </a:lnTo>
                  <a:lnTo>
                    <a:pt x="2250" y="6236"/>
                  </a:lnTo>
                  <a:lnTo>
                    <a:pt x="2556" y="6313"/>
                  </a:lnTo>
                  <a:lnTo>
                    <a:pt x="2863" y="6364"/>
                  </a:lnTo>
                  <a:lnTo>
                    <a:pt x="3527" y="6364"/>
                  </a:lnTo>
                  <a:lnTo>
                    <a:pt x="3834" y="6313"/>
                  </a:lnTo>
                  <a:lnTo>
                    <a:pt x="4141" y="6236"/>
                  </a:lnTo>
                  <a:lnTo>
                    <a:pt x="4422" y="6134"/>
                  </a:lnTo>
                  <a:lnTo>
                    <a:pt x="4703" y="5981"/>
                  </a:lnTo>
                  <a:lnTo>
                    <a:pt x="4958" y="5827"/>
                  </a:lnTo>
                  <a:lnTo>
                    <a:pt x="5214" y="5648"/>
                  </a:lnTo>
                  <a:lnTo>
                    <a:pt x="5444" y="5444"/>
                  </a:lnTo>
                  <a:lnTo>
                    <a:pt x="5648" y="5214"/>
                  </a:lnTo>
                  <a:lnTo>
                    <a:pt x="5827" y="4958"/>
                  </a:lnTo>
                  <a:lnTo>
                    <a:pt x="5981" y="4703"/>
                  </a:lnTo>
                  <a:lnTo>
                    <a:pt x="6134" y="4422"/>
                  </a:lnTo>
                  <a:lnTo>
                    <a:pt x="6236" y="4141"/>
                  </a:lnTo>
                  <a:lnTo>
                    <a:pt x="6313" y="3834"/>
                  </a:lnTo>
                  <a:lnTo>
                    <a:pt x="6364" y="3527"/>
                  </a:lnTo>
                  <a:lnTo>
                    <a:pt x="6364" y="3195"/>
                  </a:lnTo>
                  <a:lnTo>
                    <a:pt x="6364" y="2863"/>
                  </a:lnTo>
                  <a:lnTo>
                    <a:pt x="6313" y="2556"/>
                  </a:lnTo>
                  <a:lnTo>
                    <a:pt x="6236" y="2250"/>
                  </a:lnTo>
                  <a:lnTo>
                    <a:pt x="6134" y="1943"/>
                  </a:lnTo>
                  <a:lnTo>
                    <a:pt x="5981" y="1688"/>
                  </a:lnTo>
                  <a:lnTo>
                    <a:pt x="5827" y="1406"/>
                  </a:lnTo>
                  <a:lnTo>
                    <a:pt x="5648" y="1176"/>
                  </a:lnTo>
                  <a:lnTo>
                    <a:pt x="5444" y="946"/>
                  </a:lnTo>
                  <a:lnTo>
                    <a:pt x="5214" y="742"/>
                  </a:lnTo>
                  <a:lnTo>
                    <a:pt x="4958" y="563"/>
                  </a:lnTo>
                  <a:lnTo>
                    <a:pt x="4703" y="384"/>
                  </a:lnTo>
                  <a:lnTo>
                    <a:pt x="4422" y="256"/>
                  </a:lnTo>
                  <a:lnTo>
                    <a:pt x="4141" y="154"/>
                  </a:lnTo>
                  <a:lnTo>
                    <a:pt x="3834" y="78"/>
                  </a:lnTo>
                  <a:lnTo>
                    <a:pt x="3527" y="26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50" name="Picture 2" descr="Investing In Child ULIPs A Wise Option For Your Child's Futur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28" y="205508"/>
            <a:ext cx="5607523" cy="315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oogle Shape;2426;p49"/>
          <p:cNvGrpSpPr/>
          <p:nvPr/>
        </p:nvGrpSpPr>
        <p:grpSpPr>
          <a:xfrm rot="2368234">
            <a:off x="4098065" y="4425054"/>
            <a:ext cx="924317" cy="867051"/>
            <a:chOff x="5100975" y="739900"/>
            <a:chExt cx="671050" cy="629475"/>
          </a:xfrm>
        </p:grpSpPr>
        <p:sp>
          <p:nvSpPr>
            <p:cNvPr id="12" name="Google Shape;2427;p49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extrusionOk="0">
                  <a:moveTo>
                    <a:pt x="19596" y="0"/>
                  </a:move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428;p49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fill="none" extrusionOk="0">
                  <a:moveTo>
                    <a:pt x="4846" y="24680"/>
                  </a:move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437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lnTo>
                    <a:pt x="19596" y="0"/>
                  </a:ln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429;p49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extrusionOk="0">
                  <a:moveTo>
                    <a:pt x="22281" y="0"/>
                  </a:move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430;p49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fill="none" extrusionOk="0">
                  <a:moveTo>
                    <a:pt x="15107" y="1568"/>
                  </a:move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lnTo>
                    <a:pt x="22281" y="0"/>
                  </a:ln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431;p49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extrusionOk="0">
                  <a:moveTo>
                    <a:pt x="15440" y="0"/>
                  </a:move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432;p49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fill="none" extrusionOk="0">
                  <a:moveTo>
                    <a:pt x="15440" y="0"/>
                  </a:moveTo>
                  <a:lnTo>
                    <a:pt x="15440" y="0"/>
                  </a:ln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433;p49"/>
            <p:cNvSpPr/>
            <p:nvPr/>
          </p:nvSpPr>
          <p:spPr>
            <a:xfrm>
              <a:off x="5164500" y="1039175"/>
              <a:ext cx="252400" cy="241725"/>
            </a:xfrm>
            <a:custGeom>
              <a:avLst/>
              <a:gdLst/>
              <a:ahLst/>
              <a:cxnLst/>
              <a:rect l="l" t="t" r="r" b="b"/>
              <a:pathLst>
                <a:path w="10096" h="9669" extrusionOk="0">
                  <a:moveTo>
                    <a:pt x="7055" y="1"/>
                  </a:move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  <a:close/>
                  <a:moveTo>
                    <a:pt x="5345" y="4538"/>
                  </a:moveTo>
                  <a:lnTo>
                    <a:pt x="1307" y="7792"/>
                  </a:lnTo>
                  <a:lnTo>
                    <a:pt x="1687" y="8172"/>
                  </a:lnTo>
                  <a:lnTo>
                    <a:pt x="2091" y="8528"/>
                  </a:lnTo>
                  <a:lnTo>
                    <a:pt x="2519" y="8837"/>
                  </a:lnTo>
                  <a:lnTo>
                    <a:pt x="2946" y="9146"/>
                  </a:lnTo>
                  <a:lnTo>
                    <a:pt x="3231" y="9312"/>
                  </a:lnTo>
                  <a:lnTo>
                    <a:pt x="3516" y="9455"/>
                  </a:lnTo>
                  <a:lnTo>
                    <a:pt x="3920" y="8125"/>
                  </a:lnTo>
                  <a:lnTo>
                    <a:pt x="4419" y="6747"/>
                  </a:lnTo>
                  <a:lnTo>
                    <a:pt x="4894" y="5512"/>
                  </a:lnTo>
                  <a:lnTo>
                    <a:pt x="5131" y="4965"/>
                  </a:lnTo>
                  <a:lnTo>
                    <a:pt x="5345" y="4538"/>
                  </a:lnTo>
                  <a:close/>
                  <a:moveTo>
                    <a:pt x="9193" y="1664"/>
                  </a:moveTo>
                  <a:lnTo>
                    <a:pt x="7934" y="2923"/>
                  </a:lnTo>
                  <a:lnTo>
                    <a:pt x="7222" y="3659"/>
                  </a:lnTo>
                  <a:lnTo>
                    <a:pt x="7032" y="3896"/>
                  </a:lnTo>
                  <a:lnTo>
                    <a:pt x="6842" y="4134"/>
                  </a:lnTo>
                  <a:lnTo>
                    <a:pt x="6533" y="4609"/>
                  </a:lnTo>
                  <a:lnTo>
                    <a:pt x="6248" y="5108"/>
                  </a:lnTo>
                  <a:lnTo>
                    <a:pt x="6034" y="5583"/>
                  </a:lnTo>
                  <a:lnTo>
                    <a:pt x="5868" y="6034"/>
                  </a:lnTo>
                  <a:lnTo>
                    <a:pt x="5749" y="6438"/>
                  </a:lnTo>
                  <a:lnTo>
                    <a:pt x="5654" y="6794"/>
                  </a:lnTo>
                  <a:lnTo>
                    <a:pt x="5606" y="7103"/>
                  </a:lnTo>
                  <a:lnTo>
                    <a:pt x="5226" y="9668"/>
                  </a:lnTo>
                  <a:lnTo>
                    <a:pt x="5226" y="9668"/>
                  </a:lnTo>
                  <a:lnTo>
                    <a:pt x="5488" y="9621"/>
                  </a:lnTo>
                  <a:lnTo>
                    <a:pt x="5725" y="9526"/>
                  </a:lnTo>
                  <a:lnTo>
                    <a:pt x="5963" y="9407"/>
                  </a:lnTo>
                  <a:lnTo>
                    <a:pt x="6224" y="9265"/>
                  </a:lnTo>
                  <a:lnTo>
                    <a:pt x="7198" y="8600"/>
                  </a:lnTo>
                  <a:lnTo>
                    <a:pt x="8100" y="7982"/>
                  </a:lnTo>
                  <a:lnTo>
                    <a:pt x="8647" y="7436"/>
                  </a:lnTo>
                  <a:lnTo>
                    <a:pt x="8884" y="7198"/>
                  </a:lnTo>
                  <a:lnTo>
                    <a:pt x="9098" y="6937"/>
                  </a:lnTo>
                  <a:lnTo>
                    <a:pt x="9359" y="6604"/>
                  </a:lnTo>
                  <a:lnTo>
                    <a:pt x="9597" y="6248"/>
                  </a:lnTo>
                  <a:lnTo>
                    <a:pt x="9787" y="5868"/>
                  </a:lnTo>
                  <a:lnTo>
                    <a:pt x="9953" y="5488"/>
                  </a:lnTo>
                  <a:lnTo>
                    <a:pt x="10048" y="5108"/>
                  </a:lnTo>
                  <a:lnTo>
                    <a:pt x="10072" y="4894"/>
                  </a:lnTo>
                  <a:lnTo>
                    <a:pt x="10096" y="4680"/>
                  </a:lnTo>
                  <a:lnTo>
                    <a:pt x="10096" y="4467"/>
                  </a:lnTo>
                  <a:lnTo>
                    <a:pt x="10072" y="4253"/>
                  </a:lnTo>
                  <a:lnTo>
                    <a:pt x="10048" y="4039"/>
                  </a:lnTo>
                  <a:lnTo>
                    <a:pt x="10001" y="3801"/>
                  </a:lnTo>
                  <a:lnTo>
                    <a:pt x="9882" y="3374"/>
                  </a:lnTo>
                  <a:lnTo>
                    <a:pt x="9739" y="2923"/>
                  </a:lnTo>
                  <a:lnTo>
                    <a:pt x="9597" y="2495"/>
                  </a:lnTo>
                  <a:lnTo>
                    <a:pt x="9407" y="2067"/>
                  </a:lnTo>
                  <a:lnTo>
                    <a:pt x="9193" y="16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434;p49"/>
            <p:cNvSpPr/>
            <p:nvPr/>
          </p:nvSpPr>
          <p:spPr>
            <a:xfrm>
              <a:off x="5197175" y="1152600"/>
              <a:ext cx="100975" cy="122950"/>
            </a:xfrm>
            <a:custGeom>
              <a:avLst/>
              <a:gdLst/>
              <a:ahLst/>
              <a:cxnLst/>
              <a:rect l="l" t="t" r="r" b="b"/>
              <a:pathLst>
                <a:path w="4039" h="4918" fill="none" extrusionOk="0">
                  <a:moveTo>
                    <a:pt x="4038" y="1"/>
                  </a:moveTo>
                  <a:lnTo>
                    <a:pt x="4038" y="1"/>
                  </a:lnTo>
                  <a:lnTo>
                    <a:pt x="0" y="3255"/>
                  </a:lnTo>
                  <a:lnTo>
                    <a:pt x="0" y="3255"/>
                  </a:lnTo>
                  <a:lnTo>
                    <a:pt x="380" y="3635"/>
                  </a:lnTo>
                  <a:lnTo>
                    <a:pt x="784" y="3991"/>
                  </a:lnTo>
                  <a:lnTo>
                    <a:pt x="1212" y="4300"/>
                  </a:lnTo>
                  <a:lnTo>
                    <a:pt x="1639" y="4609"/>
                  </a:lnTo>
                  <a:lnTo>
                    <a:pt x="1639" y="4609"/>
                  </a:lnTo>
                  <a:lnTo>
                    <a:pt x="1924" y="4775"/>
                  </a:lnTo>
                  <a:lnTo>
                    <a:pt x="2209" y="4918"/>
                  </a:lnTo>
                  <a:lnTo>
                    <a:pt x="2209" y="4918"/>
                  </a:lnTo>
                  <a:lnTo>
                    <a:pt x="2613" y="3588"/>
                  </a:lnTo>
                  <a:lnTo>
                    <a:pt x="3112" y="2210"/>
                  </a:lnTo>
                  <a:lnTo>
                    <a:pt x="3587" y="975"/>
                  </a:lnTo>
                  <a:lnTo>
                    <a:pt x="3824" y="428"/>
                  </a:lnTo>
                  <a:lnTo>
                    <a:pt x="403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435;p49"/>
            <p:cNvSpPr/>
            <p:nvPr/>
          </p:nvSpPr>
          <p:spPr>
            <a:xfrm>
              <a:off x="5295150" y="1080750"/>
              <a:ext cx="121750" cy="200150"/>
            </a:xfrm>
            <a:custGeom>
              <a:avLst/>
              <a:gdLst/>
              <a:ahLst/>
              <a:cxnLst/>
              <a:rect l="l" t="t" r="r" b="b"/>
              <a:pathLst>
                <a:path w="4870" h="8006" fill="none" extrusionOk="0">
                  <a:moveTo>
                    <a:pt x="3967" y="1"/>
                  </a:moveTo>
                  <a:lnTo>
                    <a:pt x="3967" y="1"/>
                  </a:lnTo>
                  <a:lnTo>
                    <a:pt x="2708" y="1260"/>
                  </a:lnTo>
                  <a:lnTo>
                    <a:pt x="1996" y="1996"/>
                  </a:lnTo>
                  <a:lnTo>
                    <a:pt x="1996" y="1996"/>
                  </a:lnTo>
                  <a:lnTo>
                    <a:pt x="1806" y="2233"/>
                  </a:lnTo>
                  <a:lnTo>
                    <a:pt x="1616" y="2471"/>
                  </a:lnTo>
                  <a:lnTo>
                    <a:pt x="1307" y="2946"/>
                  </a:lnTo>
                  <a:lnTo>
                    <a:pt x="1022" y="3445"/>
                  </a:lnTo>
                  <a:lnTo>
                    <a:pt x="808" y="3920"/>
                  </a:lnTo>
                  <a:lnTo>
                    <a:pt x="642" y="4371"/>
                  </a:lnTo>
                  <a:lnTo>
                    <a:pt x="523" y="4775"/>
                  </a:lnTo>
                  <a:lnTo>
                    <a:pt x="428" y="5131"/>
                  </a:lnTo>
                  <a:lnTo>
                    <a:pt x="380" y="5440"/>
                  </a:lnTo>
                  <a:lnTo>
                    <a:pt x="380" y="5440"/>
                  </a:lnTo>
                  <a:lnTo>
                    <a:pt x="0" y="8005"/>
                  </a:lnTo>
                  <a:lnTo>
                    <a:pt x="0" y="8005"/>
                  </a:lnTo>
                  <a:lnTo>
                    <a:pt x="262" y="7958"/>
                  </a:lnTo>
                  <a:lnTo>
                    <a:pt x="499" y="7863"/>
                  </a:lnTo>
                  <a:lnTo>
                    <a:pt x="737" y="7744"/>
                  </a:lnTo>
                  <a:lnTo>
                    <a:pt x="998" y="7602"/>
                  </a:lnTo>
                  <a:lnTo>
                    <a:pt x="998" y="7602"/>
                  </a:lnTo>
                  <a:lnTo>
                    <a:pt x="1972" y="6937"/>
                  </a:lnTo>
                  <a:lnTo>
                    <a:pt x="2874" y="6319"/>
                  </a:lnTo>
                  <a:lnTo>
                    <a:pt x="2874" y="6319"/>
                  </a:lnTo>
                  <a:lnTo>
                    <a:pt x="3421" y="5773"/>
                  </a:lnTo>
                  <a:lnTo>
                    <a:pt x="3658" y="5535"/>
                  </a:lnTo>
                  <a:lnTo>
                    <a:pt x="3872" y="5274"/>
                  </a:lnTo>
                  <a:lnTo>
                    <a:pt x="3872" y="5274"/>
                  </a:lnTo>
                  <a:lnTo>
                    <a:pt x="4133" y="4941"/>
                  </a:lnTo>
                  <a:lnTo>
                    <a:pt x="4371" y="4585"/>
                  </a:lnTo>
                  <a:lnTo>
                    <a:pt x="4561" y="4205"/>
                  </a:lnTo>
                  <a:lnTo>
                    <a:pt x="4727" y="3825"/>
                  </a:lnTo>
                  <a:lnTo>
                    <a:pt x="4822" y="3445"/>
                  </a:lnTo>
                  <a:lnTo>
                    <a:pt x="4846" y="3231"/>
                  </a:lnTo>
                  <a:lnTo>
                    <a:pt x="4870" y="3017"/>
                  </a:lnTo>
                  <a:lnTo>
                    <a:pt x="4870" y="2804"/>
                  </a:lnTo>
                  <a:lnTo>
                    <a:pt x="4846" y="2590"/>
                  </a:lnTo>
                  <a:lnTo>
                    <a:pt x="4822" y="2376"/>
                  </a:lnTo>
                  <a:lnTo>
                    <a:pt x="4775" y="2138"/>
                  </a:lnTo>
                  <a:lnTo>
                    <a:pt x="4775" y="2138"/>
                  </a:lnTo>
                  <a:lnTo>
                    <a:pt x="4656" y="1711"/>
                  </a:lnTo>
                  <a:lnTo>
                    <a:pt x="4513" y="1260"/>
                  </a:lnTo>
                  <a:lnTo>
                    <a:pt x="4371" y="832"/>
                  </a:lnTo>
                  <a:lnTo>
                    <a:pt x="4181" y="404"/>
                  </a:lnTo>
                  <a:lnTo>
                    <a:pt x="4181" y="404"/>
                  </a:lnTo>
                  <a:lnTo>
                    <a:pt x="396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436;p49"/>
            <p:cNvSpPr/>
            <p:nvPr/>
          </p:nvSpPr>
          <p:spPr>
            <a:xfrm>
              <a:off x="5164500" y="1039175"/>
              <a:ext cx="210250" cy="166900"/>
            </a:xfrm>
            <a:custGeom>
              <a:avLst/>
              <a:gdLst/>
              <a:ahLst/>
              <a:cxnLst/>
              <a:rect l="l" t="t" r="r" b="b"/>
              <a:pathLst>
                <a:path w="8410" h="6676" fill="none" extrusionOk="0">
                  <a:moveTo>
                    <a:pt x="7055" y="1"/>
                  </a:moveTo>
                  <a:lnTo>
                    <a:pt x="7055" y="1"/>
                  </a:ln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37;p49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extrusionOk="0">
                  <a:moveTo>
                    <a:pt x="8124" y="1"/>
                  </a:moveTo>
                  <a:lnTo>
                    <a:pt x="3492" y="3445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12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38;p49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fill="none" extrusionOk="0">
                  <a:moveTo>
                    <a:pt x="8124" y="1"/>
                  </a:moveTo>
                  <a:lnTo>
                    <a:pt x="8124" y="1"/>
                  </a:lnTo>
                  <a:lnTo>
                    <a:pt x="3492" y="3445"/>
                  </a:lnTo>
                  <a:lnTo>
                    <a:pt x="1" y="6082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338" y="215"/>
                  </a:lnTo>
                  <a:lnTo>
                    <a:pt x="8124" y="1"/>
                  </a:lnTo>
                  <a:lnTo>
                    <a:pt x="8124" y="1"/>
                  </a:lnTo>
                  <a:lnTo>
                    <a:pt x="812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39;p49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extrusionOk="0">
                  <a:moveTo>
                    <a:pt x="5107" y="1"/>
                  </a:move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440;p49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fill="none" extrusionOk="0">
                  <a:moveTo>
                    <a:pt x="5107" y="1"/>
                  </a:moveTo>
                  <a:lnTo>
                    <a:pt x="5107" y="1"/>
                  </a:ln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212" y="8908"/>
                  </a:lnTo>
                  <a:lnTo>
                    <a:pt x="1212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441;p49"/>
            <p:cNvSpPr/>
            <p:nvPr/>
          </p:nvSpPr>
          <p:spPr>
            <a:xfrm>
              <a:off x="5433500" y="801050"/>
              <a:ext cx="245875" cy="247675"/>
            </a:xfrm>
            <a:custGeom>
              <a:avLst/>
              <a:gdLst/>
              <a:ahLst/>
              <a:cxnLst/>
              <a:rect l="l" t="t" r="r" b="b"/>
              <a:pathLst>
                <a:path w="9835" h="9907" extrusionOk="0">
                  <a:moveTo>
                    <a:pt x="8457" y="1616"/>
                  </a:moveTo>
                  <a:lnTo>
                    <a:pt x="4704" y="5179"/>
                  </a:lnTo>
                  <a:lnTo>
                    <a:pt x="5179" y="5037"/>
                  </a:lnTo>
                  <a:lnTo>
                    <a:pt x="5725" y="4870"/>
                  </a:lnTo>
                  <a:lnTo>
                    <a:pt x="7032" y="4538"/>
                  </a:lnTo>
                  <a:lnTo>
                    <a:pt x="8457" y="4229"/>
                  </a:lnTo>
                  <a:lnTo>
                    <a:pt x="9835" y="3991"/>
                  </a:lnTo>
                  <a:lnTo>
                    <a:pt x="9763" y="3754"/>
                  </a:lnTo>
                  <a:lnTo>
                    <a:pt x="9668" y="3516"/>
                  </a:lnTo>
                  <a:lnTo>
                    <a:pt x="9407" y="3018"/>
                  </a:lnTo>
                  <a:lnTo>
                    <a:pt x="9193" y="2661"/>
                  </a:lnTo>
                  <a:lnTo>
                    <a:pt x="8956" y="2305"/>
                  </a:lnTo>
                  <a:lnTo>
                    <a:pt x="8457" y="1616"/>
                  </a:lnTo>
                  <a:close/>
                  <a:moveTo>
                    <a:pt x="6580" y="1"/>
                  </a:move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  <a:close/>
                  <a:moveTo>
                    <a:pt x="9835" y="5749"/>
                  </a:moveTo>
                  <a:lnTo>
                    <a:pt x="7222" y="5773"/>
                  </a:lnTo>
                  <a:lnTo>
                    <a:pt x="6913" y="5773"/>
                  </a:lnTo>
                  <a:lnTo>
                    <a:pt x="6533" y="5820"/>
                  </a:lnTo>
                  <a:lnTo>
                    <a:pt x="6105" y="5892"/>
                  </a:lnTo>
                  <a:lnTo>
                    <a:pt x="5654" y="6010"/>
                  </a:lnTo>
                  <a:lnTo>
                    <a:pt x="5155" y="6153"/>
                  </a:lnTo>
                  <a:lnTo>
                    <a:pt x="4633" y="6367"/>
                  </a:lnTo>
                  <a:lnTo>
                    <a:pt x="4110" y="6628"/>
                  </a:lnTo>
                  <a:lnTo>
                    <a:pt x="3849" y="6771"/>
                  </a:lnTo>
                  <a:lnTo>
                    <a:pt x="3588" y="6937"/>
                  </a:lnTo>
                  <a:lnTo>
                    <a:pt x="2804" y="7531"/>
                  </a:lnTo>
                  <a:lnTo>
                    <a:pt x="1402" y="8600"/>
                  </a:lnTo>
                  <a:lnTo>
                    <a:pt x="1806" y="8861"/>
                  </a:lnTo>
                  <a:lnTo>
                    <a:pt x="2234" y="9122"/>
                  </a:lnTo>
                  <a:lnTo>
                    <a:pt x="3089" y="9573"/>
                  </a:lnTo>
                  <a:lnTo>
                    <a:pt x="3445" y="9716"/>
                  </a:lnTo>
                  <a:lnTo>
                    <a:pt x="3801" y="9811"/>
                  </a:lnTo>
                  <a:lnTo>
                    <a:pt x="4158" y="9882"/>
                  </a:lnTo>
                  <a:lnTo>
                    <a:pt x="4490" y="9906"/>
                  </a:lnTo>
                  <a:lnTo>
                    <a:pt x="4728" y="9906"/>
                  </a:lnTo>
                  <a:lnTo>
                    <a:pt x="4965" y="9882"/>
                  </a:lnTo>
                  <a:lnTo>
                    <a:pt x="5179" y="9835"/>
                  </a:lnTo>
                  <a:lnTo>
                    <a:pt x="5416" y="9763"/>
                  </a:lnTo>
                  <a:lnTo>
                    <a:pt x="5654" y="9692"/>
                  </a:lnTo>
                  <a:lnTo>
                    <a:pt x="5868" y="9597"/>
                  </a:lnTo>
                  <a:lnTo>
                    <a:pt x="6319" y="9383"/>
                  </a:lnTo>
                  <a:lnTo>
                    <a:pt x="6723" y="9146"/>
                  </a:lnTo>
                  <a:lnTo>
                    <a:pt x="7103" y="8861"/>
                  </a:lnTo>
                  <a:lnTo>
                    <a:pt x="7459" y="8576"/>
                  </a:lnTo>
                  <a:lnTo>
                    <a:pt x="7816" y="8267"/>
                  </a:lnTo>
                  <a:lnTo>
                    <a:pt x="8148" y="7934"/>
                  </a:lnTo>
                  <a:lnTo>
                    <a:pt x="8457" y="7602"/>
                  </a:lnTo>
                  <a:lnTo>
                    <a:pt x="9098" y="6889"/>
                  </a:lnTo>
                  <a:lnTo>
                    <a:pt x="9336" y="6604"/>
                  </a:lnTo>
                  <a:lnTo>
                    <a:pt x="9526" y="6319"/>
                  </a:lnTo>
                  <a:lnTo>
                    <a:pt x="9692" y="6034"/>
                  </a:lnTo>
                  <a:lnTo>
                    <a:pt x="9835" y="57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442;p49"/>
            <p:cNvSpPr/>
            <p:nvPr/>
          </p:nvSpPr>
          <p:spPr>
            <a:xfrm>
              <a:off x="5468550" y="944775"/>
              <a:ext cx="210825" cy="103950"/>
            </a:xfrm>
            <a:custGeom>
              <a:avLst/>
              <a:gdLst/>
              <a:ahLst/>
              <a:cxnLst/>
              <a:rect l="l" t="t" r="r" b="b"/>
              <a:pathLst>
                <a:path w="8433" h="4158" fill="none" extrusionOk="0">
                  <a:moveTo>
                    <a:pt x="8433" y="0"/>
                  </a:moveTo>
                  <a:lnTo>
                    <a:pt x="8433" y="0"/>
                  </a:lnTo>
                  <a:lnTo>
                    <a:pt x="5820" y="24"/>
                  </a:lnTo>
                  <a:lnTo>
                    <a:pt x="5820" y="24"/>
                  </a:lnTo>
                  <a:lnTo>
                    <a:pt x="5511" y="24"/>
                  </a:lnTo>
                  <a:lnTo>
                    <a:pt x="5131" y="71"/>
                  </a:lnTo>
                  <a:lnTo>
                    <a:pt x="4703" y="143"/>
                  </a:lnTo>
                  <a:lnTo>
                    <a:pt x="4252" y="261"/>
                  </a:lnTo>
                  <a:lnTo>
                    <a:pt x="3753" y="404"/>
                  </a:lnTo>
                  <a:lnTo>
                    <a:pt x="3231" y="618"/>
                  </a:lnTo>
                  <a:lnTo>
                    <a:pt x="2708" y="879"/>
                  </a:lnTo>
                  <a:lnTo>
                    <a:pt x="2447" y="1022"/>
                  </a:lnTo>
                  <a:lnTo>
                    <a:pt x="2186" y="1188"/>
                  </a:lnTo>
                  <a:lnTo>
                    <a:pt x="2186" y="1188"/>
                  </a:lnTo>
                  <a:lnTo>
                    <a:pt x="1402" y="1782"/>
                  </a:lnTo>
                  <a:lnTo>
                    <a:pt x="0" y="2851"/>
                  </a:lnTo>
                  <a:lnTo>
                    <a:pt x="0" y="2851"/>
                  </a:lnTo>
                  <a:lnTo>
                    <a:pt x="404" y="3112"/>
                  </a:lnTo>
                  <a:lnTo>
                    <a:pt x="832" y="3373"/>
                  </a:lnTo>
                  <a:lnTo>
                    <a:pt x="1687" y="3824"/>
                  </a:lnTo>
                  <a:lnTo>
                    <a:pt x="1687" y="3824"/>
                  </a:lnTo>
                  <a:lnTo>
                    <a:pt x="2043" y="3967"/>
                  </a:lnTo>
                  <a:lnTo>
                    <a:pt x="2399" y="4062"/>
                  </a:lnTo>
                  <a:lnTo>
                    <a:pt x="2756" y="4133"/>
                  </a:lnTo>
                  <a:lnTo>
                    <a:pt x="3088" y="4157"/>
                  </a:lnTo>
                  <a:lnTo>
                    <a:pt x="3088" y="4157"/>
                  </a:lnTo>
                  <a:lnTo>
                    <a:pt x="3326" y="4157"/>
                  </a:lnTo>
                  <a:lnTo>
                    <a:pt x="3563" y="4133"/>
                  </a:lnTo>
                  <a:lnTo>
                    <a:pt x="3777" y="4086"/>
                  </a:lnTo>
                  <a:lnTo>
                    <a:pt x="4014" y="4014"/>
                  </a:lnTo>
                  <a:lnTo>
                    <a:pt x="4252" y="3943"/>
                  </a:lnTo>
                  <a:lnTo>
                    <a:pt x="4466" y="3848"/>
                  </a:lnTo>
                  <a:lnTo>
                    <a:pt x="4917" y="3634"/>
                  </a:lnTo>
                  <a:lnTo>
                    <a:pt x="4917" y="3634"/>
                  </a:lnTo>
                  <a:lnTo>
                    <a:pt x="5321" y="3397"/>
                  </a:lnTo>
                  <a:lnTo>
                    <a:pt x="5701" y="3112"/>
                  </a:lnTo>
                  <a:lnTo>
                    <a:pt x="6057" y="2827"/>
                  </a:lnTo>
                  <a:lnTo>
                    <a:pt x="6414" y="2518"/>
                  </a:lnTo>
                  <a:lnTo>
                    <a:pt x="6746" y="2185"/>
                  </a:lnTo>
                  <a:lnTo>
                    <a:pt x="7055" y="1853"/>
                  </a:lnTo>
                  <a:lnTo>
                    <a:pt x="7696" y="1140"/>
                  </a:lnTo>
                  <a:lnTo>
                    <a:pt x="7696" y="1140"/>
                  </a:lnTo>
                  <a:lnTo>
                    <a:pt x="7934" y="855"/>
                  </a:lnTo>
                  <a:lnTo>
                    <a:pt x="8124" y="570"/>
                  </a:lnTo>
                  <a:lnTo>
                    <a:pt x="8290" y="285"/>
                  </a:lnTo>
                  <a:lnTo>
                    <a:pt x="843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443;p49"/>
            <p:cNvSpPr/>
            <p:nvPr/>
          </p:nvSpPr>
          <p:spPr>
            <a:xfrm>
              <a:off x="5551075" y="841450"/>
              <a:ext cx="128300" cy="89100"/>
            </a:xfrm>
            <a:custGeom>
              <a:avLst/>
              <a:gdLst/>
              <a:ahLst/>
              <a:cxnLst/>
              <a:rect l="l" t="t" r="r" b="b"/>
              <a:pathLst>
                <a:path w="5132" h="3564" fill="none" extrusionOk="0">
                  <a:moveTo>
                    <a:pt x="3754" y="0"/>
                  </a:moveTo>
                  <a:lnTo>
                    <a:pt x="3754" y="0"/>
                  </a:lnTo>
                  <a:lnTo>
                    <a:pt x="1" y="3563"/>
                  </a:lnTo>
                  <a:lnTo>
                    <a:pt x="1" y="3563"/>
                  </a:lnTo>
                  <a:lnTo>
                    <a:pt x="476" y="3421"/>
                  </a:lnTo>
                  <a:lnTo>
                    <a:pt x="1022" y="3254"/>
                  </a:lnTo>
                  <a:lnTo>
                    <a:pt x="2329" y="2922"/>
                  </a:lnTo>
                  <a:lnTo>
                    <a:pt x="3754" y="2613"/>
                  </a:lnTo>
                  <a:lnTo>
                    <a:pt x="5132" y="2375"/>
                  </a:lnTo>
                  <a:lnTo>
                    <a:pt x="5132" y="2375"/>
                  </a:lnTo>
                  <a:lnTo>
                    <a:pt x="5060" y="2138"/>
                  </a:lnTo>
                  <a:lnTo>
                    <a:pt x="4965" y="1900"/>
                  </a:lnTo>
                  <a:lnTo>
                    <a:pt x="4704" y="1402"/>
                  </a:lnTo>
                  <a:lnTo>
                    <a:pt x="4704" y="1402"/>
                  </a:lnTo>
                  <a:lnTo>
                    <a:pt x="4490" y="1045"/>
                  </a:lnTo>
                  <a:lnTo>
                    <a:pt x="4253" y="689"/>
                  </a:lnTo>
                  <a:lnTo>
                    <a:pt x="37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444;p49"/>
            <p:cNvSpPr/>
            <p:nvPr/>
          </p:nvSpPr>
          <p:spPr>
            <a:xfrm>
              <a:off x="5433500" y="801050"/>
              <a:ext cx="187675" cy="192425"/>
            </a:xfrm>
            <a:custGeom>
              <a:avLst/>
              <a:gdLst/>
              <a:ahLst/>
              <a:cxnLst/>
              <a:rect l="l" t="t" r="r" b="b"/>
              <a:pathLst>
                <a:path w="7507" h="7697" fill="none" extrusionOk="0">
                  <a:moveTo>
                    <a:pt x="6580" y="1"/>
                  </a:moveTo>
                  <a:lnTo>
                    <a:pt x="6580" y="1"/>
                  </a:ln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445;p49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extrusionOk="0">
                  <a:moveTo>
                    <a:pt x="8600" y="0"/>
                  </a:move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446;p49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fill="none" extrusionOk="0">
                  <a:moveTo>
                    <a:pt x="8600" y="0"/>
                  </a:moveTo>
                  <a:lnTo>
                    <a:pt x="8600" y="0"/>
                  </a:ln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447;p49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extrusionOk="0">
                  <a:moveTo>
                    <a:pt x="7103" y="1"/>
                  </a:moveTo>
                  <a:lnTo>
                    <a:pt x="4039" y="3112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103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448;p49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fill="none" extrusionOk="0">
                  <a:moveTo>
                    <a:pt x="7103" y="1"/>
                  </a:moveTo>
                  <a:lnTo>
                    <a:pt x="7103" y="1"/>
                  </a:lnTo>
                  <a:lnTo>
                    <a:pt x="4039" y="3112"/>
                  </a:lnTo>
                  <a:lnTo>
                    <a:pt x="1" y="7269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293" y="191"/>
                  </a:lnTo>
                  <a:lnTo>
                    <a:pt x="710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449;p49"/>
            <p:cNvSpPr/>
            <p:nvPr/>
          </p:nvSpPr>
          <p:spPr>
            <a:xfrm>
              <a:off x="5133625" y="771975"/>
              <a:ext cx="565350" cy="526150"/>
            </a:xfrm>
            <a:custGeom>
              <a:avLst/>
              <a:gdLst/>
              <a:ahLst/>
              <a:cxnLst/>
              <a:rect l="l" t="t" r="r" b="b"/>
              <a:pathLst>
                <a:path w="22614" h="21046" extrusionOk="0">
                  <a:moveTo>
                    <a:pt x="18504" y="1164"/>
                  </a:moveTo>
                  <a:lnTo>
                    <a:pt x="18765" y="1188"/>
                  </a:lnTo>
                  <a:lnTo>
                    <a:pt x="19003" y="1259"/>
                  </a:lnTo>
                  <a:lnTo>
                    <a:pt x="19240" y="1378"/>
                  </a:lnTo>
                  <a:lnTo>
                    <a:pt x="19478" y="1568"/>
                  </a:lnTo>
                  <a:lnTo>
                    <a:pt x="19692" y="1782"/>
                  </a:lnTo>
                  <a:lnTo>
                    <a:pt x="20143" y="2375"/>
                  </a:lnTo>
                  <a:lnTo>
                    <a:pt x="20594" y="2945"/>
                  </a:lnTo>
                  <a:lnTo>
                    <a:pt x="21022" y="3563"/>
                  </a:lnTo>
                  <a:lnTo>
                    <a:pt x="21212" y="3872"/>
                  </a:lnTo>
                  <a:lnTo>
                    <a:pt x="21402" y="4181"/>
                  </a:lnTo>
                  <a:lnTo>
                    <a:pt x="21545" y="4466"/>
                  </a:lnTo>
                  <a:lnTo>
                    <a:pt x="21687" y="4751"/>
                  </a:lnTo>
                  <a:lnTo>
                    <a:pt x="21782" y="5036"/>
                  </a:lnTo>
                  <a:lnTo>
                    <a:pt x="21877" y="5297"/>
                  </a:lnTo>
                  <a:lnTo>
                    <a:pt x="21925" y="5535"/>
                  </a:lnTo>
                  <a:lnTo>
                    <a:pt x="21972" y="5796"/>
                  </a:lnTo>
                  <a:lnTo>
                    <a:pt x="21972" y="6033"/>
                  </a:lnTo>
                  <a:lnTo>
                    <a:pt x="21972" y="6271"/>
                  </a:lnTo>
                  <a:lnTo>
                    <a:pt x="21948" y="6485"/>
                  </a:lnTo>
                  <a:lnTo>
                    <a:pt x="21877" y="6722"/>
                  </a:lnTo>
                  <a:lnTo>
                    <a:pt x="21806" y="6936"/>
                  </a:lnTo>
                  <a:lnTo>
                    <a:pt x="21711" y="7173"/>
                  </a:lnTo>
                  <a:lnTo>
                    <a:pt x="21592" y="7387"/>
                  </a:lnTo>
                  <a:lnTo>
                    <a:pt x="21426" y="7601"/>
                  </a:lnTo>
                  <a:lnTo>
                    <a:pt x="21283" y="7839"/>
                  </a:lnTo>
                  <a:lnTo>
                    <a:pt x="21093" y="8052"/>
                  </a:lnTo>
                  <a:lnTo>
                    <a:pt x="20452" y="8765"/>
                  </a:lnTo>
                  <a:lnTo>
                    <a:pt x="20143" y="9097"/>
                  </a:lnTo>
                  <a:lnTo>
                    <a:pt x="19811" y="9430"/>
                  </a:lnTo>
                  <a:lnTo>
                    <a:pt x="19454" y="9739"/>
                  </a:lnTo>
                  <a:lnTo>
                    <a:pt x="19098" y="10024"/>
                  </a:lnTo>
                  <a:lnTo>
                    <a:pt x="18718" y="10309"/>
                  </a:lnTo>
                  <a:lnTo>
                    <a:pt x="18314" y="10546"/>
                  </a:lnTo>
                  <a:lnTo>
                    <a:pt x="17910" y="10736"/>
                  </a:lnTo>
                  <a:lnTo>
                    <a:pt x="17530" y="10903"/>
                  </a:lnTo>
                  <a:lnTo>
                    <a:pt x="17126" y="10998"/>
                  </a:lnTo>
                  <a:lnTo>
                    <a:pt x="16723" y="11069"/>
                  </a:lnTo>
                  <a:lnTo>
                    <a:pt x="16319" y="11069"/>
                  </a:lnTo>
                  <a:lnTo>
                    <a:pt x="15915" y="11022"/>
                  </a:lnTo>
                  <a:lnTo>
                    <a:pt x="15701" y="10974"/>
                  </a:lnTo>
                  <a:lnTo>
                    <a:pt x="15511" y="10903"/>
                  </a:lnTo>
                  <a:lnTo>
                    <a:pt x="15297" y="10831"/>
                  </a:lnTo>
                  <a:lnTo>
                    <a:pt x="15084" y="10736"/>
                  </a:lnTo>
                  <a:lnTo>
                    <a:pt x="14561" y="10451"/>
                  </a:lnTo>
                  <a:lnTo>
                    <a:pt x="14039" y="10166"/>
                  </a:lnTo>
                  <a:lnTo>
                    <a:pt x="13540" y="9858"/>
                  </a:lnTo>
                  <a:lnTo>
                    <a:pt x="13041" y="9525"/>
                  </a:lnTo>
                  <a:lnTo>
                    <a:pt x="12827" y="9335"/>
                  </a:lnTo>
                  <a:lnTo>
                    <a:pt x="12637" y="9121"/>
                  </a:lnTo>
                  <a:lnTo>
                    <a:pt x="12447" y="8931"/>
                  </a:lnTo>
                  <a:lnTo>
                    <a:pt x="12305" y="8717"/>
                  </a:lnTo>
                  <a:lnTo>
                    <a:pt x="12186" y="8527"/>
                  </a:lnTo>
                  <a:lnTo>
                    <a:pt x="12115" y="8314"/>
                  </a:lnTo>
                  <a:lnTo>
                    <a:pt x="12043" y="8076"/>
                  </a:lnTo>
                  <a:lnTo>
                    <a:pt x="12020" y="7862"/>
                  </a:lnTo>
                  <a:lnTo>
                    <a:pt x="11996" y="7649"/>
                  </a:lnTo>
                  <a:lnTo>
                    <a:pt x="12020" y="7411"/>
                  </a:lnTo>
                  <a:lnTo>
                    <a:pt x="12067" y="7173"/>
                  </a:lnTo>
                  <a:lnTo>
                    <a:pt x="12138" y="6960"/>
                  </a:lnTo>
                  <a:lnTo>
                    <a:pt x="12257" y="6722"/>
                  </a:lnTo>
                  <a:lnTo>
                    <a:pt x="12376" y="6485"/>
                  </a:lnTo>
                  <a:lnTo>
                    <a:pt x="12518" y="6247"/>
                  </a:lnTo>
                  <a:lnTo>
                    <a:pt x="12708" y="6010"/>
                  </a:lnTo>
                  <a:lnTo>
                    <a:pt x="13373" y="5249"/>
                  </a:lnTo>
                  <a:lnTo>
                    <a:pt x="14086" y="4513"/>
                  </a:lnTo>
                  <a:lnTo>
                    <a:pt x="14822" y="3777"/>
                  </a:lnTo>
                  <a:lnTo>
                    <a:pt x="15701" y="2922"/>
                  </a:lnTo>
                  <a:lnTo>
                    <a:pt x="16628" y="2209"/>
                  </a:lnTo>
                  <a:lnTo>
                    <a:pt x="17150" y="1829"/>
                  </a:lnTo>
                  <a:lnTo>
                    <a:pt x="17720" y="1449"/>
                  </a:lnTo>
                  <a:lnTo>
                    <a:pt x="17982" y="1306"/>
                  </a:lnTo>
                  <a:lnTo>
                    <a:pt x="18243" y="1211"/>
                  </a:lnTo>
                  <a:lnTo>
                    <a:pt x="18504" y="1164"/>
                  </a:lnTo>
                  <a:close/>
                  <a:moveTo>
                    <a:pt x="8338" y="10689"/>
                  </a:moveTo>
                  <a:lnTo>
                    <a:pt x="8504" y="10713"/>
                  </a:lnTo>
                  <a:lnTo>
                    <a:pt x="8670" y="10736"/>
                  </a:lnTo>
                  <a:lnTo>
                    <a:pt x="8837" y="10784"/>
                  </a:lnTo>
                  <a:lnTo>
                    <a:pt x="9027" y="10855"/>
                  </a:lnTo>
                  <a:lnTo>
                    <a:pt x="9169" y="10926"/>
                  </a:lnTo>
                  <a:lnTo>
                    <a:pt x="9335" y="11045"/>
                  </a:lnTo>
                  <a:lnTo>
                    <a:pt x="9502" y="11164"/>
                  </a:lnTo>
                  <a:lnTo>
                    <a:pt x="9644" y="11283"/>
                  </a:lnTo>
                  <a:lnTo>
                    <a:pt x="9811" y="11449"/>
                  </a:lnTo>
                  <a:lnTo>
                    <a:pt x="9953" y="11615"/>
                  </a:lnTo>
                  <a:lnTo>
                    <a:pt x="10214" y="11972"/>
                  </a:lnTo>
                  <a:lnTo>
                    <a:pt x="10452" y="12375"/>
                  </a:lnTo>
                  <a:lnTo>
                    <a:pt x="10642" y="12755"/>
                  </a:lnTo>
                  <a:lnTo>
                    <a:pt x="10832" y="13183"/>
                  </a:lnTo>
                  <a:lnTo>
                    <a:pt x="10974" y="13611"/>
                  </a:lnTo>
                  <a:lnTo>
                    <a:pt x="11117" y="14062"/>
                  </a:lnTo>
                  <a:lnTo>
                    <a:pt x="11236" y="14489"/>
                  </a:lnTo>
                  <a:lnTo>
                    <a:pt x="11283" y="14727"/>
                  </a:lnTo>
                  <a:lnTo>
                    <a:pt x="11307" y="14941"/>
                  </a:lnTo>
                  <a:lnTo>
                    <a:pt x="11331" y="15155"/>
                  </a:lnTo>
                  <a:lnTo>
                    <a:pt x="11331" y="15368"/>
                  </a:lnTo>
                  <a:lnTo>
                    <a:pt x="11307" y="15582"/>
                  </a:lnTo>
                  <a:lnTo>
                    <a:pt x="11283" y="15796"/>
                  </a:lnTo>
                  <a:lnTo>
                    <a:pt x="11188" y="16176"/>
                  </a:lnTo>
                  <a:lnTo>
                    <a:pt x="11022" y="16556"/>
                  </a:lnTo>
                  <a:lnTo>
                    <a:pt x="10832" y="16936"/>
                  </a:lnTo>
                  <a:lnTo>
                    <a:pt x="10594" y="17292"/>
                  </a:lnTo>
                  <a:lnTo>
                    <a:pt x="10333" y="17625"/>
                  </a:lnTo>
                  <a:lnTo>
                    <a:pt x="10119" y="17886"/>
                  </a:lnTo>
                  <a:lnTo>
                    <a:pt x="9882" y="18124"/>
                  </a:lnTo>
                  <a:lnTo>
                    <a:pt x="9335" y="18670"/>
                  </a:lnTo>
                  <a:lnTo>
                    <a:pt x="8433" y="19288"/>
                  </a:lnTo>
                  <a:lnTo>
                    <a:pt x="7459" y="19953"/>
                  </a:lnTo>
                  <a:lnTo>
                    <a:pt x="7245" y="20071"/>
                  </a:lnTo>
                  <a:lnTo>
                    <a:pt x="7031" y="20166"/>
                  </a:lnTo>
                  <a:lnTo>
                    <a:pt x="6818" y="20261"/>
                  </a:lnTo>
                  <a:lnTo>
                    <a:pt x="6628" y="20333"/>
                  </a:lnTo>
                  <a:lnTo>
                    <a:pt x="6414" y="20380"/>
                  </a:lnTo>
                  <a:lnTo>
                    <a:pt x="6200" y="20404"/>
                  </a:lnTo>
                  <a:lnTo>
                    <a:pt x="5796" y="20404"/>
                  </a:lnTo>
                  <a:lnTo>
                    <a:pt x="5606" y="20380"/>
                  </a:lnTo>
                  <a:lnTo>
                    <a:pt x="5392" y="20356"/>
                  </a:lnTo>
                  <a:lnTo>
                    <a:pt x="5202" y="20309"/>
                  </a:lnTo>
                  <a:lnTo>
                    <a:pt x="4989" y="20238"/>
                  </a:lnTo>
                  <a:lnTo>
                    <a:pt x="4585" y="20071"/>
                  </a:lnTo>
                  <a:lnTo>
                    <a:pt x="4181" y="19834"/>
                  </a:lnTo>
                  <a:lnTo>
                    <a:pt x="3801" y="19573"/>
                  </a:lnTo>
                  <a:lnTo>
                    <a:pt x="3445" y="19311"/>
                  </a:lnTo>
                  <a:lnTo>
                    <a:pt x="3088" y="19003"/>
                  </a:lnTo>
                  <a:lnTo>
                    <a:pt x="2756" y="18694"/>
                  </a:lnTo>
                  <a:lnTo>
                    <a:pt x="2447" y="18385"/>
                  </a:lnTo>
                  <a:lnTo>
                    <a:pt x="2138" y="18052"/>
                  </a:lnTo>
                  <a:lnTo>
                    <a:pt x="1544" y="17364"/>
                  </a:lnTo>
                  <a:lnTo>
                    <a:pt x="1378" y="17126"/>
                  </a:lnTo>
                  <a:lnTo>
                    <a:pt x="1283" y="16889"/>
                  </a:lnTo>
                  <a:lnTo>
                    <a:pt x="1236" y="16627"/>
                  </a:lnTo>
                  <a:lnTo>
                    <a:pt x="1236" y="16366"/>
                  </a:lnTo>
                  <a:lnTo>
                    <a:pt x="1307" y="16105"/>
                  </a:lnTo>
                  <a:lnTo>
                    <a:pt x="1426" y="15843"/>
                  </a:lnTo>
                  <a:lnTo>
                    <a:pt x="1568" y="15582"/>
                  </a:lnTo>
                  <a:lnTo>
                    <a:pt x="1782" y="15321"/>
                  </a:lnTo>
                  <a:lnTo>
                    <a:pt x="2352" y="14751"/>
                  </a:lnTo>
                  <a:lnTo>
                    <a:pt x="2946" y="14181"/>
                  </a:lnTo>
                  <a:lnTo>
                    <a:pt x="3540" y="13634"/>
                  </a:lnTo>
                  <a:lnTo>
                    <a:pt x="4181" y="13088"/>
                  </a:lnTo>
                  <a:lnTo>
                    <a:pt x="4799" y="12589"/>
                  </a:lnTo>
                  <a:lnTo>
                    <a:pt x="5464" y="12114"/>
                  </a:lnTo>
                  <a:lnTo>
                    <a:pt x="6129" y="11639"/>
                  </a:lnTo>
                  <a:lnTo>
                    <a:pt x="6818" y="11188"/>
                  </a:lnTo>
                  <a:lnTo>
                    <a:pt x="7221" y="10974"/>
                  </a:lnTo>
                  <a:lnTo>
                    <a:pt x="7601" y="10808"/>
                  </a:lnTo>
                  <a:lnTo>
                    <a:pt x="7792" y="10760"/>
                  </a:lnTo>
                  <a:lnTo>
                    <a:pt x="7958" y="10713"/>
                  </a:lnTo>
                  <a:lnTo>
                    <a:pt x="8148" y="10713"/>
                  </a:lnTo>
                  <a:lnTo>
                    <a:pt x="8338" y="10689"/>
                  </a:lnTo>
                  <a:close/>
                  <a:moveTo>
                    <a:pt x="18457" y="0"/>
                  </a:moveTo>
                  <a:lnTo>
                    <a:pt x="18362" y="24"/>
                  </a:lnTo>
                  <a:lnTo>
                    <a:pt x="18148" y="71"/>
                  </a:lnTo>
                  <a:lnTo>
                    <a:pt x="17982" y="190"/>
                  </a:lnTo>
                  <a:lnTo>
                    <a:pt x="17768" y="333"/>
                  </a:lnTo>
                  <a:lnTo>
                    <a:pt x="17293" y="713"/>
                  </a:lnTo>
                  <a:lnTo>
                    <a:pt x="16343" y="1449"/>
                  </a:lnTo>
                  <a:lnTo>
                    <a:pt x="14252" y="3278"/>
                  </a:lnTo>
                  <a:lnTo>
                    <a:pt x="13730" y="3824"/>
                  </a:lnTo>
                  <a:lnTo>
                    <a:pt x="12661" y="4893"/>
                  </a:lnTo>
                  <a:lnTo>
                    <a:pt x="12138" y="5416"/>
                  </a:lnTo>
                  <a:lnTo>
                    <a:pt x="11640" y="5962"/>
                  </a:lnTo>
                  <a:lnTo>
                    <a:pt x="11426" y="6247"/>
                  </a:lnTo>
                  <a:lnTo>
                    <a:pt x="11236" y="6556"/>
                  </a:lnTo>
                  <a:lnTo>
                    <a:pt x="11093" y="6888"/>
                  </a:lnTo>
                  <a:lnTo>
                    <a:pt x="10951" y="7221"/>
                  </a:lnTo>
                  <a:lnTo>
                    <a:pt x="10784" y="7649"/>
                  </a:lnTo>
                  <a:lnTo>
                    <a:pt x="10594" y="8029"/>
                  </a:lnTo>
                  <a:lnTo>
                    <a:pt x="10476" y="8219"/>
                  </a:lnTo>
                  <a:lnTo>
                    <a:pt x="10357" y="8409"/>
                  </a:lnTo>
                  <a:lnTo>
                    <a:pt x="10238" y="8575"/>
                  </a:lnTo>
                  <a:lnTo>
                    <a:pt x="10072" y="8741"/>
                  </a:lnTo>
                  <a:lnTo>
                    <a:pt x="9906" y="8907"/>
                  </a:lnTo>
                  <a:lnTo>
                    <a:pt x="9716" y="9050"/>
                  </a:lnTo>
                  <a:lnTo>
                    <a:pt x="9525" y="9169"/>
                  </a:lnTo>
                  <a:lnTo>
                    <a:pt x="9312" y="9288"/>
                  </a:lnTo>
                  <a:lnTo>
                    <a:pt x="9098" y="9383"/>
                  </a:lnTo>
                  <a:lnTo>
                    <a:pt x="8860" y="9454"/>
                  </a:lnTo>
                  <a:lnTo>
                    <a:pt x="8623" y="9525"/>
                  </a:lnTo>
                  <a:lnTo>
                    <a:pt x="8385" y="9573"/>
                  </a:lnTo>
                  <a:lnTo>
                    <a:pt x="7910" y="9668"/>
                  </a:lnTo>
                  <a:lnTo>
                    <a:pt x="7435" y="9834"/>
                  </a:lnTo>
                  <a:lnTo>
                    <a:pt x="7221" y="9929"/>
                  </a:lnTo>
                  <a:lnTo>
                    <a:pt x="7008" y="10024"/>
                  </a:lnTo>
                  <a:lnTo>
                    <a:pt x="6794" y="10166"/>
                  </a:lnTo>
                  <a:lnTo>
                    <a:pt x="6580" y="10309"/>
                  </a:lnTo>
                  <a:lnTo>
                    <a:pt x="6034" y="10713"/>
                  </a:lnTo>
                  <a:lnTo>
                    <a:pt x="5511" y="11117"/>
                  </a:lnTo>
                  <a:lnTo>
                    <a:pt x="4442" y="11972"/>
                  </a:lnTo>
                  <a:lnTo>
                    <a:pt x="3896" y="12375"/>
                  </a:lnTo>
                  <a:lnTo>
                    <a:pt x="1806" y="14204"/>
                  </a:lnTo>
                  <a:lnTo>
                    <a:pt x="1497" y="14513"/>
                  </a:lnTo>
                  <a:lnTo>
                    <a:pt x="1164" y="14822"/>
                  </a:lnTo>
                  <a:lnTo>
                    <a:pt x="808" y="15155"/>
                  </a:lnTo>
                  <a:lnTo>
                    <a:pt x="499" y="15487"/>
                  </a:lnTo>
                  <a:lnTo>
                    <a:pt x="357" y="15653"/>
                  </a:lnTo>
                  <a:lnTo>
                    <a:pt x="238" y="15843"/>
                  </a:lnTo>
                  <a:lnTo>
                    <a:pt x="143" y="16010"/>
                  </a:lnTo>
                  <a:lnTo>
                    <a:pt x="72" y="16223"/>
                  </a:lnTo>
                  <a:lnTo>
                    <a:pt x="24" y="16413"/>
                  </a:lnTo>
                  <a:lnTo>
                    <a:pt x="1" y="16627"/>
                  </a:lnTo>
                  <a:lnTo>
                    <a:pt x="24" y="16841"/>
                  </a:lnTo>
                  <a:lnTo>
                    <a:pt x="72" y="17079"/>
                  </a:lnTo>
                  <a:lnTo>
                    <a:pt x="167" y="17340"/>
                  </a:lnTo>
                  <a:lnTo>
                    <a:pt x="286" y="17601"/>
                  </a:lnTo>
                  <a:lnTo>
                    <a:pt x="428" y="17839"/>
                  </a:lnTo>
                  <a:lnTo>
                    <a:pt x="594" y="18052"/>
                  </a:lnTo>
                  <a:lnTo>
                    <a:pt x="784" y="18266"/>
                  </a:lnTo>
                  <a:lnTo>
                    <a:pt x="974" y="18480"/>
                  </a:lnTo>
                  <a:lnTo>
                    <a:pt x="1188" y="18670"/>
                  </a:lnTo>
                  <a:lnTo>
                    <a:pt x="1402" y="18836"/>
                  </a:lnTo>
                  <a:lnTo>
                    <a:pt x="1877" y="19193"/>
                  </a:lnTo>
                  <a:lnTo>
                    <a:pt x="2352" y="19501"/>
                  </a:lnTo>
                  <a:lnTo>
                    <a:pt x="3255" y="20071"/>
                  </a:lnTo>
                  <a:lnTo>
                    <a:pt x="3658" y="20309"/>
                  </a:lnTo>
                  <a:lnTo>
                    <a:pt x="4086" y="20547"/>
                  </a:lnTo>
                  <a:lnTo>
                    <a:pt x="4514" y="20737"/>
                  </a:lnTo>
                  <a:lnTo>
                    <a:pt x="4965" y="20903"/>
                  </a:lnTo>
                  <a:lnTo>
                    <a:pt x="5155" y="20974"/>
                  </a:lnTo>
                  <a:lnTo>
                    <a:pt x="5345" y="20998"/>
                  </a:lnTo>
                  <a:lnTo>
                    <a:pt x="5701" y="21045"/>
                  </a:lnTo>
                  <a:lnTo>
                    <a:pt x="6081" y="21045"/>
                  </a:lnTo>
                  <a:lnTo>
                    <a:pt x="6438" y="20998"/>
                  </a:lnTo>
                  <a:lnTo>
                    <a:pt x="6770" y="20879"/>
                  </a:lnTo>
                  <a:lnTo>
                    <a:pt x="7103" y="20737"/>
                  </a:lnTo>
                  <a:lnTo>
                    <a:pt x="7435" y="20570"/>
                  </a:lnTo>
                  <a:lnTo>
                    <a:pt x="7768" y="20356"/>
                  </a:lnTo>
                  <a:lnTo>
                    <a:pt x="9193" y="19383"/>
                  </a:lnTo>
                  <a:lnTo>
                    <a:pt x="10238" y="18456"/>
                  </a:lnTo>
                  <a:lnTo>
                    <a:pt x="11093" y="17459"/>
                  </a:lnTo>
                  <a:lnTo>
                    <a:pt x="11331" y="17126"/>
                  </a:lnTo>
                  <a:lnTo>
                    <a:pt x="11521" y="16770"/>
                  </a:lnTo>
                  <a:lnTo>
                    <a:pt x="11663" y="16437"/>
                  </a:lnTo>
                  <a:lnTo>
                    <a:pt x="11782" y="16057"/>
                  </a:lnTo>
                  <a:lnTo>
                    <a:pt x="11830" y="15701"/>
                  </a:lnTo>
                  <a:lnTo>
                    <a:pt x="11853" y="15321"/>
                  </a:lnTo>
                  <a:lnTo>
                    <a:pt x="11853" y="14917"/>
                  </a:lnTo>
                  <a:lnTo>
                    <a:pt x="11806" y="14513"/>
                  </a:lnTo>
                  <a:lnTo>
                    <a:pt x="11735" y="14157"/>
                  </a:lnTo>
                  <a:lnTo>
                    <a:pt x="11640" y="13777"/>
                  </a:lnTo>
                  <a:lnTo>
                    <a:pt x="11544" y="13421"/>
                  </a:lnTo>
                  <a:lnTo>
                    <a:pt x="11426" y="13064"/>
                  </a:lnTo>
                  <a:lnTo>
                    <a:pt x="11307" y="12732"/>
                  </a:lnTo>
                  <a:lnTo>
                    <a:pt x="11164" y="12375"/>
                  </a:lnTo>
                  <a:lnTo>
                    <a:pt x="10998" y="12043"/>
                  </a:lnTo>
                  <a:lnTo>
                    <a:pt x="10832" y="11710"/>
                  </a:lnTo>
                  <a:lnTo>
                    <a:pt x="10666" y="11402"/>
                  </a:lnTo>
                  <a:lnTo>
                    <a:pt x="10594" y="11235"/>
                  </a:lnTo>
                  <a:lnTo>
                    <a:pt x="10547" y="11069"/>
                  </a:lnTo>
                  <a:lnTo>
                    <a:pt x="10523" y="10903"/>
                  </a:lnTo>
                  <a:lnTo>
                    <a:pt x="10523" y="10736"/>
                  </a:lnTo>
                  <a:lnTo>
                    <a:pt x="10571" y="10546"/>
                  </a:lnTo>
                  <a:lnTo>
                    <a:pt x="10618" y="10380"/>
                  </a:lnTo>
                  <a:lnTo>
                    <a:pt x="10689" y="10238"/>
                  </a:lnTo>
                  <a:lnTo>
                    <a:pt x="10784" y="10119"/>
                  </a:lnTo>
                  <a:lnTo>
                    <a:pt x="10879" y="10024"/>
                  </a:lnTo>
                  <a:lnTo>
                    <a:pt x="10974" y="9929"/>
                  </a:lnTo>
                  <a:lnTo>
                    <a:pt x="11069" y="9834"/>
                  </a:lnTo>
                  <a:lnTo>
                    <a:pt x="11188" y="9786"/>
                  </a:lnTo>
                  <a:lnTo>
                    <a:pt x="11307" y="9739"/>
                  </a:lnTo>
                  <a:lnTo>
                    <a:pt x="11426" y="9691"/>
                  </a:lnTo>
                  <a:lnTo>
                    <a:pt x="11568" y="9668"/>
                  </a:lnTo>
                  <a:lnTo>
                    <a:pt x="11830" y="9668"/>
                  </a:lnTo>
                  <a:lnTo>
                    <a:pt x="11972" y="9691"/>
                  </a:lnTo>
                  <a:lnTo>
                    <a:pt x="12115" y="9739"/>
                  </a:lnTo>
                  <a:lnTo>
                    <a:pt x="12233" y="9786"/>
                  </a:lnTo>
                  <a:lnTo>
                    <a:pt x="12376" y="9858"/>
                  </a:lnTo>
                  <a:lnTo>
                    <a:pt x="12495" y="9953"/>
                  </a:lnTo>
                  <a:lnTo>
                    <a:pt x="12851" y="10190"/>
                  </a:lnTo>
                  <a:lnTo>
                    <a:pt x="13231" y="10428"/>
                  </a:lnTo>
                  <a:lnTo>
                    <a:pt x="13611" y="10665"/>
                  </a:lnTo>
                  <a:lnTo>
                    <a:pt x="13991" y="10855"/>
                  </a:lnTo>
                  <a:lnTo>
                    <a:pt x="14371" y="11045"/>
                  </a:lnTo>
                  <a:lnTo>
                    <a:pt x="14775" y="11212"/>
                  </a:lnTo>
                  <a:lnTo>
                    <a:pt x="15202" y="11354"/>
                  </a:lnTo>
                  <a:lnTo>
                    <a:pt x="15606" y="11473"/>
                  </a:lnTo>
                  <a:lnTo>
                    <a:pt x="16034" y="11568"/>
                  </a:lnTo>
                  <a:lnTo>
                    <a:pt x="16414" y="11592"/>
                  </a:lnTo>
                  <a:lnTo>
                    <a:pt x="16818" y="11592"/>
                  </a:lnTo>
                  <a:lnTo>
                    <a:pt x="17174" y="11544"/>
                  </a:lnTo>
                  <a:lnTo>
                    <a:pt x="17554" y="11425"/>
                  </a:lnTo>
                  <a:lnTo>
                    <a:pt x="17910" y="11307"/>
                  </a:lnTo>
                  <a:lnTo>
                    <a:pt x="18267" y="11140"/>
                  </a:lnTo>
                  <a:lnTo>
                    <a:pt x="18623" y="10926"/>
                  </a:lnTo>
                  <a:lnTo>
                    <a:pt x="19454" y="10380"/>
                  </a:lnTo>
                  <a:lnTo>
                    <a:pt x="20499" y="9454"/>
                  </a:lnTo>
                  <a:lnTo>
                    <a:pt x="21022" y="8860"/>
                  </a:lnTo>
                  <a:lnTo>
                    <a:pt x="21283" y="8551"/>
                  </a:lnTo>
                  <a:lnTo>
                    <a:pt x="21545" y="8266"/>
                  </a:lnTo>
                  <a:lnTo>
                    <a:pt x="21758" y="8052"/>
                  </a:lnTo>
                  <a:lnTo>
                    <a:pt x="21948" y="7815"/>
                  </a:lnTo>
                  <a:lnTo>
                    <a:pt x="22115" y="7601"/>
                  </a:lnTo>
                  <a:lnTo>
                    <a:pt x="22257" y="7364"/>
                  </a:lnTo>
                  <a:lnTo>
                    <a:pt x="22376" y="7126"/>
                  </a:lnTo>
                  <a:lnTo>
                    <a:pt x="22471" y="6888"/>
                  </a:lnTo>
                  <a:lnTo>
                    <a:pt x="22542" y="6651"/>
                  </a:lnTo>
                  <a:lnTo>
                    <a:pt x="22590" y="6390"/>
                  </a:lnTo>
                  <a:lnTo>
                    <a:pt x="22613" y="6152"/>
                  </a:lnTo>
                  <a:lnTo>
                    <a:pt x="22613" y="5891"/>
                  </a:lnTo>
                  <a:lnTo>
                    <a:pt x="22613" y="5630"/>
                  </a:lnTo>
                  <a:lnTo>
                    <a:pt x="22566" y="5368"/>
                  </a:lnTo>
                  <a:lnTo>
                    <a:pt x="22518" y="5107"/>
                  </a:lnTo>
                  <a:lnTo>
                    <a:pt x="22447" y="4846"/>
                  </a:lnTo>
                  <a:lnTo>
                    <a:pt x="22352" y="4561"/>
                  </a:lnTo>
                  <a:lnTo>
                    <a:pt x="22257" y="4299"/>
                  </a:lnTo>
                  <a:lnTo>
                    <a:pt x="21972" y="3658"/>
                  </a:lnTo>
                  <a:lnTo>
                    <a:pt x="21687" y="3064"/>
                  </a:lnTo>
                  <a:lnTo>
                    <a:pt x="21378" y="2494"/>
                  </a:lnTo>
                  <a:lnTo>
                    <a:pt x="21046" y="1948"/>
                  </a:lnTo>
                  <a:lnTo>
                    <a:pt x="20856" y="1687"/>
                  </a:lnTo>
                  <a:lnTo>
                    <a:pt x="20666" y="1449"/>
                  </a:lnTo>
                  <a:lnTo>
                    <a:pt x="20452" y="1211"/>
                  </a:lnTo>
                  <a:lnTo>
                    <a:pt x="20214" y="974"/>
                  </a:lnTo>
                  <a:lnTo>
                    <a:pt x="19977" y="760"/>
                  </a:lnTo>
                  <a:lnTo>
                    <a:pt x="19716" y="570"/>
                  </a:lnTo>
                  <a:lnTo>
                    <a:pt x="19431" y="380"/>
                  </a:lnTo>
                  <a:lnTo>
                    <a:pt x="19122" y="214"/>
                  </a:lnTo>
                  <a:lnTo>
                    <a:pt x="18813" y="71"/>
                  </a:lnTo>
                  <a:lnTo>
                    <a:pt x="18575" y="24"/>
                  </a:lnTo>
                  <a:lnTo>
                    <a:pt x="1845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2289755" y="3235726"/>
            <a:ext cx="4767027" cy="140428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Домашна работа </a:t>
            </a:r>
          </a:p>
          <a:p>
            <a:pPr algn="ctr"/>
            <a:r>
              <a:rPr lang="bg-BG" sz="2800" dirty="0" smtClean="0"/>
              <a:t>учебник</a:t>
            </a:r>
          </a:p>
          <a:p>
            <a:pPr algn="ctr"/>
            <a:r>
              <a:rPr lang="bg-BG" sz="2800" dirty="0" smtClean="0"/>
              <a:t>стр. 6/ задача от 1 до 7</a:t>
            </a:r>
            <a:r>
              <a:rPr lang="en-US" sz="2800" dirty="0" smtClean="0"/>
              <a:t>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1521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Subject for Elementary - 3rd Grade: Practice Standards by Slidesgo">
  <a:themeElements>
    <a:clrScheme name="Simple Light">
      <a:dk1>
        <a:srgbClr val="313131"/>
      </a:dk1>
      <a:lt1>
        <a:srgbClr val="FFFFFF"/>
      </a:lt1>
      <a:dk2>
        <a:srgbClr val="FCE888"/>
      </a:dk2>
      <a:lt2>
        <a:srgbClr val="48B3B1"/>
      </a:lt2>
      <a:accent1>
        <a:srgbClr val="339996"/>
      </a:accent1>
      <a:accent2>
        <a:srgbClr val="26CECB"/>
      </a:accent2>
      <a:accent3>
        <a:srgbClr val="FCC394"/>
      </a:accent3>
      <a:accent4>
        <a:srgbClr val="BBDB78"/>
      </a:accent4>
      <a:accent5>
        <a:srgbClr val="FF8B9C"/>
      </a:accent5>
      <a:accent6>
        <a:srgbClr val="EFEDEE"/>
      </a:accent6>
      <a:hlink>
        <a:srgbClr val="FCE88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119</Words>
  <Application>Microsoft Office PowerPoint</Application>
  <PresentationFormat>On-screen Show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Catamaran</vt:lpstr>
      <vt:lpstr>Catamaran Medium</vt:lpstr>
      <vt:lpstr>Arial</vt:lpstr>
      <vt:lpstr>Catamaran Black</vt:lpstr>
      <vt:lpstr>Dosis</vt:lpstr>
      <vt:lpstr>Alfa Slab One</vt:lpstr>
      <vt:lpstr>Wingdings</vt:lpstr>
      <vt:lpstr>Math Subject for Elementary - 3rd Grade: Practice Standards by Slidesgo</vt:lpstr>
      <vt:lpstr>76. Събиране и изваждане на десетични дроби</vt:lpstr>
      <vt:lpstr>01</vt:lpstr>
      <vt:lpstr>1.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Сравняване и изобразяване на десетични дроби</dc:title>
  <dc:creator>User</dc:creator>
  <cp:lastModifiedBy>Maria</cp:lastModifiedBy>
  <cp:revision>49</cp:revision>
  <dcterms:modified xsi:type="dcterms:W3CDTF">2024-01-24T11:48:56Z</dcterms:modified>
</cp:coreProperties>
</file>