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69" r:id="rId2"/>
    <p:sldId id="259" r:id="rId3"/>
    <p:sldId id="258" r:id="rId4"/>
    <p:sldId id="257" r:id="rId5"/>
    <p:sldId id="270" r:id="rId6"/>
    <p:sldId id="271" r:id="rId7"/>
    <p:sldId id="260" r:id="rId8"/>
    <p:sldId id="272" r:id="rId9"/>
    <p:sldId id="268" r:id="rId10"/>
  </p:sldIdLst>
  <p:sldSz cx="9144000" cy="5143500" type="screen16x9"/>
  <p:notesSz cx="6858000" cy="9144000"/>
  <p:embeddedFontLst>
    <p:embeddedFont>
      <p:font typeface="Catamaran Medium" panose="020B0604020202020204" charset="0"/>
      <p:regular r:id="rId12"/>
      <p:bold r:id="rId13"/>
    </p:embeddedFont>
    <p:embeddedFont>
      <p:font typeface="Catamaran Black" panose="020B0604020202020204" charset="0"/>
      <p:bold r:id="rId14"/>
    </p:embeddedFont>
    <p:embeddedFont>
      <p:font typeface="Alfa Slab One" panose="020B0604020202020204" charset="0"/>
      <p:regular r:id="rId15"/>
    </p:embeddedFont>
    <p:embeddedFont>
      <p:font typeface="Catamaran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06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1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40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225826" y="1308969"/>
            <a:ext cx="6639339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bg-BG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Умножение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на десетични дроби с ествствено число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4" y="1569341"/>
            <a:ext cx="2532887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правилото за умножение на десетична дроб с естествено число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как се </a:t>
            </a:r>
            <a:r>
              <a:rPr lang="ru-RU" sz="2000" dirty="0" smtClean="0"/>
              <a:t>подреждат </a:t>
            </a:r>
            <a:r>
              <a:rPr lang="ru-RU" sz="2000" dirty="0"/>
              <a:t>десетични </a:t>
            </a:r>
            <a:r>
              <a:rPr lang="ru-RU" sz="2000" dirty="0" smtClean="0"/>
              <a:t>дроби </a:t>
            </a:r>
            <a:r>
              <a:rPr lang="ru-RU" sz="2000" smtClean="0"/>
              <a:t>при умножение;</a:t>
            </a:r>
            <a:endParaRPr lang="ru-RU"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/>
              <a:t>как да правите оценка </a:t>
            </a:r>
          </a:p>
          <a:p>
            <a:r>
              <a:rPr lang="ru-RU" sz="2000" dirty="0"/>
              <a:t>на </a:t>
            </a:r>
            <a:r>
              <a:rPr lang="ru-RU" sz="2000" dirty="0" smtClean="0"/>
              <a:t>резултат </a:t>
            </a:r>
            <a:r>
              <a:rPr lang="ru-RU" sz="2000" smtClean="0"/>
              <a:t>на произведение.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умножение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7" y="829563"/>
            <a:ext cx="7516612" cy="290609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71961" y="1516567"/>
            <a:ext cx="7303008" cy="221909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85" y="2886995"/>
            <a:ext cx="2406722" cy="204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2" y="1007358"/>
            <a:ext cx="7494910" cy="373504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47" y="2431906"/>
            <a:ext cx="1971950" cy="8859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10413" y="1698159"/>
            <a:ext cx="7303008" cy="17475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10413" y="3962557"/>
            <a:ext cx="7303008" cy="77984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52" y="747322"/>
            <a:ext cx="7796206" cy="15294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1105" y="747322"/>
            <a:ext cx="496347" cy="5200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en-US" sz="20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32" y="2276769"/>
            <a:ext cx="7772826" cy="24848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85719" y="2763235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38,76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74688" y="2763234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109,9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185719" y="3147233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34,845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080760" y="3147233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29,8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179647" y="3908683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0,483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068616" y="3908682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0,088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179647" y="4292681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0,92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074688" y="4292681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0,0075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9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6" y="238015"/>
            <a:ext cx="6529017" cy="15386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22" y="1693291"/>
            <a:ext cx="2198034" cy="109901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3" y="2798185"/>
            <a:ext cx="8688174" cy="12939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18156" y="939085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79,1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343794" y="904450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2,76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818156" y="1316188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8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343794" y="1281553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120,3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18156" y="1909835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11,8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818156" y="2286938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754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2401050" y="3209755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890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508060" y="3209755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89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401050" y="3590616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8,9</a:t>
            </a:r>
            <a:endParaRPr 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08060" y="3621325"/>
            <a:ext cx="1053296" cy="3771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0,89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" y="1185956"/>
            <a:ext cx="8887522" cy="233060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54304" y="1675857"/>
            <a:ext cx="8646542" cy="9000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9333" y="3036452"/>
            <a:ext cx="8646542" cy="42976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37785" y="3424635"/>
            <a:ext cx="780585" cy="4507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30,4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070409" y="3443220"/>
            <a:ext cx="780585" cy="4507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60,8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204116" y="3096070"/>
            <a:ext cx="780585" cy="4507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121,6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192748" y="3025969"/>
            <a:ext cx="1988637" cy="4507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121,6=15,2*8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5" y="1110588"/>
            <a:ext cx="7554793" cy="25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</a:t>
            </a:r>
          </a:p>
          <a:p>
            <a:pPr algn="ctr"/>
            <a:r>
              <a:rPr lang="bg-BG" sz="2800" dirty="0" smtClean="0"/>
              <a:t>стр. 10 и стр. 11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89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Catamaran Medium</vt:lpstr>
      <vt:lpstr>Wingdings</vt:lpstr>
      <vt:lpstr>Catamaran Black</vt:lpstr>
      <vt:lpstr>Alfa Slab One</vt:lpstr>
      <vt:lpstr>Dosis</vt:lpstr>
      <vt:lpstr>Catamaran</vt:lpstr>
      <vt:lpstr>Math Subject for Elementary - 3rd Grade: Practice Standards by Slidesgo</vt:lpstr>
      <vt:lpstr>79. Умножение на десетични дроби с ествствено число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60</cp:revision>
  <dcterms:modified xsi:type="dcterms:W3CDTF">2024-01-29T20:27:41Z</dcterms:modified>
</cp:coreProperties>
</file>