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72" r:id="rId9"/>
    <p:sldId id="268" r:id="rId10"/>
  </p:sldIdLst>
  <p:sldSz cx="9144000" cy="5143500" type="screen16x9"/>
  <p:notesSz cx="6858000" cy="9144000"/>
  <p:embeddedFontLst>
    <p:embeddedFont>
      <p:font typeface="Catamaran" panose="020B0604020202020204" charset="0"/>
      <p:regular r:id="rId12"/>
      <p:bold r:id="rId13"/>
    </p:embeddedFont>
    <p:embeddedFont>
      <p:font typeface="Catamaran Black" panose="020B0604020202020204" charset="0"/>
      <p:bold r:id="rId14"/>
    </p:embeddedFont>
    <p:embeddedFont>
      <p:font typeface="Alfa Slab One" panose="020B0604020202020204" charset="0"/>
      <p:regular r:id="rId15"/>
    </p:embeddedFont>
    <p:embeddedFont>
      <p:font typeface="Catamaran Mediu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40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225826" y="1308969"/>
            <a:ext cx="6639339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bg-BG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Умножение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на десетични дроби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532887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правилото за умножение на </a:t>
            </a:r>
            <a:r>
              <a:rPr lang="ru-RU" dirty="0" smtClean="0"/>
              <a:t>десетични дроби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</a:t>
            </a:r>
            <a:r>
              <a:rPr lang="ru-RU" sz="2000" dirty="0" smtClean="0"/>
              <a:t>подреждат </a:t>
            </a:r>
            <a:r>
              <a:rPr lang="ru-RU" sz="2000" dirty="0"/>
              <a:t>десетични </a:t>
            </a:r>
            <a:r>
              <a:rPr lang="ru-RU" sz="2000" dirty="0" smtClean="0"/>
              <a:t>дроби </a:t>
            </a:r>
            <a:r>
              <a:rPr lang="ru-RU" sz="2000" smtClean="0"/>
              <a:t>при умножение;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как да правите оценка </a:t>
            </a:r>
          </a:p>
          <a:p>
            <a:r>
              <a:rPr lang="ru-RU" sz="2000" dirty="0"/>
              <a:t>на </a:t>
            </a:r>
            <a:r>
              <a:rPr lang="ru-RU" sz="2000" dirty="0" smtClean="0"/>
              <a:t>резултат </a:t>
            </a:r>
            <a:r>
              <a:rPr lang="ru-RU" sz="2000" smtClean="0"/>
              <a:t>на произведение.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умножение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11" y="390061"/>
            <a:ext cx="7073889" cy="41373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93311" y="802889"/>
            <a:ext cx="7073889" cy="37245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174"/>
            <a:ext cx="1914792" cy="130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" y="789053"/>
            <a:ext cx="7413974" cy="2656674"/>
          </a:xfrm>
          <a:prstGeom prst="rect">
            <a:avLst/>
          </a:prstGeom>
        </p:spPr>
      </p:pic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3" y="3542069"/>
            <a:ext cx="7363853" cy="134321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62239" y="3542069"/>
            <a:ext cx="496347" cy="5200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en-US" sz="20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47" y="2516836"/>
            <a:ext cx="1848108" cy="78115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10413" y="1557001"/>
            <a:ext cx="7413974" cy="18887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1"/>
          <a:stretch/>
        </p:blipFill>
        <p:spPr>
          <a:xfrm>
            <a:off x="1658720" y="552862"/>
            <a:ext cx="6027140" cy="195323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20" y="2650067"/>
            <a:ext cx="3485104" cy="19219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181431" y="1136552"/>
            <a:ext cx="669073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 smtClean="0"/>
              <a:t>0,1</a:t>
            </a:r>
            <a:endParaRPr lang="en-US" sz="1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216156" y="1552334"/>
            <a:ext cx="669073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/>
              <a:t>2</a:t>
            </a:r>
            <a:r>
              <a:rPr lang="bg-BG" sz="1800" b="1" dirty="0" smtClean="0"/>
              <a:t>,1</a:t>
            </a:r>
            <a:endParaRPr lang="en-US" sz="1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208463" y="2013922"/>
            <a:ext cx="870422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 smtClean="0"/>
              <a:t>27,06</a:t>
            </a:r>
            <a:endParaRPr lang="en-US" sz="18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628627" y="1136552"/>
            <a:ext cx="858647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 smtClean="0"/>
              <a:t>4,068</a:t>
            </a:r>
            <a:endParaRPr lang="en-US" sz="1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628628" y="1576269"/>
            <a:ext cx="858646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 smtClean="0"/>
              <a:t>3,852</a:t>
            </a:r>
            <a:endParaRPr lang="en-US" sz="1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586417" y="2024098"/>
            <a:ext cx="1000301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5,589</a:t>
            </a:r>
            <a:endParaRPr lang="en-US" sz="1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143824" y="3008311"/>
            <a:ext cx="858646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 smtClean="0"/>
              <a:t>0,08</a:t>
            </a:r>
            <a:endParaRPr lang="en-US" sz="1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151726" y="3549854"/>
            <a:ext cx="858646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 smtClean="0"/>
              <a:t>0,606</a:t>
            </a:r>
            <a:endParaRPr lang="en-US" sz="1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143824" y="3987507"/>
            <a:ext cx="1070517" cy="29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800" b="1" dirty="0" smtClean="0"/>
              <a:t>5,06506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9" y="510253"/>
            <a:ext cx="7287848" cy="145450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72304" y="1116201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372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347553" y="1082936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37,2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72304" y="1493304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0,372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347553" y="1469588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0,0372</a:t>
            </a:r>
            <a:endParaRPr lang="en-US" sz="20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8" y="2838337"/>
            <a:ext cx="8588000" cy="111273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71105" y="4045520"/>
            <a:ext cx="1788964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9,513</a:t>
            </a:r>
            <a:r>
              <a:rPr lang="bg-BG" sz="2000" b="1" dirty="0" smtClean="0">
                <a:sym typeface="Symbol" panose="05050102010706020507" pitchFamily="18" charset="2"/>
              </a:rPr>
              <a:t></a:t>
            </a:r>
            <a:r>
              <a:rPr lang="en-US" sz="2000" b="1" dirty="0" smtClean="0">
                <a:sym typeface="Symbol" panose="05050102010706020507" pitchFamily="18" charset="2"/>
              </a:rPr>
              <a:t> 9,51</a:t>
            </a:r>
            <a:endParaRPr lang="en-US" sz="20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069250" y="4045520"/>
            <a:ext cx="1788964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</a:t>
            </a:r>
            <a:r>
              <a:rPr lang="bg-BG" sz="2000" b="1" dirty="0" smtClean="0"/>
              <a:t>,</a:t>
            </a:r>
            <a:r>
              <a:rPr lang="en-US" sz="2000" b="1" dirty="0" smtClean="0"/>
              <a:t>439</a:t>
            </a:r>
            <a:r>
              <a:rPr lang="bg-BG" sz="2000" b="1" dirty="0" smtClean="0">
                <a:sym typeface="Symbol" panose="05050102010706020507" pitchFamily="18" charset="2"/>
              </a:rPr>
              <a:t></a:t>
            </a:r>
            <a:r>
              <a:rPr lang="en-US" sz="2000" b="1" dirty="0" smtClean="0">
                <a:sym typeface="Symbol" panose="05050102010706020507" pitchFamily="18" charset="2"/>
              </a:rPr>
              <a:t> </a:t>
            </a:r>
            <a:r>
              <a:rPr lang="bg-BG" sz="2000" b="1" dirty="0" smtClean="0">
                <a:sym typeface="Symbol" panose="05050102010706020507" pitchFamily="18" charset="2"/>
              </a:rPr>
              <a:t>0,44</a:t>
            </a:r>
            <a:endParaRPr lang="en-US" sz="2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866270" y="4045519"/>
            <a:ext cx="2015862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0,21168</a:t>
            </a:r>
            <a:r>
              <a:rPr lang="bg-BG" sz="2000" b="1" dirty="0" smtClean="0">
                <a:sym typeface="Symbol" panose="05050102010706020507" pitchFamily="18" charset="2"/>
              </a:rPr>
              <a:t></a:t>
            </a:r>
            <a:r>
              <a:rPr lang="en-US" sz="2000" b="1" dirty="0" smtClean="0">
                <a:sym typeface="Symbol" panose="05050102010706020507" pitchFamily="18" charset="2"/>
              </a:rPr>
              <a:t> </a:t>
            </a:r>
            <a:r>
              <a:rPr lang="bg-BG" sz="2000" b="1" dirty="0" smtClean="0">
                <a:sym typeface="Symbol" panose="05050102010706020507" pitchFamily="18" charset="2"/>
              </a:rPr>
              <a:t>0</a:t>
            </a:r>
            <a:r>
              <a:rPr lang="en-US" sz="2000" b="1" dirty="0" smtClean="0">
                <a:sym typeface="Symbol" panose="05050102010706020507" pitchFamily="18" charset="2"/>
              </a:rPr>
              <a:t>,</a:t>
            </a:r>
            <a:r>
              <a:rPr lang="bg-BG" sz="2000" b="1" dirty="0" smtClean="0">
                <a:sym typeface="Symbol" panose="05050102010706020507" pitchFamily="18" charset="2"/>
              </a:rPr>
              <a:t>21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4" y="963682"/>
            <a:ext cx="7263964" cy="298385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61734" y="1820822"/>
            <a:ext cx="7263964" cy="212671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25" y="2803154"/>
            <a:ext cx="1729473" cy="114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" y="1226635"/>
            <a:ext cx="8228151" cy="9257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3527" y="1429497"/>
            <a:ext cx="496347" cy="5200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</a:t>
            </a:r>
            <a:endParaRPr lang="en-US" sz="20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" y="2245029"/>
            <a:ext cx="7351919" cy="9843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5197" y="3321933"/>
            <a:ext cx="217626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4*0,750=</a:t>
            </a:r>
            <a:r>
              <a:rPr lang="bg-BG" sz="2000" b="1" dirty="0" smtClean="0">
                <a:sym typeface="Symbol" panose="05050102010706020507" pitchFamily="18" charset="2"/>
              </a:rPr>
              <a:t>3</a:t>
            </a:r>
            <a:r>
              <a:rPr lang="en-US" sz="2000" b="1" dirty="0">
                <a:sym typeface="Symbol" panose="05050102010706020507" pitchFamily="18" charset="2"/>
              </a:rPr>
              <a:t> </a:t>
            </a:r>
            <a:r>
              <a:rPr lang="en-US" sz="2000" b="1" dirty="0" smtClean="0">
                <a:sym typeface="Symbol" panose="05050102010706020507" pitchFamily="18" charset="2"/>
              </a:rPr>
              <a:t>kg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254562" y="3321933"/>
            <a:ext cx="3889093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2,250*0,750=1,6875</a:t>
            </a:r>
            <a:r>
              <a:rPr lang="bg-BG" sz="2000" b="1" dirty="0" smtClean="0">
                <a:sym typeface="Symbol" panose="05050102010706020507" pitchFamily="18" charset="2"/>
              </a:rPr>
              <a:t></a:t>
            </a:r>
            <a:r>
              <a:rPr lang="bg-BG" sz="2000" b="1" dirty="0">
                <a:sym typeface="Symbol" panose="05050102010706020507" pitchFamily="18" charset="2"/>
              </a:rPr>
              <a:t>1</a:t>
            </a:r>
            <a:r>
              <a:rPr lang="en-US" sz="2000" b="1" dirty="0" smtClean="0">
                <a:sym typeface="Symbol" panose="05050102010706020507" pitchFamily="18" charset="2"/>
              </a:rPr>
              <a:t>,</a:t>
            </a:r>
            <a:r>
              <a:rPr lang="bg-BG" sz="2000" b="1" dirty="0" smtClean="0">
                <a:sym typeface="Symbol" panose="05050102010706020507" pitchFamily="18" charset="2"/>
              </a:rPr>
              <a:t>688</a:t>
            </a:r>
            <a:r>
              <a:rPr lang="en-US" sz="2000" b="1" dirty="0" smtClean="0">
                <a:sym typeface="Symbol" panose="05050102010706020507" pitchFamily="18" charset="2"/>
              </a:rPr>
              <a:t>kg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388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11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95</Words>
  <Application>Microsoft Office PowerPoint</Application>
  <PresentationFormat>On-screen Show (16:9)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Catamaran</vt:lpstr>
      <vt:lpstr>Wingdings</vt:lpstr>
      <vt:lpstr>Catamaran Black</vt:lpstr>
      <vt:lpstr>Alfa Slab One</vt:lpstr>
      <vt:lpstr>Dosis</vt:lpstr>
      <vt:lpstr>Catamaran Medium</vt:lpstr>
      <vt:lpstr>Symbol</vt:lpstr>
      <vt:lpstr>Math Subject for Elementary - 3rd Grade: Practice Standards by Slidesgo</vt:lpstr>
      <vt:lpstr>80. Умножение на десетични дроби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71</cp:revision>
  <dcterms:modified xsi:type="dcterms:W3CDTF">2024-02-06T19:37:12Z</dcterms:modified>
</cp:coreProperties>
</file>