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69" r:id="rId2"/>
    <p:sldId id="259" r:id="rId3"/>
    <p:sldId id="258" r:id="rId4"/>
    <p:sldId id="257" r:id="rId5"/>
    <p:sldId id="270" r:id="rId6"/>
    <p:sldId id="271" r:id="rId7"/>
    <p:sldId id="260" r:id="rId8"/>
    <p:sldId id="272" r:id="rId9"/>
    <p:sldId id="268" r:id="rId10"/>
  </p:sldIdLst>
  <p:sldSz cx="9144000" cy="5143500" type="screen16x9"/>
  <p:notesSz cx="6858000" cy="9144000"/>
  <p:embeddedFontLst>
    <p:embeddedFont>
      <p:font typeface="Catamaran" panose="020B0604020202020204" charset="0"/>
      <p:regular r:id="rId12"/>
      <p:bold r:id="rId13"/>
    </p:embeddedFont>
    <p:embeddedFont>
      <p:font typeface="Catamaran Medium" panose="020B0604020202020204" charset="0"/>
      <p:regular r:id="rId14"/>
      <p:bold r:id="rId15"/>
    </p:embeddedFont>
    <p:embeddedFont>
      <p:font typeface="Catamaran Black" panose="020B0604020202020204" charset="0"/>
      <p:bold r:id="rId16"/>
    </p:embeddedFont>
    <p:embeddedFont>
      <p:font typeface="Alfa Slab One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106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74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33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81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403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96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455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77" r:id="rId7"/>
    <p:sldLayoutId id="2147483678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704938" y="1346490"/>
            <a:ext cx="7541958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r>
              <a:rPr lang="en-US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bg-BG" dirty="0"/>
              <a:t>Разместително и съдружително свойство на действието умножение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4" y="1569341"/>
            <a:ext cx="274270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че разместителното свойство е в сила и за десетичните дроби</a:t>
            </a:r>
            <a:r>
              <a:rPr lang="ru-RU" sz="2000" dirty="0" smtClean="0"/>
              <a:t>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2014494" y="3184225"/>
            <a:ext cx="2552597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че </a:t>
            </a:r>
            <a:r>
              <a:rPr lang="ru-RU" sz="2000" dirty="0" smtClean="0"/>
              <a:t>съдружителното </a:t>
            </a:r>
            <a:r>
              <a:rPr lang="ru-RU" sz="2000" dirty="0"/>
              <a:t>свойство е в сила и за десетичните дроби</a:t>
            </a:r>
            <a:r>
              <a:rPr lang="ru-RU" sz="2800" dirty="0"/>
              <a:t>;</a:t>
            </a:r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890422" y="1686382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000" dirty="0" smtClean="0"/>
              <a:t>кога да прилагате свойствата.</a:t>
            </a:r>
            <a:endParaRPr lang="ru-RU" sz="2000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/>
              <a:t>някои трикове за по-лесно умножение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19" y="338423"/>
            <a:ext cx="6675855" cy="232799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23954" y="911297"/>
            <a:ext cx="6525383" cy="17551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90" y="2829304"/>
            <a:ext cx="7411484" cy="61921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23343" y="2878873"/>
            <a:ext cx="496347" cy="52007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</a:t>
            </a:r>
            <a:endParaRPr lang="en-US" sz="2000" b="1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632" y="3611406"/>
            <a:ext cx="6673942" cy="141934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123954" y="4583575"/>
            <a:ext cx="6525383" cy="44717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497319" y="4093501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9,226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900560" y="4083895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11,88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497319" y="4372324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0,521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900560" y="4386197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51,3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47" y="281786"/>
            <a:ext cx="6087180" cy="248456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554423" y="1352758"/>
            <a:ext cx="5999104" cy="141359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65" y="2895420"/>
            <a:ext cx="7468642" cy="85737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23343" y="2878873"/>
            <a:ext cx="496347" cy="52007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2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78" y="325133"/>
            <a:ext cx="6852408" cy="440891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467490" y="1501606"/>
            <a:ext cx="6525383" cy="121844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467489" y="3287301"/>
            <a:ext cx="6688897" cy="144674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521124" y="139938"/>
            <a:ext cx="1858291" cy="3703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8*125=1000</a:t>
            </a:r>
            <a:endParaRPr lang="en-US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7379415" y="634546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34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7379539" y="928139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8</a:t>
            </a:r>
            <a:endParaRPr lang="en-US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7379415" y="1221732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13,5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72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6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12" y="226499"/>
            <a:ext cx="6553395" cy="382464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392824" y="2222339"/>
            <a:ext cx="6525383" cy="18288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55" y="4138007"/>
            <a:ext cx="1914792" cy="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5506247" y="1605280"/>
            <a:ext cx="210446" cy="3318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2390987" y="1937173"/>
            <a:ext cx="270934" cy="4944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bg-BG" sz="1000" dirty="0" smtClean="0"/>
              <a:t>бор</a:t>
            </a:r>
            <a:endParaRPr lang="bg-BG" sz="1000" dirty="0"/>
          </a:p>
        </p:txBody>
      </p:sp>
    </p:spTree>
    <p:extLst>
      <p:ext uri="{BB962C8B-B14F-4D97-AF65-F5344CB8AC3E}">
        <p14:creationId xmlns:p14="http://schemas.microsoft.com/office/powerpoint/2010/main" val="3123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93" y="1079267"/>
            <a:ext cx="8791936" cy="3191791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05114" y="3206187"/>
            <a:ext cx="8495818" cy="106487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0" y="1525797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5,5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8089801" y="1489011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2,85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0" y="1804620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089801" y="1804620"/>
            <a:ext cx="710386" cy="27882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23,04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0" y="928115"/>
            <a:ext cx="7457563" cy="242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4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 </a:t>
            </a:r>
          </a:p>
          <a:p>
            <a:pPr algn="ctr"/>
            <a:r>
              <a:rPr lang="bg-BG" sz="2800" dirty="0" smtClean="0"/>
              <a:t>Учебна тетрадка стр. </a:t>
            </a:r>
            <a:r>
              <a:rPr lang="bg-BG" sz="2800" smtClean="0"/>
              <a:t>12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152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79</Words>
  <Application>Microsoft Office PowerPoint</Application>
  <PresentationFormat>On-screen Show (16:9)</PresentationFormat>
  <Paragraphs>30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Catamaran</vt:lpstr>
      <vt:lpstr>Wingdings</vt:lpstr>
      <vt:lpstr>Catamaran Medium</vt:lpstr>
      <vt:lpstr>Dosis</vt:lpstr>
      <vt:lpstr>Catamaran Black</vt:lpstr>
      <vt:lpstr>Alfa Slab One</vt:lpstr>
      <vt:lpstr>Math Subject for Elementary - 3rd Grade: Practice Standards by Slidesgo</vt:lpstr>
      <vt:lpstr>81. Разместително и съдружително свойство на действието умножение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User</cp:lastModifiedBy>
  <cp:revision>86</cp:revision>
  <dcterms:modified xsi:type="dcterms:W3CDTF">2024-02-06T19:41:52Z</dcterms:modified>
</cp:coreProperties>
</file>