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269" r:id="rId2"/>
    <p:sldId id="259" r:id="rId3"/>
    <p:sldId id="258" r:id="rId4"/>
    <p:sldId id="257" r:id="rId5"/>
    <p:sldId id="270" r:id="rId6"/>
    <p:sldId id="271" r:id="rId7"/>
    <p:sldId id="260" r:id="rId8"/>
    <p:sldId id="272" r:id="rId9"/>
    <p:sldId id="268" r:id="rId10"/>
  </p:sldIdLst>
  <p:sldSz cx="9144000" cy="5143500" type="screen16x9"/>
  <p:notesSz cx="6858000" cy="9144000"/>
  <p:embeddedFontLst>
    <p:embeddedFont>
      <p:font typeface="Catamaran Black" panose="020B0604020202020204" charset="0"/>
      <p:bold r:id="rId12"/>
    </p:embeddedFont>
    <p:embeddedFont>
      <p:font typeface="Alfa Slab One" panose="020B0604020202020204" charset="0"/>
      <p:regular r:id="rId13"/>
    </p:embeddedFont>
    <p:embeddedFont>
      <p:font typeface="Catamaran Medium" panose="020B0604020202020204" charset="0"/>
      <p:regular r:id="rId14"/>
      <p:bold r:id="rId15"/>
    </p:embeddedFont>
    <p:embeddedFont>
      <p:font typeface="Catamaran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8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74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33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81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403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96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455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77" r:id="rId7"/>
    <p:sldLayoutId id="2147483678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704938" y="1346490"/>
            <a:ext cx="7541958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82-83</a:t>
            </a:r>
            <a:r>
              <a:rPr lang="en-US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bg-BG" dirty="0" smtClean="0"/>
              <a:t>Пресмятане на числови изрази, съдържащи десетични дроби</a:t>
            </a:r>
            <a:endParaRPr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4" y="1569341"/>
            <a:ext cx="274270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smtClean="0"/>
              <a:t>Изпозлването на  разместителното и съдружително  свойство при десетични дроби</a:t>
            </a:r>
            <a:r>
              <a:rPr lang="ru-RU" sz="2000" dirty="0" smtClean="0"/>
              <a:t>;</a:t>
            </a:r>
            <a:endParaRPr sz="2000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2014494" y="3184225"/>
            <a:ext cx="2552597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Прилагане на ред </a:t>
            </a:r>
            <a:r>
              <a:rPr lang="ru-RU"/>
              <a:t>на </a:t>
            </a:r>
            <a:r>
              <a:rPr lang="ru-RU" smtClean="0"/>
              <a:t>действията </a:t>
            </a:r>
            <a:r>
              <a:rPr lang="ru-RU" dirty="0"/>
              <a:t>при изрази, съдържащи десетични дроби</a:t>
            </a:r>
            <a:r>
              <a:rPr lang="ru-RU" sz="2800" dirty="0"/>
              <a:t>;</a:t>
            </a:r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5890422" y="1686382"/>
            <a:ext cx="248973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Бързо и рационални пресмятане на изрази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smtClean="0"/>
              <a:t>някои трикове за по-лесно пресмятане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затвърдим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62" y="198872"/>
            <a:ext cx="4455883" cy="121870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62" y="1401047"/>
            <a:ext cx="4455883" cy="93599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027810" y="674071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1,2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610945" y="674344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0,2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027810" y="973661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3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610944" y="985696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0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027810" y="1575874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0,21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027810" y="1894209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0,24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610944" y="1575873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0,06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610944" y="1893047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0,036</a:t>
            </a:r>
            <a:endParaRPr lang="en-US" b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9" y="2388919"/>
            <a:ext cx="7459116" cy="1190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22" y="247057"/>
            <a:ext cx="7259063" cy="92405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17707" y="582507"/>
            <a:ext cx="169333" cy="23029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&gt;</a:t>
            </a:r>
            <a:endParaRPr lang="bg-BG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783494" y="552027"/>
            <a:ext cx="169333" cy="23029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/>
              <a:t>=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61332" y="812800"/>
            <a:ext cx="169333" cy="23029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/>
              <a:t>&lt;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85093" y="812800"/>
            <a:ext cx="169333" cy="23029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/>
              <a:t>&lt;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95" y="1378543"/>
            <a:ext cx="5923039" cy="110596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92" y="2484505"/>
            <a:ext cx="2804019" cy="902162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117600" y="1786459"/>
            <a:ext cx="998241" cy="2901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0,0702</a:t>
            </a:r>
            <a:endParaRPr lang="bg-BG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117600" y="2107044"/>
            <a:ext cx="1017735" cy="2901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0,000702</a:t>
            </a:r>
            <a:endParaRPr lang="bg-BG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7671534" y="1738762"/>
            <a:ext cx="734692" cy="2901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0,204</a:t>
            </a:r>
            <a:endParaRPr lang="bg-BG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7671534" y="2091259"/>
            <a:ext cx="734692" cy="2901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0,204</a:t>
            </a:r>
            <a:endParaRPr lang="bg-BG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117599" y="2602291"/>
            <a:ext cx="1132821" cy="2901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0,000729</a:t>
            </a:r>
            <a:endParaRPr lang="bg-BG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1117598" y="2980610"/>
            <a:ext cx="1148993" cy="2901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0,00729</a:t>
            </a:r>
            <a:endParaRPr lang="bg-BG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611" y="2484505"/>
            <a:ext cx="1709636" cy="2268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38" y="180249"/>
            <a:ext cx="5742469" cy="1432706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3827209" y="617779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6</a:t>
            </a:r>
            <a:endParaRPr lang="en-US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3827209" y="945785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10</a:t>
            </a:r>
            <a:endParaRPr lang="en-US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836424" y="1273791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25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223064" y="582489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798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223064" y="910495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1,858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7232279" y="1238501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135,8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551209" y="1772299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123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551209" y="2100305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3,65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560424" y="2428311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1600</a:t>
            </a:r>
            <a:endParaRPr lang="en-US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45" y="1612507"/>
            <a:ext cx="3045357" cy="125397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45" y="2866478"/>
            <a:ext cx="4177008" cy="105999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45" y="3926472"/>
            <a:ext cx="4177008" cy="91568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294293" y="3276204"/>
            <a:ext cx="1821118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=2,75+0,85=3,6</a:t>
            </a: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876800" y="3594632"/>
            <a:ext cx="2465493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=12,5+2,5*4=12,5+10=22,5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405025" y="4132827"/>
            <a:ext cx="2099828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=5,04-5,504-0,3=4,236</a:t>
            </a:r>
            <a:endParaRPr lang="en-US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5405024" y="4463005"/>
            <a:ext cx="2528425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=12,4*(2-1,2)=12,4*0,8=9,92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723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66" y="155100"/>
            <a:ext cx="7544853" cy="62873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91" y="841436"/>
            <a:ext cx="2704216" cy="271453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93066" y="1943946"/>
            <a:ext cx="1056640" cy="331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accent6">
                    <a:lumMod val="10000"/>
                  </a:schemeClr>
                </a:solidFill>
              </a:rPr>
              <a:t>4,27</a:t>
            </a:r>
            <a:endParaRPr lang="bg-BG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0398" y="3046456"/>
            <a:ext cx="1056640" cy="331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>
                <a:solidFill>
                  <a:schemeClr val="accent6">
                    <a:lumMod val="10000"/>
                  </a:schemeClr>
                </a:solidFill>
              </a:rPr>
              <a:t>0,93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09" y="3555974"/>
            <a:ext cx="5428058" cy="152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64" y="930089"/>
            <a:ext cx="6313732" cy="310445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432164" y="2279426"/>
            <a:ext cx="6313732" cy="170285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7" y="983626"/>
            <a:ext cx="7430537" cy="201005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7" y="2993682"/>
            <a:ext cx="2800741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28" y="205508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289755" y="3235726"/>
            <a:ext cx="4767027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 </a:t>
            </a:r>
          </a:p>
          <a:p>
            <a:pPr algn="ctr"/>
            <a:r>
              <a:rPr lang="bg-BG" sz="2800" dirty="0" smtClean="0"/>
              <a:t>Учебна тетрадка стр. </a:t>
            </a:r>
            <a:r>
              <a:rPr lang="bg-BG" sz="2800" smtClean="0"/>
              <a:t>12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1521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106</Words>
  <Application>Microsoft Office PowerPoint</Application>
  <PresentationFormat>On-screen Show (16:9)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Catamaran Black</vt:lpstr>
      <vt:lpstr>Alfa Slab One</vt:lpstr>
      <vt:lpstr>Wingdings</vt:lpstr>
      <vt:lpstr>Catamaran Medium</vt:lpstr>
      <vt:lpstr>Dosis</vt:lpstr>
      <vt:lpstr>Catamaran</vt:lpstr>
      <vt:lpstr>Math Subject for Elementary - 3rd Grade: Practice Standards by Slidesgo</vt:lpstr>
      <vt:lpstr>82-83. Пресмятане на числови изрази, съдържащи десетични дроби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User</cp:lastModifiedBy>
  <cp:revision>96</cp:revision>
  <dcterms:modified xsi:type="dcterms:W3CDTF">2024-02-07T06:08:52Z</dcterms:modified>
</cp:coreProperties>
</file>