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68" r:id="rId9"/>
  </p:sldIdLst>
  <p:sldSz cx="9144000" cy="5143500" type="screen16x9"/>
  <p:notesSz cx="6858000" cy="9144000"/>
  <p:embeddedFontLst>
    <p:embeddedFont>
      <p:font typeface="Catamaran Black" panose="020B0604020202020204" charset="0"/>
      <p:bold r:id="rId11"/>
    </p:embeddedFont>
    <p:embeddedFont>
      <p:font typeface="Alfa Slab One" panose="020B0604020202020204" charset="0"/>
      <p:regular r:id="rId12"/>
    </p:embeddedFont>
    <p:embeddedFont>
      <p:font typeface="Catamaran Medium" panose="020B0604020202020204" charset="0"/>
      <p:regular r:id="rId13"/>
      <p:bold r:id="rId14"/>
    </p:embeddedFont>
    <p:embeddedFont>
      <p:font typeface="Catamaran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704938" y="134649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84-85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bg-BG" dirty="0" smtClean="0"/>
              <a:t>Деление на десетична дроб с естествено число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правилото за деление на десетична дроб с естествено </a:t>
            </a:r>
            <a:r>
              <a:rPr lang="ru-RU" dirty="0" smtClean="0"/>
              <a:t>число</a:t>
            </a:r>
            <a:r>
              <a:rPr lang="en-US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 да направим проверка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оценка на резултата</a:t>
            </a:r>
            <a:r>
              <a:rPr lang="en-US" dirty="0" smtClean="0"/>
              <a:t>;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0" y="135466"/>
            <a:ext cx="8066719" cy="469074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76937" y="477769"/>
            <a:ext cx="7073889" cy="12765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11508" y="1978041"/>
            <a:ext cx="7644812" cy="278697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8" y="232026"/>
            <a:ext cx="6916115" cy="245779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59" y="1207824"/>
            <a:ext cx="1774658" cy="148199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442707" y="887307"/>
            <a:ext cx="6732715" cy="18025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7" y="2866179"/>
            <a:ext cx="8100907" cy="117050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4477" y="3010336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1007358"/>
            <a:ext cx="8215508" cy="12197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05759" y="1353083"/>
            <a:ext cx="228261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а=36,09:3=12,03 </a:t>
            </a:r>
            <a:r>
              <a:rPr lang="en-US" dirty="0" smtClean="0"/>
              <a:t>cm</a:t>
            </a:r>
            <a:endParaRPr lang="bg-BG" dirty="0"/>
          </a:p>
        </p:txBody>
      </p:sp>
      <p:sp>
        <p:nvSpPr>
          <p:cNvPr id="24" name="Rounded Rectangle 23"/>
          <p:cNvSpPr/>
          <p:nvPr/>
        </p:nvSpPr>
        <p:spPr>
          <a:xfrm>
            <a:off x="2003486" y="1877002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6,3</a:t>
            </a:r>
            <a:endParaRPr lang="bg-BG" dirty="0"/>
          </a:p>
        </p:txBody>
      </p:sp>
      <p:sp>
        <p:nvSpPr>
          <p:cNvPr id="26" name="Rounded Rectangle 25"/>
          <p:cNvSpPr/>
          <p:nvPr/>
        </p:nvSpPr>
        <p:spPr>
          <a:xfrm>
            <a:off x="4010086" y="1890549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3,4</a:t>
            </a:r>
            <a:endParaRPr lang="bg-BG" dirty="0"/>
          </a:p>
        </p:txBody>
      </p:sp>
      <p:sp>
        <p:nvSpPr>
          <p:cNvPr id="27" name="Rounded Rectangle 26"/>
          <p:cNvSpPr/>
          <p:nvPr/>
        </p:nvSpPr>
        <p:spPr>
          <a:xfrm>
            <a:off x="6134946" y="1890549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10,7</a:t>
            </a:r>
            <a:endParaRPr lang="bg-BG" dirty="0"/>
          </a:p>
        </p:txBody>
      </p:sp>
      <p:sp>
        <p:nvSpPr>
          <p:cNvPr id="28" name="Rounded Rectangle 27"/>
          <p:cNvSpPr/>
          <p:nvPr/>
        </p:nvSpPr>
        <p:spPr>
          <a:xfrm>
            <a:off x="8439574" y="1877002"/>
            <a:ext cx="59168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1,05</a:t>
            </a:r>
            <a:endParaRPr lang="bg-BG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1" y="2572853"/>
            <a:ext cx="7627571" cy="145050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77" y="3545802"/>
            <a:ext cx="2192980" cy="142444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905758" y="2968118"/>
            <a:ext cx="684109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17,85</a:t>
            </a:r>
            <a:endParaRPr lang="bg-BG" dirty="0"/>
          </a:p>
        </p:txBody>
      </p:sp>
      <p:sp>
        <p:nvSpPr>
          <p:cNvPr id="30" name="Rounded Rectangle 29"/>
          <p:cNvSpPr/>
          <p:nvPr/>
        </p:nvSpPr>
        <p:spPr>
          <a:xfrm>
            <a:off x="5012268" y="2947188"/>
            <a:ext cx="853439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1,8625</a:t>
            </a:r>
            <a:endParaRPr lang="bg-BG" dirty="0"/>
          </a:p>
        </p:txBody>
      </p:sp>
      <p:sp>
        <p:nvSpPr>
          <p:cNvPr id="31" name="Rounded Rectangle 30"/>
          <p:cNvSpPr/>
          <p:nvPr/>
        </p:nvSpPr>
        <p:spPr>
          <a:xfrm>
            <a:off x="2905759" y="3272271"/>
            <a:ext cx="684108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5,082</a:t>
            </a:r>
            <a:endParaRPr lang="bg-BG" dirty="0"/>
          </a:p>
        </p:txBody>
      </p:sp>
      <p:sp>
        <p:nvSpPr>
          <p:cNvPr id="35" name="Rounded Rectangle 34"/>
          <p:cNvSpPr/>
          <p:nvPr/>
        </p:nvSpPr>
        <p:spPr>
          <a:xfrm>
            <a:off x="5012268" y="3232278"/>
            <a:ext cx="59168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2,25</a:t>
            </a:r>
            <a:endParaRPr lang="bg-BG" dirty="0"/>
          </a:p>
        </p:txBody>
      </p:sp>
      <p:sp>
        <p:nvSpPr>
          <p:cNvPr id="36" name="Rounded Rectangle 35"/>
          <p:cNvSpPr/>
          <p:nvPr/>
        </p:nvSpPr>
        <p:spPr>
          <a:xfrm>
            <a:off x="2898985" y="3545802"/>
            <a:ext cx="59168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2,5</a:t>
            </a:r>
            <a:endParaRPr lang="bg-BG" dirty="0"/>
          </a:p>
        </p:txBody>
      </p:sp>
      <p:sp>
        <p:nvSpPr>
          <p:cNvPr id="37" name="Rounded Rectangle 36"/>
          <p:cNvSpPr/>
          <p:nvPr/>
        </p:nvSpPr>
        <p:spPr>
          <a:xfrm>
            <a:off x="5008879" y="3522490"/>
            <a:ext cx="59168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4,2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4" y="422426"/>
            <a:ext cx="8065756" cy="35406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43668" y="1161884"/>
            <a:ext cx="7958092" cy="279534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7" y="4272121"/>
            <a:ext cx="7787743" cy="66331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71507" y="4361424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bg-BG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166046" y="743198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0,67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4109992" y="730756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0,09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6355353" y="743120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0,08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8304010" y="703173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0,208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2166318" y="1029804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0,8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4109992" y="1017362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0,5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6355352" y="1018229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0,6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8299300" y="1012226"/>
            <a:ext cx="768773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0,75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3" y="1139129"/>
            <a:ext cx="6763694" cy="23911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5993" y="1727726"/>
            <a:ext cx="6543054" cy="18025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64073" y="1429699"/>
            <a:ext cx="651661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9,6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5019040" y="1429699"/>
            <a:ext cx="577699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8,35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7035350" y="1429699"/>
            <a:ext cx="634017" cy="264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</a:t>
            </a:r>
            <a:r>
              <a:rPr lang="bg-BG" sz="2800" dirty="0" smtClean="0"/>
              <a:t>1</a:t>
            </a:r>
            <a:r>
              <a:rPr lang="en-US" sz="2800" dirty="0" smtClean="0"/>
              <a:t>3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80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Catamaran Black</vt:lpstr>
      <vt:lpstr>Alfa Slab One</vt:lpstr>
      <vt:lpstr>Wingdings</vt:lpstr>
      <vt:lpstr>Catamaran Medium</vt:lpstr>
      <vt:lpstr>Dosis</vt:lpstr>
      <vt:lpstr>Catamaran</vt:lpstr>
      <vt:lpstr>Math Subject for Elementary - 3rd Grade: Practice Standards by Slidesgo</vt:lpstr>
      <vt:lpstr>84-85. Деление на десетична дроб с естествено число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100</cp:revision>
  <dcterms:modified xsi:type="dcterms:W3CDTF">2024-02-07T06:31:33Z</dcterms:modified>
</cp:coreProperties>
</file>