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72" r:id="rId9"/>
    <p:sldId id="268" r:id="rId10"/>
  </p:sldIdLst>
  <p:sldSz cx="9144000" cy="5143500" type="screen16x9"/>
  <p:notesSz cx="6858000" cy="9144000"/>
  <p:embeddedFontLst>
    <p:embeddedFont>
      <p:font typeface="Catamaran Black" panose="020B0604020202020204" charset="0"/>
      <p:bold r:id="rId12"/>
    </p:embeddedFont>
    <p:embeddedFont>
      <p:font typeface="Alfa Slab One" panose="020B0604020202020204" charset="0"/>
      <p:regular r:id="rId13"/>
    </p:embeddedFont>
    <p:embeddedFont>
      <p:font typeface="Catamaran Medium" panose="020B0604020202020204" charset="0"/>
      <p:regular r:id="rId14"/>
      <p:bold r:id="rId15"/>
    </p:embeddedFont>
    <p:embeddedFont>
      <p:font typeface="Catamara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45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603338" y="1469340"/>
            <a:ext cx="7541958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4000" dirty="0"/>
              <a:t>Умножение и деление на десетична дроб с 10, 100, 1000 и т.н. Преминаване от една мерна единица в друга</a:t>
            </a:r>
            <a:endParaRPr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74270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умножават десетични дроби с 10, 100, 1000 и т.н.;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2014494" y="3184225"/>
            <a:ext cx="2552597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делят десетични дроби с 10, 100, 1000 и т.н.;</a:t>
            </a:r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как се преминава от една мерна единица в друга.</a:t>
            </a:r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пресмятане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</a:t>
            </a:r>
            <a:r>
              <a:rPr lang="bg-BG" dirty="0" smtClean="0"/>
              <a:t>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5" y="818814"/>
            <a:ext cx="8402223" cy="177189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33097" y="1229609"/>
            <a:ext cx="8141570" cy="136110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80" y="2756894"/>
            <a:ext cx="8429658" cy="130710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70225" y="2685216"/>
            <a:ext cx="542510" cy="484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27" y="654785"/>
            <a:ext cx="8128000" cy="309486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55227" y="1039199"/>
            <a:ext cx="7894320" cy="271044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3749646"/>
            <a:ext cx="7023946" cy="1311311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71105" y="3749646"/>
            <a:ext cx="542510" cy="484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bg-BG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75" y="131785"/>
            <a:ext cx="4144265" cy="232780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75" y="2459594"/>
            <a:ext cx="4144265" cy="2506024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890774" y="1098492"/>
            <a:ext cx="4144265" cy="136110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890774" y="3604516"/>
            <a:ext cx="4144265" cy="136110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Oval 12"/>
          <p:cNvSpPr/>
          <p:nvPr/>
        </p:nvSpPr>
        <p:spPr>
          <a:xfrm>
            <a:off x="671507" y="4361424"/>
            <a:ext cx="542510" cy="484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bg-BG" sz="2000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0" y="1161884"/>
            <a:ext cx="8080587" cy="262729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82420" y="2282613"/>
            <a:ext cx="8005793" cy="15065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07" y="1827081"/>
            <a:ext cx="6287377" cy="189574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55" y="552901"/>
            <a:ext cx="2902318" cy="1163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68" y="185789"/>
            <a:ext cx="6450706" cy="7760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1" y="1175459"/>
            <a:ext cx="7538719" cy="12872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/>
          <a:stretch/>
        </p:blipFill>
        <p:spPr>
          <a:xfrm>
            <a:off x="3068320" y="2676370"/>
            <a:ext cx="3474720" cy="18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 стр. </a:t>
            </a:r>
            <a:r>
              <a:rPr lang="bg-BG" sz="2800" dirty="0" smtClean="0"/>
              <a:t>1</a:t>
            </a:r>
            <a:r>
              <a:rPr lang="en-US" sz="2800" dirty="0"/>
              <a:t>4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93</Words>
  <Application>Microsoft Office PowerPoint</Application>
  <PresentationFormat>On-screen Show (16:9)</PresentationFormat>
  <Paragraphs>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Catamaran Black</vt:lpstr>
      <vt:lpstr>Alfa Slab One</vt:lpstr>
      <vt:lpstr>Wingdings</vt:lpstr>
      <vt:lpstr>Catamaran Medium</vt:lpstr>
      <vt:lpstr>Dosis</vt:lpstr>
      <vt:lpstr>Catamaran</vt:lpstr>
      <vt:lpstr>Math Subject for Elementary - 3rd Grade: Practice Standards by Slidesgo</vt:lpstr>
      <vt:lpstr>86. Умножение и деление на десетична дроб с 10, 100, 1000 и т.н. Преминаване от една мерна единица в друга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103</cp:revision>
  <dcterms:modified xsi:type="dcterms:W3CDTF">2024-02-07T06:46:35Z</dcterms:modified>
</cp:coreProperties>
</file>