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0"/>
  </p:notesMasterIdLst>
  <p:sldIdLst>
    <p:sldId id="269" r:id="rId2"/>
    <p:sldId id="259" r:id="rId3"/>
    <p:sldId id="258" r:id="rId4"/>
    <p:sldId id="257" r:id="rId5"/>
    <p:sldId id="270" r:id="rId6"/>
    <p:sldId id="271" r:id="rId7"/>
    <p:sldId id="260" r:id="rId8"/>
    <p:sldId id="268" r:id="rId9"/>
  </p:sldIdLst>
  <p:sldSz cx="9144000" cy="5143500" type="screen16x9"/>
  <p:notesSz cx="6858000" cy="9144000"/>
  <p:embeddedFontLst>
    <p:embeddedFont>
      <p:font typeface="Catamaran" panose="020B0604020202020204" charset="0"/>
      <p:regular r:id="rId11"/>
      <p:bold r:id="rId12"/>
    </p:embeddedFont>
    <p:embeddedFont>
      <p:font typeface="Alfa Slab One" panose="020B0604020202020204" charset="0"/>
      <p:regular r:id="rId13"/>
    </p:embeddedFont>
    <p:embeddedFont>
      <p:font typeface="Catamaran Black" panose="020B0604020202020204" charset="0"/>
      <p:bold r:id="rId14"/>
    </p:embeddedFont>
    <p:embeddedFont>
      <p:font typeface="Catamaran Medium" panose="020B060402020202020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52DC0B-97E6-4A68-993D-9B2F9DB21697}">
  <a:tblStyle styleId="{9552DC0B-97E6-4A68-993D-9B2F9DB216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5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6745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gc09ed3ef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1" name="Google Shape;2161;gc09ed3ef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ge0a7835d13_3_5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4" name="Google Shape;2154;ge0a7835d13_3_5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1334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4819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gddba04b6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3" name="Google Shape;2183;gddba04b6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gddba04b64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9" name="Google Shape;2239;gddba04b64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296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42050" y="1399074"/>
            <a:ext cx="5259900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59200" y="34190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18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292485" y="3880339"/>
            <a:ext cx="3851452" cy="1263131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5292553" y="11248"/>
            <a:ext cx="3851452" cy="1263131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353338" y="3880350"/>
            <a:ext cx="719750" cy="789225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350157" y="1714635"/>
            <a:ext cx="441819" cy="815168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8143286" y="2172029"/>
            <a:ext cx="575003" cy="799457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3711025" y="4328000"/>
            <a:ext cx="1721950" cy="1631825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8189662" y="1558918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713225" y="1021650"/>
            <a:ext cx="7717500" cy="4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36307" y="1835189"/>
            <a:ext cx="604101" cy="794006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183948" y="4043464"/>
            <a:ext cx="543964" cy="660337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8461293" y="-928919"/>
            <a:ext cx="1515812" cy="309155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8421885" y="1967641"/>
            <a:ext cx="547501" cy="787144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8156400" y="4300125"/>
            <a:ext cx="548725" cy="598600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2646274" y="4588864"/>
            <a:ext cx="3851452" cy="1263131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268975" y="189413"/>
            <a:ext cx="995300" cy="700150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83" name="Google Shape;383;p6"/>
          <p:cNvGrpSpPr/>
          <p:nvPr/>
        </p:nvGrpSpPr>
        <p:grpSpPr>
          <a:xfrm rot="-533913">
            <a:off x="196715" y="264895"/>
            <a:ext cx="446860" cy="646360"/>
            <a:chOff x="1088850" y="238125"/>
            <a:chExt cx="1221250" cy="1766475"/>
          </a:xfrm>
        </p:grpSpPr>
        <p:sp>
          <p:nvSpPr>
            <p:cNvPr id="384" name="Google Shape;384;p6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4" name="Google Shape;394;p6"/>
          <p:cNvSpPr/>
          <p:nvPr/>
        </p:nvSpPr>
        <p:spPr>
          <a:xfrm rot="-2046458">
            <a:off x="711599" y="287184"/>
            <a:ext cx="427314" cy="44372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6"/>
          <p:cNvGrpSpPr/>
          <p:nvPr/>
        </p:nvGrpSpPr>
        <p:grpSpPr>
          <a:xfrm rot="-534048">
            <a:off x="1270554" y="163884"/>
            <a:ext cx="387003" cy="521632"/>
            <a:chOff x="3000200" y="318325"/>
            <a:chExt cx="1296075" cy="1746950"/>
          </a:xfrm>
        </p:grpSpPr>
        <p:sp>
          <p:nvSpPr>
            <p:cNvPr id="396" name="Google Shape;396;p6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6"/>
          <p:cNvGrpSpPr/>
          <p:nvPr/>
        </p:nvGrpSpPr>
        <p:grpSpPr>
          <a:xfrm rot="10800000" flipH="1">
            <a:off x="6988003" y="1723"/>
            <a:ext cx="3851452" cy="1263131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435372" y="3358394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3083100" y="1949212"/>
            <a:ext cx="29778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148900" y="2673188"/>
            <a:ext cx="48462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19051" y="-9536"/>
            <a:ext cx="3851452" cy="1263131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5292549" y="3880364"/>
            <a:ext cx="3851452" cy="1263131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3711025" y="3870800"/>
            <a:ext cx="1721950" cy="1631825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8308200" y="1368293"/>
            <a:ext cx="529791" cy="714265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8174696" y="2353453"/>
            <a:ext cx="719749" cy="714243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9"/>
          <p:cNvGrpSpPr/>
          <p:nvPr/>
        </p:nvGrpSpPr>
        <p:grpSpPr>
          <a:xfrm>
            <a:off x="8213200" y="308175"/>
            <a:ext cx="719750" cy="789225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232411" y="4181764"/>
            <a:ext cx="543964" cy="660337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4079900" y="246938"/>
            <a:ext cx="995300" cy="700150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000801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000801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000800" y="3000028"/>
            <a:ext cx="2255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000801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6033253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6033253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6033253" y="3000020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6033253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331764" y="276468"/>
            <a:ext cx="514207" cy="791925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8144847" y="3129740"/>
            <a:ext cx="1515774" cy="309147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219201" y="3872317"/>
            <a:ext cx="3851452" cy="1263131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353338" y="4109275"/>
            <a:ext cx="719750" cy="789225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533638" y="1937338"/>
            <a:ext cx="447775" cy="447175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81249" y="3880339"/>
            <a:ext cx="3851452" cy="1263131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277257" y="1739916"/>
            <a:ext cx="321314" cy="592814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277138" y="3880350"/>
            <a:ext cx="719750" cy="789225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6740353" y="11248"/>
            <a:ext cx="3851452" cy="1263131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14856" y="2524880"/>
            <a:ext cx="439346" cy="577459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8562213" y="1363538"/>
            <a:ext cx="447775" cy="447175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8239525" y="2208825"/>
            <a:ext cx="628275" cy="804650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4467842" y="4242101"/>
            <a:ext cx="924317" cy="867051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441236" y="2552476"/>
            <a:ext cx="543964" cy="660337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150988" y="898925"/>
            <a:ext cx="463063" cy="480848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189029" y="278684"/>
            <a:ext cx="387003" cy="521632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181722" y="1582874"/>
            <a:ext cx="401614" cy="527866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6595065" y="1294148"/>
            <a:ext cx="3851452" cy="1263131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8596499" y="4347200"/>
            <a:ext cx="435936" cy="606104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8251304" y="3074635"/>
            <a:ext cx="462800" cy="599143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8541645" y="3711844"/>
            <a:ext cx="545664" cy="541490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8430763" y="2506088"/>
            <a:ext cx="447775" cy="447175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580547" y="3104419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2922097" y="4289521"/>
            <a:ext cx="3851419" cy="126312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4016335" y="-112873"/>
            <a:ext cx="1111330" cy="983051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713232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3311522" y="2251650"/>
            <a:ext cx="37878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3880364"/>
            <a:ext cx="3851452" cy="1263131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3689007" y="3120100"/>
            <a:ext cx="1516033" cy="309200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8041375" y="1294013"/>
            <a:ext cx="995300" cy="700150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435882" y="238635"/>
            <a:ext cx="441819" cy="815168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363813" y="1203500"/>
            <a:ext cx="548725" cy="598600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1455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82168"/>
            <a:ext cx="7717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5" r:id="rId4"/>
    <p:sldLayoutId id="2147483658" r:id="rId5"/>
    <p:sldLayoutId id="2147483659" r:id="rId6"/>
    <p:sldLayoutId id="2147483677" r:id="rId7"/>
    <p:sldLayoutId id="2147483678" r:id="rId8"/>
    <p:sldLayoutId id="214748368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37"/>
          <p:cNvSpPr/>
          <p:nvPr/>
        </p:nvSpPr>
        <p:spPr>
          <a:xfrm>
            <a:off x="6873750" y="266554"/>
            <a:ext cx="1894034" cy="406901"/>
          </a:xfrm>
          <a:custGeom>
            <a:avLst/>
            <a:gdLst/>
            <a:ahLst/>
            <a:cxnLst/>
            <a:rect l="l" t="t" r="r" b="b"/>
            <a:pathLst>
              <a:path w="92437" h="15429" extrusionOk="0">
                <a:moveTo>
                  <a:pt x="0" y="1"/>
                </a:moveTo>
                <a:lnTo>
                  <a:pt x="7544" y="7715"/>
                </a:lnTo>
                <a:lnTo>
                  <a:pt x="0" y="15429"/>
                </a:lnTo>
                <a:lnTo>
                  <a:pt x="92436" y="15429"/>
                </a:lnTo>
                <a:lnTo>
                  <a:pt x="84893" y="7715"/>
                </a:lnTo>
                <a:lnTo>
                  <a:pt x="92436" y="1"/>
                </a:ln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8" name="Google Shape;2138;p37"/>
          <p:cNvSpPr/>
          <p:nvPr/>
        </p:nvSpPr>
        <p:spPr>
          <a:xfrm>
            <a:off x="2174167" y="3753426"/>
            <a:ext cx="4603500" cy="448200"/>
          </a:xfrm>
          <a:prstGeom prst="roundRect">
            <a:avLst>
              <a:gd name="adj" fmla="val 43507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9" name="Google Shape;2139;p37"/>
          <p:cNvSpPr txBox="1">
            <a:spLocks noGrp="1"/>
          </p:cNvSpPr>
          <p:nvPr>
            <p:ph type="ctrTitle"/>
          </p:nvPr>
        </p:nvSpPr>
        <p:spPr>
          <a:xfrm>
            <a:off x="603338" y="1469340"/>
            <a:ext cx="7541958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</a:t>
            </a:r>
            <a:r>
              <a:rPr lang="bg-BG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  <a:r>
              <a:rPr lang="en-US" sz="4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ru-RU" sz="4000" dirty="0"/>
              <a:t>Разпределително свойство на умножението относно събирането</a:t>
            </a:r>
            <a:endParaRPr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40" name="Google Shape;2140;p37"/>
          <p:cNvSpPr txBox="1">
            <a:spLocks noGrp="1"/>
          </p:cNvSpPr>
          <p:nvPr>
            <p:ph type="subTitle" idx="1"/>
          </p:nvPr>
        </p:nvSpPr>
        <p:spPr>
          <a:xfrm>
            <a:off x="2174167" y="38762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>
                <a:solidFill>
                  <a:schemeClr val="dk1"/>
                </a:solidFill>
              </a:rPr>
              <a:t>Десетични дроби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141" name="Google Shape;2141;p37"/>
          <p:cNvSpPr txBox="1">
            <a:spLocks noGrp="1"/>
          </p:cNvSpPr>
          <p:nvPr>
            <p:ph type="ctrTitle"/>
          </p:nvPr>
        </p:nvSpPr>
        <p:spPr>
          <a:xfrm>
            <a:off x="6777667" y="245904"/>
            <a:ext cx="20862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lt1"/>
                </a:solidFill>
              </a:rPr>
              <a:t>V </a:t>
            </a:r>
            <a:r>
              <a:rPr lang="bg-BG" sz="1800" dirty="0" smtClean="0">
                <a:solidFill>
                  <a:schemeClr val="lt1"/>
                </a:solidFill>
              </a:rPr>
              <a:t>клас</a:t>
            </a:r>
            <a:endParaRPr sz="18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1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p40"/>
          <p:cNvSpPr/>
          <p:nvPr/>
        </p:nvSpPr>
        <p:spPr>
          <a:xfrm>
            <a:off x="919574" y="2941225"/>
            <a:ext cx="888300" cy="8883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" name="Google Shape;2164;p40"/>
          <p:cNvSpPr/>
          <p:nvPr/>
        </p:nvSpPr>
        <p:spPr>
          <a:xfrm>
            <a:off x="4956522" y="2941225"/>
            <a:ext cx="888300" cy="888300"/>
          </a:xfrm>
          <a:prstGeom prst="ellipse">
            <a:avLst/>
          </a:prstGeom>
          <a:solidFill>
            <a:schemeClr val="dk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5" name="Google Shape;2165;p40"/>
          <p:cNvSpPr/>
          <p:nvPr/>
        </p:nvSpPr>
        <p:spPr>
          <a:xfrm>
            <a:off x="4956522" y="1463800"/>
            <a:ext cx="888300" cy="8883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40"/>
          <p:cNvSpPr/>
          <p:nvPr/>
        </p:nvSpPr>
        <p:spPr>
          <a:xfrm>
            <a:off x="919574" y="1463800"/>
            <a:ext cx="888300" cy="8883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40"/>
          <p:cNvSpPr txBox="1">
            <a:spLocks noGrp="1"/>
          </p:cNvSpPr>
          <p:nvPr>
            <p:ph type="subTitle" idx="2"/>
          </p:nvPr>
        </p:nvSpPr>
        <p:spPr>
          <a:xfrm>
            <a:off x="2014494" y="1569341"/>
            <a:ext cx="2742701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/>
              <a:t>как </a:t>
            </a:r>
            <a:r>
              <a:rPr lang="ru-RU" dirty="0" smtClean="0"/>
              <a:t>да приложим разпределителното свойство при десетичните дроби;</a:t>
            </a:r>
            <a:endParaRPr sz="2000" dirty="0"/>
          </a:p>
        </p:txBody>
      </p:sp>
      <p:sp>
        <p:nvSpPr>
          <p:cNvPr id="2170" name="Google Shape;2170;p40"/>
          <p:cNvSpPr txBox="1">
            <a:spLocks noGrp="1"/>
          </p:cNvSpPr>
          <p:nvPr>
            <p:ph type="subTitle" idx="4"/>
          </p:nvPr>
        </p:nvSpPr>
        <p:spPr>
          <a:xfrm>
            <a:off x="2014494" y="3184225"/>
            <a:ext cx="2552597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 smtClean="0"/>
              <a:t>как да пресмятаме по-бързо и лесно;</a:t>
            </a:r>
            <a:endParaRPr lang="ru-RU" dirty="0"/>
          </a:p>
        </p:txBody>
      </p:sp>
      <p:sp>
        <p:nvSpPr>
          <p:cNvPr id="2171" name="Google Shape;2171;p40"/>
          <p:cNvSpPr txBox="1">
            <a:spLocks noGrp="1"/>
          </p:cNvSpPr>
          <p:nvPr>
            <p:ph type="title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172" name="Google Shape;2172;p40"/>
          <p:cNvSpPr txBox="1">
            <a:spLocks noGrp="1"/>
          </p:cNvSpPr>
          <p:nvPr>
            <p:ph type="title" idx="5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174" name="Google Shape;2174;p40"/>
          <p:cNvSpPr txBox="1">
            <a:spLocks noGrp="1"/>
          </p:cNvSpPr>
          <p:nvPr>
            <p:ph type="subTitle" idx="8"/>
          </p:nvPr>
        </p:nvSpPr>
        <p:spPr>
          <a:xfrm>
            <a:off x="5890422" y="1686382"/>
            <a:ext cx="2489731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dirty="0" smtClean="0"/>
              <a:t>кога да </a:t>
            </a:r>
            <a:r>
              <a:rPr lang="ru-RU" dirty="0"/>
              <a:t>прилагате разпределителното свойство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175" name="Google Shape;2175;p40"/>
          <p:cNvSpPr txBox="1">
            <a:spLocks noGrp="1"/>
          </p:cNvSpPr>
          <p:nvPr>
            <p:ph type="subTitle" idx="13"/>
          </p:nvPr>
        </p:nvSpPr>
        <p:spPr>
          <a:xfrm>
            <a:off x="5952356" y="303797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dirty="0" smtClean="0"/>
              <a:t>някои трикове за по-лесно пресмятане</a:t>
            </a:r>
            <a:r>
              <a:rPr lang="bg-BG" sz="2000" dirty="0" smtClean="0">
                <a:sym typeface="Wingdings" panose="05000000000000000000" pitchFamily="2" charset="2"/>
              </a:rPr>
              <a:t></a:t>
            </a:r>
            <a:endParaRPr sz="2000" dirty="0"/>
          </a:p>
        </p:txBody>
      </p:sp>
      <p:sp>
        <p:nvSpPr>
          <p:cNvPr id="2176" name="Google Shape;2176;p40"/>
          <p:cNvSpPr txBox="1">
            <a:spLocks noGrp="1"/>
          </p:cNvSpPr>
          <p:nvPr>
            <p:ph type="title" idx="14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177" name="Google Shape;2177;p40"/>
          <p:cNvSpPr txBox="1">
            <a:spLocks noGrp="1"/>
          </p:cNvSpPr>
          <p:nvPr>
            <p:ph type="title" idx="15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178" name="Google Shape;2178;p40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В този урок ще научите</a:t>
            </a:r>
            <a:endParaRPr dirty="0"/>
          </a:p>
        </p:txBody>
      </p:sp>
      <p:sp>
        <p:nvSpPr>
          <p:cNvPr id="2180" name="Google Shape;2180;p40"/>
          <p:cNvSpPr/>
          <p:nvPr/>
        </p:nvSpPr>
        <p:spPr>
          <a:xfrm rot="1702118">
            <a:off x="8271078" y="673651"/>
            <a:ext cx="1262595" cy="1116856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" y="1090763"/>
            <a:ext cx="7904480" cy="240822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51840" y="1824905"/>
            <a:ext cx="5059681" cy="167408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83359" y="1102379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73"/>
          <a:stretch/>
        </p:blipFill>
        <p:spPr>
          <a:xfrm>
            <a:off x="1090507" y="681790"/>
            <a:ext cx="7315200" cy="196658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74240" y="1781387"/>
            <a:ext cx="657013" cy="2235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chemeClr val="tx1"/>
                </a:solidFill>
              </a:rPr>
              <a:t>32,76</a:t>
            </a:r>
            <a:endParaRPr lang="bg-BG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091094" y="1781387"/>
            <a:ext cx="657013" cy="2235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chemeClr val="tx1"/>
                </a:solidFill>
              </a:rPr>
              <a:t>60,84</a:t>
            </a:r>
            <a:endParaRPr lang="bg-BG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105573" y="2299547"/>
            <a:ext cx="657013" cy="2235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chemeClr val="tx1"/>
                </a:solidFill>
              </a:rPr>
              <a:t>93,6</a:t>
            </a:r>
            <a:endParaRPr lang="bg-BG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99386" y="1781387"/>
            <a:ext cx="657013" cy="2235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chemeClr val="tx1"/>
                </a:solidFill>
              </a:rPr>
              <a:t>10</a:t>
            </a:r>
            <a:endParaRPr lang="bg-BG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85094" y="2299547"/>
            <a:ext cx="657013" cy="2235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chemeClr val="tx1"/>
                </a:solidFill>
              </a:rPr>
              <a:t>93,6</a:t>
            </a:r>
            <a:endParaRPr lang="bg-BG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34" y="2901603"/>
            <a:ext cx="8229600" cy="1113146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36424" y="2901603"/>
            <a:ext cx="542510" cy="48470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/>
              <a:t>1</a:t>
            </a:r>
            <a:endParaRPr lang="bg-BG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83359" y="1102379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7"/>
          <a:stretch/>
        </p:blipFill>
        <p:spPr>
          <a:xfrm>
            <a:off x="745068" y="927517"/>
            <a:ext cx="8141546" cy="217725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149601" y="1276558"/>
            <a:ext cx="1666240" cy="18965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= 2,83*0,1=0,283</a:t>
            </a:r>
            <a:endParaRPr lang="bg-BG" dirty="0"/>
          </a:p>
        </p:txBody>
      </p:sp>
      <p:sp>
        <p:nvSpPr>
          <p:cNvPr id="9" name="Rounded Rectangle 8"/>
          <p:cNvSpPr/>
          <p:nvPr/>
        </p:nvSpPr>
        <p:spPr>
          <a:xfrm>
            <a:off x="5655191" y="1557529"/>
            <a:ext cx="1666240" cy="18965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=1,23+49,2=50,43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149601" y="1523785"/>
            <a:ext cx="1666240" cy="18965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=5,4-3,7=1,7</a:t>
            </a:r>
            <a:endParaRPr lang="bg-BG" dirty="0"/>
          </a:p>
        </p:txBody>
      </p:sp>
      <p:sp>
        <p:nvSpPr>
          <p:cNvPr id="12" name="Rounded Rectangle 11"/>
          <p:cNvSpPr/>
          <p:nvPr/>
        </p:nvSpPr>
        <p:spPr>
          <a:xfrm>
            <a:off x="3362960" y="2309706"/>
            <a:ext cx="1666240" cy="18965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=2*8,04=16,08</a:t>
            </a:r>
            <a:endParaRPr lang="bg-BG" dirty="0"/>
          </a:p>
        </p:txBody>
      </p:sp>
      <p:sp>
        <p:nvSpPr>
          <p:cNvPr id="13" name="Rounded Rectangle 12"/>
          <p:cNvSpPr/>
          <p:nvPr/>
        </p:nvSpPr>
        <p:spPr>
          <a:xfrm>
            <a:off x="7599679" y="2333000"/>
            <a:ext cx="1286935" cy="18965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=4*0,15=0,6</a:t>
            </a:r>
            <a:endParaRPr lang="bg-BG" dirty="0"/>
          </a:p>
        </p:txBody>
      </p:sp>
      <p:sp>
        <p:nvSpPr>
          <p:cNvPr id="14" name="Rounded Rectangle 13"/>
          <p:cNvSpPr/>
          <p:nvPr/>
        </p:nvSpPr>
        <p:spPr>
          <a:xfrm>
            <a:off x="3379893" y="2577008"/>
            <a:ext cx="1666240" cy="18965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=30*3,01=90,3</a:t>
            </a:r>
            <a:endParaRPr lang="bg-BG" dirty="0"/>
          </a:p>
        </p:txBody>
      </p:sp>
      <p:sp>
        <p:nvSpPr>
          <p:cNvPr id="15" name="Rounded Rectangle 14"/>
          <p:cNvSpPr/>
          <p:nvPr/>
        </p:nvSpPr>
        <p:spPr>
          <a:xfrm>
            <a:off x="7321431" y="2577007"/>
            <a:ext cx="1565183" cy="18965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=1+12=13</a:t>
            </a:r>
            <a:endParaRPr lang="bg-BG" dirty="0"/>
          </a:p>
        </p:txBody>
      </p:sp>
      <p:sp>
        <p:nvSpPr>
          <p:cNvPr id="16" name="Rounded Rectangle 15"/>
          <p:cNvSpPr/>
          <p:nvPr/>
        </p:nvSpPr>
        <p:spPr>
          <a:xfrm>
            <a:off x="3379893" y="2824480"/>
            <a:ext cx="1666240" cy="18965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=0,02+0,4=0,42</a:t>
            </a:r>
            <a:endParaRPr lang="bg-BG" dirty="0"/>
          </a:p>
        </p:txBody>
      </p:sp>
      <p:sp>
        <p:nvSpPr>
          <p:cNvPr id="18" name="Rounded Rectangle 17"/>
          <p:cNvSpPr/>
          <p:nvPr/>
        </p:nvSpPr>
        <p:spPr>
          <a:xfrm>
            <a:off x="7307883" y="2863793"/>
            <a:ext cx="1592277" cy="18965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=10+140=150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9723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83359" y="1102379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05" y="939585"/>
            <a:ext cx="8163697" cy="119071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95" y="2894687"/>
            <a:ext cx="8287907" cy="95263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440854" y="1330744"/>
            <a:ext cx="1022772" cy="23389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0,212</a:t>
            </a:r>
            <a:endParaRPr lang="bg-BG" dirty="0"/>
          </a:p>
        </p:txBody>
      </p:sp>
      <p:sp>
        <p:nvSpPr>
          <p:cNvPr id="10" name="Rounded Rectangle 9"/>
          <p:cNvSpPr/>
          <p:nvPr/>
        </p:nvSpPr>
        <p:spPr>
          <a:xfrm>
            <a:off x="7861136" y="1249248"/>
            <a:ext cx="1022772" cy="23389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7,5</a:t>
            </a:r>
            <a:endParaRPr lang="bg-BG" dirty="0"/>
          </a:p>
        </p:txBody>
      </p:sp>
      <p:sp>
        <p:nvSpPr>
          <p:cNvPr id="11" name="Rounded Rectangle 10"/>
          <p:cNvSpPr/>
          <p:nvPr/>
        </p:nvSpPr>
        <p:spPr>
          <a:xfrm>
            <a:off x="3440854" y="1609565"/>
            <a:ext cx="1022772" cy="23389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5,2</a:t>
            </a:r>
            <a:endParaRPr lang="bg-BG" dirty="0"/>
          </a:p>
        </p:txBody>
      </p:sp>
      <p:sp>
        <p:nvSpPr>
          <p:cNvPr id="12" name="Rounded Rectangle 11"/>
          <p:cNvSpPr/>
          <p:nvPr/>
        </p:nvSpPr>
        <p:spPr>
          <a:xfrm>
            <a:off x="7881457" y="1545689"/>
            <a:ext cx="1022772" cy="23389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125,6</a:t>
            </a:r>
            <a:endParaRPr lang="bg-BG" dirty="0"/>
          </a:p>
        </p:txBody>
      </p:sp>
      <p:sp>
        <p:nvSpPr>
          <p:cNvPr id="14" name="Rounded Rectangle 13"/>
          <p:cNvSpPr/>
          <p:nvPr/>
        </p:nvSpPr>
        <p:spPr>
          <a:xfrm>
            <a:off x="3440854" y="1896408"/>
            <a:ext cx="1022772" cy="23389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17</a:t>
            </a:r>
            <a:endParaRPr lang="bg-BG" dirty="0"/>
          </a:p>
        </p:txBody>
      </p:sp>
      <p:sp>
        <p:nvSpPr>
          <p:cNvPr id="15" name="Rounded Rectangle 14"/>
          <p:cNvSpPr/>
          <p:nvPr/>
        </p:nvSpPr>
        <p:spPr>
          <a:xfrm>
            <a:off x="7888230" y="1823396"/>
            <a:ext cx="1022772" cy="23389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2,3</a:t>
            </a:r>
            <a:endParaRPr lang="bg-BG" dirty="0"/>
          </a:p>
        </p:txBody>
      </p:sp>
      <p:sp>
        <p:nvSpPr>
          <p:cNvPr id="16" name="Rounded Rectangle 15"/>
          <p:cNvSpPr/>
          <p:nvPr/>
        </p:nvSpPr>
        <p:spPr>
          <a:xfrm>
            <a:off x="3082550" y="3209883"/>
            <a:ext cx="1022772" cy="23389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108</a:t>
            </a:r>
            <a:endParaRPr lang="bg-BG" dirty="0"/>
          </a:p>
        </p:txBody>
      </p:sp>
      <p:sp>
        <p:nvSpPr>
          <p:cNvPr id="17" name="Rounded Rectangle 16"/>
          <p:cNvSpPr/>
          <p:nvPr/>
        </p:nvSpPr>
        <p:spPr>
          <a:xfrm>
            <a:off x="7976283" y="3186138"/>
            <a:ext cx="1022772" cy="23389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6,15</a:t>
            </a:r>
            <a:endParaRPr lang="bg-BG" dirty="0"/>
          </a:p>
        </p:txBody>
      </p:sp>
      <p:sp>
        <p:nvSpPr>
          <p:cNvPr id="18" name="Rounded Rectangle 17"/>
          <p:cNvSpPr/>
          <p:nvPr/>
        </p:nvSpPr>
        <p:spPr>
          <a:xfrm>
            <a:off x="3082550" y="3516728"/>
            <a:ext cx="1022772" cy="23389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1,44</a:t>
            </a:r>
            <a:endParaRPr lang="bg-BG" dirty="0"/>
          </a:p>
        </p:txBody>
      </p:sp>
      <p:sp>
        <p:nvSpPr>
          <p:cNvPr id="19" name="Rounded Rectangle 18"/>
          <p:cNvSpPr/>
          <p:nvPr/>
        </p:nvSpPr>
        <p:spPr>
          <a:xfrm>
            <a:off x="7976283" y="3516729"/>
            <a:ext cx="1022772" cy="23389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10,944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230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8" y="1441272"/>
            <a:ext cx="8562970" cy="16001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39197" y="2136332"/>
            <a:ext cx="8389291" cy="85866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903107" y="2089950"/>
            <a:ext cx="1022772" cy="23389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mtClean="0"/>
              <a:t>3,7</a:t>
            </a:r>
            <a:endParaRPr lang="bg-BG" dirty="0"/>
          </a:p>
        </p:txBody>
      </p:sp>
      <p:sp>
        <p:nvSpPr>
          <p:cNvPr id="7" name="Rounded Rectangle 6"/>
          <p:cNvSpPr/>
          <p:nvPr/>
        </p:nvSpPr>
        <p:spPr>
          <a:xfrm>
            <a:off x="6859420" y="2089950"/>
            <a:ext cx="1022772" cy="23389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36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p44"/>
          <p:cNvSpPr/>
          <p:nvPr/>
        </p:nvSpPr>
        <p:spPr>
          <a:xfrm>
            <a:off x="414660" y="2361450"/>
            <a:ext cx="1060800" cy="10608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4" name="Google Shape;2244;p44"/>
          <p:cNvGrpSpPr/>
          <p:nvPr/>
        </p:nvGrpSpPr>
        <p:grpSpPr>
          <a:xfrm>
            <a:off x="766139" y="2622606"/>
            <a:ext cx="357842" cy="538488"/>
            <a:chOff x="4418278" y="1772031"/>
            <a:chExt cx="357842" cy="538488"/>
          </a:xfrm>
        </p:grpSpPr>
        <p:sp>
          <p:nvSpPr>
            <p:cNvPr id="2245" name="Google Shape;2245;p44"/>
            <p:cNvSpPr/>
            <p:nvPr/>
          </p:nvSpPr>
          <p:spPr>
            <a:xfrm>
              <a:off x="4451119" y="1772031"/>
              <a:ext cx="211796" cy="214401"/>
            </a:xfrm>
            <a:custGeom>
              <a:avLst/>
              <a:gdLst/>
              <a:ahLst/>
              <a:cxnLst/>
              <a:rect l="l" t="t" r="r" b="b"/>
              <a:pathLst>
                <a:path w="6262" h="6339" extrusionOk="0">
                  <a:moveTo>
                    <a:pt x="307" y="1"/>
                  </a:moveTo>
                  <a:lnTo>
                    <a:pt x="230" y="26"/>
                  </a:lnTo>
                  <a:lnTo>
                    <a:pt x="154" y="52"/>
                  </a:lnTo>
                  <a:lnTo>
                    <a:pt x="77" y="103"/>
                  </a:lnTo>
                  <a:lnTo>
                    <a:pt x="26" y="179"/>
                  </a:lnTo>
                  <a:lnTo>
                    <a:pt x="0" y="256"/>
                  </a:lnTo>
                  <a:lnTo>
                    <a:pt x="0" y="333"/>
                  </a:lnTo>
                  <a:lnTo>
                    <a:pt x="0" y="409"/>
                  </a:lnTo>
                  <a:lnTo>
                    <a:pt x="26" y="486"/>
                  </a:lnTo>
                  <a:lnTo>
                    <a:pt x="3476" y="6338"/>
                  </a:lnTo>
                  <a:lnTo>
                    <a:pt x="6261" y="5188"/>
                  </a:lnTo>
                  <a:lnTo>
                    <a:pt x="3297" y="179"/>
                  </a:lnTo>
                  <a:lnTo>
                    <a:pt x="3246" y="103"/>
                  </a:lnTo>
                  <a:lnTo>
                    <a:pt x="3195" y="52"/>
                  </a:lnTo>
                  <a:lnTo>
                    <a:pt x="3118" y="26"/>
                  </a:lnTo>
                  <a:lnTo>
                    <a:pt x="304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4"/>
            <p:cNvSpPr/>
            <p:nvPr/>
          </p:nvSpPr>
          <p:spPr>
            <a:xfrm>
              <a:off x="4531481" y="1772031"/>
              <a:ext cx="211796" cy="214401"/>
            </a:xfrm>
            <a:custGeom>
              <a:avLst/>
              <a:gdLst/>
              <a:ahLst/>
              <a:cxnLst/>
              <a:rect l="l" t="t" r="r" b="b"/>
              <a:pathLst>
                <a:path w="6262" h="6339" extrusionOk="0">
                  <a:moveTo>
                    <a:pt x="3221" y="1"/>
                  </a:moveTo>
                  <a:lnTo>
                    <a:pt x="3144" y="26"/>
                  </a:lnTo>
                  <a:lnTo>
                    <a:pt x="3068" y="52"/>
                  </a:lnTo>
                  <a:lnTo>
                    <a:pt x="2991" y="103"/>
                  </a:lnTo>
                  <a:lnTo>
                    <a:pt x="2940" y="179"/>
                  </a:lnTo>
                  <a:lnTo>
                    <a:pt x="1" y="5188"/>
                  </a:lnTo>
                  <a:lnTo>
                    <a:pt x="2786" y="6338"/>
                  </a:lnTo>
                  <a:lnTo>
                    <a:pt x="6211" y="486"/>
                  </a:lnTo>
                  <a:lnTo>
                    <a:pt x="6262" y="409"/>
                  </a:lnTo>
                  <a:lnTo>
                    <a:pt x="6262" y="333"/>
                  </a:lnTo>
                  <a:lnTo>
                    <a:pt x="6262" y="256"/>
                  </a:lnTo>
                  <a:lnTo>
                    <a:pt x="6211" y="179"/>
                  </a:lnTo>
                  <a:lnTo>
                    <a:pt x="6160" y="103"/>
                  </a:lnTo>
                  <a:lnTo>
                    <a:pt x="6108" y="52"/>
                  </a:lnTo>
                  <a:lnTo>
                    <a:pt x="6032" y="26"/>
                  </a:lnTo>
                  <a:lnTo>
                    <a:pt x="59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4"/>
            <p:cNvSpPr/>
            <p:nvPr/>
          </p:nvSpPr>
          <p:spPr>
            <a:xfrm>
              <a:off x="4511628" y="1912056"/>
              <a:ext cx="171142" cy="76101"/>
            </a:xfrm>
            <a:custGeom>
              <a:avLst/>
              <a:gdLst/>
              <a:ahLst/>
              <a:cxnLst/>
              <a:rect l="l" t="t" r="r" b="b"/>
              <a:pathLst>
                <a:path w="5060" h="2250" extrusionOk="0">
                  <a:moveTo>
                    <a:pt x="537" y="0"/>
                  </a:moveTo>
                  <a:lnTo>
                    <a:pt x="435" y="26"/>
                  </a:lnTo>
                  <a:lnTo>
                    <a:pt x="332" y="52"/>
                  </a:lnTo>
                  <a:lnTo>
                    <a:pt x="230" y="103"/>
                  </a:lnTo>
                  <a:lnTo>
                    <a:pt x="154" y="154"/>
                  </a:lnTo>
                  <a:lnTo>
                    <a:pt x="77" y="256"/>
                  </a:lnTo>
                  <a:lnTo>
                    <a:pt x="51" y="333"/>
                  </a:lnTo>
                  <a:lnTo>
                    <a:pt x="0" y="435"/>
                  </a:lnTo>
                  <a:lnTo>
                    <a:pt x="0" y="563"/>
                  </a:lnTo>
                  <a:lnTo>
                    <a:pt x="0" y="2249"/>
                  </a:lnTo>
                  <a:lnTo>
                    <a:pt x="5060" y="2249"/>
                  </a:lnTo>
                  <a:lnTo>
                    <a:pt x="5060" y="563"/>
                  </a:lnTo>
                  <a:lnTo>
                    <a:pt x="5034" y="435"/>
                  </a:lnTo>
                  <a:lnTo>
                    <a:pt x="5009" y="333"/>
                  </a:lnTo>
                  <a:lnTo>
                    <a:pt x="4958" y="256"/>
                  </a:lnTo>
                  <a:lnTo>
                    <a:pt x="4907" y="154"/>
                  </a:lnTo>
                  <a:lnTo>
                    <a:pt x="4804" y="103"/>
                  </a:lnTo>
                  <a:lnTo>
                    <a:pt x="4728" y="52"/>
                  </a:lnTo>
                  <a:lnTo>
                    <a:pt x="4626" y="26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4"/>
            <p:cNvSpPr/>
            <p:nvPr/>
          </p:nvSpPr>
          <p:spPr>
            <a:xfrm>
              <a:off x="4418278" y="1952677"/>
              <a:ext cx="357842" cy="357842"/>
            </a:xfrm>
            <a:custGeom>
              <a:avLst/>
              <a:gdLst/>
              <a:ahLst/>
              <a:cxnLst/>
              <a:rect l="l" t="t" r="r" b="b"/>
              <a:pathLst>
                <a:path w="10580" h="10580" extrusionOk="0">
                  <a:moveTo>
                    <a:pt x="5290" y="0"/>
                  </a:moveTo>
                  <a:lnTo>
                    <a:pt x="4753" y="26"/>
                  </a:lnTo>
                  <a:lnTo>
                    <a:pt x="4217" y="103"/>
                  </a:lnTo>
                  <a:lnTo>
                    <a:pt x="3706" y="230"/>
                  </a:lnTo>
                  <a:lnTo>
                    <a:pt x="3220" y="409"/>
                  </a:lnTo>
                  <a:lnTo>
                    <a:pt x="2760" y="639"/>
                  </a:lnTo>
                  <a:lnTo>
                    <a:pt x="2326" y="895"/>
                  </a:lnTo>
                  <a:lnTo>
                    <a:pt x="1917" y="1202"/>
                  </a:lnTo>
                  <a:lnTo>
                    <a:pt x="1534" y="1534"/>
                  </a:lnTo>
                  <a:lnTo>
                    <a:pt x="1201" y="1917"/>
                  </a:lnTo>
                  <a:lnTo>
                    <a:pt x="895" y="2326"/>
                  </a:lnTo>
                  <a:lnTo>
                    <a:pt x="639" y="2760"/>
                  </a:lnTo>
                  <a:lnTo>
                    <a:pt x="409" y="3220"/>
                  </a:lnTo>
                  <a:lnTo>
                    <a:pt x="230" y="3706"/>
                  </a:lnTo>
                  <a:lnTo>
                    <a:pt x="103" y="4217"/>
                  </a:lnTo>
                  <a:lnTo>
                    <a:pt x="26" y="4754"/>
                  </a:lnTo>
                  <a:lnTo>
                    <a:pt x="0" y="5290"/>
                  </a:lnTo>
                  <a:lnTo>
                    <a:pt x="26" y="5827"/>
                  </a:lnTo>
                  <a:lnTo>
                    <a:pt x="103" y="6364"/>
                  </a:lnTo>
                  <a:lnTo>
                    <a:pt x="230" y="6875"/>
                  </a:lnTo>
                  <a:lnTo>
                    <a:pt x="409" y="7360"/>
                  </a:lnTo>
                  <a:lnTo>
                    <a:pt x="639" y="7820"/>
                  </a:lnTo>
                  <a:lnTo>
                    <a:pt x="895" y="8255"/>
                  </a:lnTo>
                  <a:lnTo>
                    <a:pt x="1201" y="8663"/>
                  </a:lnTo>
                  <a:lnTo>
                    <a:pt x="1534" y="9021"/>
                  </a:lnTo>
                  <a:lnTo>
                    <a:pt x="1917" y="9379"/>
                  </a:lnTo>
                  <a:lnTo>
                    <a:pt x="2326" y="9686"/>
                  </a:lnTo>
                  <a:lnTo>
                    <a:pt x="2760" y="9941"/>
                  </a:lnTo>
                  <a:lnTo>
                    <a:pt x="3220" y="10171"/>
                  </a:lnTo>
                  <a:lnTo>
                    <a:pt x="3706" y="10350"/>
                  </a:lnTo>
                  <a:lnTo>
                    <a:pt x="4217" y="10478"/>
                  </a:lnTo>
                  <a:lnTo>
                    <a:pt x="4753" y="10554"/>
                  </a:lnTo>
                  <a:lnTo>
                    <a:pt x="5290" y="10580"/>
                  </a:lnTo>
                  <a:lnTo>
                    <a:pt x="5827" y="10554"/>
                  </a:lnTo>
                  <a:lnTo>
                    <a:pt x="6363" y="10478"/>
                  </a:lnTo>
                  <a:lnTo>
                    <a:pt x="6849" y="10350"/>
                  </a:lnTo>
                  <a:lnTo>
                    <a:pt x="7334" y="10171"/>
                  </a:lnTo>
                  <a:lnTo>
                    <a:pt x="7820" y="9941"/>
                  </a:lnTo>
                  <a:lnTo>
                    <a:pt x="8254" y="9686"/>
                  </a:lnTo>
                  <a:lnTo>
                    <a:pt x="8663" y="9379"/>
                  </a:lnTo>
                  <a:lnTo>
                    <a:pt x="9021" y="9021"/>
                  </a:lnTo>
                  <a:lnTo>
                    <a:pt x="9379" y="8663"/>
                  </a:lnTo>
                  <a:lnTo>
                    <a:pt x="9685" y="8255"/>
                  </a:lnTo>
                  <a:lnTo>
                    <a:pt x="9941" y="7820"/>
                  </a:lnTo>
                  <a:lnTo>
                    <a:pt x="10171" y="7360"/>
                  </a:lnTo>
                  <a:lnTo>
                    <a:pt x="10350" y="6875"/>
                  </a:lnTo>
                  <a:lnTo>
                    <a:pt x="10478" y="6364"/>
                  </a:lnTo>
                  <a:lnTo>
                    <a:pt x="10554" y="5827"/>
                  </a:lnTo>
                  <a:lnTo>
                    <a:pt x="10580" y="5290"/>
                  </a:lnTo>
                  <a:lnTo>
                    <a:pt x="10554" y="4754"/>
                  </a:lnTo>
                  <a:lnTo>
                    <a:pt x="10478" y="4217"/>
                  </a:lnTo>
                  <a:lnTo>
                    <a:pt x="10350" y="3706"/>
                  </a:lnTo>
                  <a:lnTo>
                    <a:pt x="10171" y="3220"/>
                  </a:lnTo>
                  <a:lnTo>
                    <a:pt x="9941" y="2760"/>
                  </a:lnTo>
                  <a:lnTo>
                    <a:pt x="9685" y="2326"/>
                  </a:lnTo>
                  <a:lnTo>
                    <a:pt x="9379" y="1917"/>
                  </a:lnTo>
                  <a:lnTo>
                    <a:pt x="9021" y="1534"/>
                  </a:lnTo>
                  <a:lnTo>
                    <a:pt x="8663" y="1202"/>
                  </a:lnTo>
                  <a:lnTo>
                    <a:pt x="8254" y="895"/>
                  </a:lnTo>
                  <a:lnTo>
                    <a:pt x="7820" y="639"/>
                  </a:lnTo>
                  <a:lnTo>
                    <a:pt x="7334" y="409"/>
                  </a:lnTo>
                  <a:lnTo>
                    <a:pt x="6849" y="230"/>
                  </a:lnTo>
                  <a:lnTo>
                    <a:pt x="6363" y="103"/>
                  </a:lnTo>
                  <a:lnTo>
                    <a:pt x="5827" y="26"/>
                  </a:lnTo>
                  <a:lnTo>
                    <a:pt x="52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4"/>
            <p:cNvSpPr/>
            <p:nvPr/>
          </p:nvSpPr>
          <p:spPr>
            <a:xfrm>
              <a:off x="4489136" y="2023535"/>
              <a:ext cx="215246" cy="215246"/>
            </a:xfrm>
            <a:custGeom>
              <a:avLst/>
              <a:gdLst/>
              <a:ahLst/>
              <a:cxnLst/>
              <a:rect l="l" t="t" r="r" b="b"/>
              <a:pathLst>
                <a:path w="6364" h="6364" extrusionOk="0">
                  <a:moveTo>
                    <a:pt x="3195" y="1"/>
                  </a:moveTo>
                  <a:lnTo>
                    <a:pt x="2863" y="26"/>
                  </a:lnTo>
                  <a:lnTo>
                    <a:pt x="2556" y="78"/>
                  </a:lnTo>
                  <a:lnTo>
                    <a:pt x="2250" y="154"/>
                  </a:lnTo>
                  <a:lnTo>
                    <a:pt x="1943" y="256"/>
                  </a:lnTo>
                  <a:lnTo>
                    <a:pt x="1662" y="384"/>
                  </a:lnTo>
                  <a:lnTo>
                    <a:pt x="1406" y="563"/>
                  </a:lnTo>
                  <a:lnTo>
                    <a:pt x="1176" y="742"/>
                  </a:lnTo>
                  <a:lnTo>
                    <a:pt x="946" y="946"/>
                  </a:lnTo>
                  <a:lnTo>
                    <a:pt x="742" y="1176"/>
                  </a:lnTo>
                  <a:lnTo>
                    <a:pt x="563" y="1406"/>
                  </a:lnTo>
                  <a:lnTo>
                    <a:pt x="384" y="1688"/>
                  </a:lnTo>
                  <a:lnTo>
                    <a:pt x="256" y="1943"/>
                  </a:lnTo>
                  <a:lnTo>
                    <a:pt x="154" y="2250"/>
                  </a:lnTo>
                  <a:lnTo>
                    <a:pt x="77" y="2556"/>
                  </a:lnTo>
                  <a:lnTo>
                    <a:pt x="26" y="2863"/>
                  </a:lnTo>
                  <a:lnTo>
                    <a:pt x="1" y="3195"/>
                  </a:lnTo>
                  <a:lnTo>
                    <a:pt x="26" y="3527"/>
                  </a:lnTo>
                  <a:lnTo>
                    <a:pt x="77" y="3834"/>
                  </a:lnTo>
                  <a:lnTo>
                    <a:pt x="154" y="4141"/>
                  </a:lnTo>
                  <a:lnTo>
                    <a:pt x="256" y="4422"/>
                  </a:lnTo>
                  <a:lnTo>
                    <a:pt x="384" y="4703"/>
                  </a:lnTo>
                  <a:lnTo>
                    <a:pt x="563" y="4958"/>
                  </a:lnTo>
                  <a:lnTo>
                    <a:pt x="742" y="5214"/>
                  </a:lnTo>
                  <a:lnTo>
                    <a:pt x="946" y="5444"/>
                  </a:lnTo>
                  <a:lnTo>
                    <a:pt x="1176" y="5648"/>
                  </a:lnTo>
                  <a:lnTo>
                    <a:pt x="1406" y="5827"/>
                  </a:lnTo>
                  <a:lnTo>
                    <a:pt x="1662" y="5981"/>
                  </a:lnTo>
                  <a:lnTo>
                    <a:pt x="1943" y="6134"/>
                  </a:lnTo>
                  <a:lnTo>
                    <a:pt x="2250" y="6236"/>
                  </a:lnTo>
                  <a:lnTo>
                    <a:pt x="2556" y="6313"/>
                  </a:lnTo>
                  <a:lnTo>
                    <a:pt x="2863" y="6364"/>
                  </a:lnTo>
                  <a:lnTo>
                    <a:pt x="3527" y="6364"/>
                  </a:lnTo>
                  <a:lnTo>
                    <a:pt x="3834" y="6313"/>
                  </a:lnTo>
                  <a:lnTo>
                    <a:pt x="4141" y="6236"/>
                  </a:lnTo>
                  <a:lnTo>
                    <a:pt x="4422" y="6134"/>
                  </a:lnTo>
                  <a:lnTo>
                    <a:pt x="4703" y="5981"/>
                  </a:lnTo>
                  <a:lnTo>
                    <a:pt x="4958" y="5827"/>
                  </a:lnTo>
                  <a:lnTo>
                    <a:pt x="5214" y="5648"/>
                  </a:lnTo>
                  <a:lnTo>
                    <a:pt x="5444" y="5444"/>
                  </a:lnTo>
                  <a:lnTo>
                    <a:pt x="5648" y="5214"/>
                  </a:lnTo>
                  <a:lnTo>
                    <a:pt x="5827" y="4958"/>
                  </a:lnTo>
                  <a:lnTo>
                    <a:pt x="5981" y="4703"/>
                  </a:lnTo>
                  <a:lnTo>
                    <a:pt x="6134" y="4422"/>
                  </a:lnTo>
                  <a:lnTo>
                    <a:pt x="6236" y="4141"/>
                  </a:lnTo>
                  <a:lnTo>
                    <a:pt x="6313" y="3834"/>
                  </a:lnTo>
                  <a:lnTo>
                    <a:pt x="6364" y="3527"/>
                  </a:lnTo>
                  <a:lnTo>
                    <a:pt x="6364" y="3195"/>
                  </a:lnTo>
                  <a:lnTo>
                    <a:pt x="6364" y="2863"/>
                  </a:lnTo>
                  <a:lnTo>
                    <a:pt x="6313" y="2556"/>
                  </a:lnTo>
                  <a:lnTo>
                    <a:pt x="6236" y="2250"/>
                  </a:lnTo>
                  <a:lnTo>
                    <a:pt x="6134" y="1943"/>
                  </a:lnTo>
                  <a:lnTo>
                    <a:pt x="5981" y="1688"/>
                  </a:lnTo>
                  <a:lnTo>
                    <a:pt x="5827" y="1406"/>
                  </a:lnTo>
                  <a:lnTo>
                    <a:pt x="5648" y="1176"/>
                  </a:lnTo>
                  <a:lnTo>
                    <a:pt x="5444" y="946"/>
                  </a:lnTo>
                  <a:lnTo>
                    <a:pt x="5214" y="742"/>
                  </a:lnTo>
                  <a:lnTo>
                    <a:pt x="4958" y="563"/>
                  </a:lnTo>
                  <a:lnTo>
                    <a:pt x="4703" y="384"/>
                  </a:lnTo>
                  <a:lnTo>
                    <a:pt x="4422" y="256"/>
                  </a:lnTo>
                  <a:lnTo>
                    <a:pt x="4141" y="154"/>
                  </a:lnTo>
                  <a:lnTo>
                    <a:pt x="3834" y="78"/>
                  </a:lnTo>
                  <a:lnTo>
                    <a:pt x="3527" y="26"/>
                  </a:lnTo>
                  <a:lnTo>
                    <a:pt x="31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Investing In Child ULIPs A Wise Option For Your Child's Futur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28" y="205508"/>
            <a:ext cx="5607523" cy="315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oogle Shape;2426;p49"/>
          <p:cNvGrpSpPr/>
          <p:nvPr/>
        </p:nvGrpSpPr>
        <p:grpSpPr>
          <a:xfrm rot="2368234">
            <a:off x="4098065" y="4425054"/>
            <a:ext cx="924317" cy="867051"/>
            <a:chOff x="5100975" y="739900"/>
            <a:chExt cx="671050" cy="629475"/>
          </a:xfrm>
        </p:grpSpPr>
        <p:sp>
          <p:nvSpPr>
            <p:cNvPr id="12" name="Google Shape;2427;p49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28;p49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29;p49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30;p49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31;p49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32;p49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33;p49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34;p49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35;p49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36;p49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37;p49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38;p49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39;p49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40;p49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41;p49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42;p49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43;p49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44;p49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45;p49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46;p49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47;p49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48;p49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49;p49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2289755" y="3235726"/>
            <a:ext cx="4767027" cy="140428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 smtClean="0"/>
              <a:t>Домашна работа </a:t>
            </a:r>
          </a:p>
          <a:p>
            <a:pPr algn="ctr"/>
            <a:r>
              <a:rPr lang="bg-BG" sz="2800" dirty="0" smtClean="0"/>
              <a:t>Учебна тетрадка стр. 1</a:t>
            </a:r>
            <a:r>
              <a:rPr lang="en-US" sz="2800" dirty="0"/>
              <a:t>4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215212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39996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93</Words>
  <Application>Microsoft Office PowerPoint</Application>
  <PresentationFormat>On-screen Show (16:9)</PresentationFormat>
  <Paragraphs>41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Dosis</vt:lpstr>
      <vt:lpstr>Catamaran</vt:lpstr>
      <vt:lpstr>Arial</vt:lpstr>
      <vt:lpstr>Alfa Slab One</vt:lpstr>
      <vt:lpstr>Wingdings</vt:lpstr>
      <vt:lpstr>Catamaran Black</vt:lpstr>
      <vt:lpstr>Catamaran Medium</vt:lpstr>
      <vt:lpstr>Math Subject for Elementary - 3rd Grade: Practice Standards by Slidesgo</vt:lpstr>
      <vt:lpstr>87. Разпределително свойство на умножението относно събирането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Сравняване и изобразяване на десетични дроби</dc:title>
  <dc:creator>User</dc:creator>
  <cp:lastModifiedBy>Maria</cp:lastModifiedBy>
  <cp:revision>113</cp:revision>
  <dcterms:modified xsi:type="dcterms:W3CDTF">2024-02-14T09:16:04Z</dcterms:modified>
</cp:coreProperties>
</file>