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1"/>
  </p:notesMasterIdLst>
  <p:sldIdLst>
    <p:sldId id="269" r:id="rId2"/>
    <p:sldId id="259" r:id="rId3"/>
    <p:sldId id="258" r:id="rId4"/>
    <p:sldId id="257" r:id="rId5"/>
    <p:sldId id="270" r:id="rId6"/>
    <p:sldId id="271" r:id="rId7"/>
    <p:sldId id="260" r:id="rId8"/>
    <p:sldId id="272" r:id="rId9"/>
    <p:sldId id="268" r:id="rId10"/>
  </p:sldIdLst>
  <p:sldSz cx="9144000" cy="5143500" type="screen16x9"/>
  <p:notesSz cx="6858000" cy="9144000"/>
  <p:embeddedFontLst>
    <p:embeddedFont>
      <p:font typeface="Catamaran" panose="020B0604020202020204" charset="0"/>
      <p:regular r:id="rId12"/>
      <p:bold r:id="rId13"/>
    </p:embeddedFont>
    <p:embeddedFont>
      <p:font typeface="Alfa Slab One" panose="020B0604020202020204" charset="0"/>
      <p:regular r:id="rId14"/>
    </p:embeddedFont>
    <p:embeddedFont>
      <p:font typeface="Catamaran Black" panose="020B0604020202020204" charset="0"/>
      <p:bold r:id="rId15"/>
    </p:embeddedFont>
    <p:embeddedFont>
      <p:font typeface="Catamaran Medium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5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74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133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481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53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96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1455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77" r:id="rId7"/>
    <p:sldLayoutId id="2147483678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603338" y="1469340"/>
            <a:ext cx="7541958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bg-BG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r>
              <a:rPr lang="bg-BG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r>
              <a:rPr lang="en-US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sz="4000" dirty="0" smtClean="0"/>
              <a:t>Деление на десетична дроб с десетична дроб</a:t>
            </a:r>
            <a:endParaRPr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4" y="1569341"/>
            <a:ext cx="274270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/>
              <a:t>основно свойство на частното;</a:t>
            </a:r>
            <a:endParaRPr sz="2000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2014494" y="3184225"/>
            <a:ext cx="2552597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2000" dirty="0" smtClean="0"/>
              <a:t>как да пресмятаме по-бързо и лесно;</a:t>
            </a:r>
            <a:endParaRPr lang="ru-RU" sz="2000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74" name="Google Shape;2174;p40"/>
          <p:cNvSpPr txBox="1">
            <a:spLocks noGrp="1"/>
          </p:cNvSpPr>
          <p:nvPr>
            <p:ph type="subTitle" idx="8"/>
          </p:nvPr>
        </p:nvSpPr>
        <p:spPr>
          <a:xfrm>
            <a:off x="5890422" y="1686382"/>
            <a:ext cx="2489731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000" dirty="0"/>
              <a:t>правилото за деление на десетична дроб с десетична </a:t>
            </a:r>
            <a:r>
              <a:rPr lang="ru-RU" sz="2000" dirty="0" smtClean="0"/>
              <a:t>дроб</a:t>
            </a:r>
            <a:r>
              <a:rPr lang="en-US" sz="2000" dirty="0" smtClean="0"/>
              <a:t>;</a:t>
            </a:r>
            <a:endParaRPr lang="ru-RU" sz="2000" dirty="0"/>
          </a:p>
        </p:txBody>
      </p:sp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000" dirty="0" smtClean="0"/>
              <a:t>някои трикове за по-лесно пресмятане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1" y="870647"/>
            <a:ext cx="8261125" cy="248587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7251" y="1869510"/>
            <a:ext cx="8261125" cy="148700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78" y="3526589"/>
            <a:ext cx="7453802" cy="10342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57251" y="3559015"/>
            <a:ext cx="542510" cy="4847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74" y="826312"/>
            <a:ext cx="7335582" cy="264171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116" y="2147170"/>
            <a:ext cx="2381582" cy="186716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54975" y="1296366"/>
            <a:ext cx="7335582" cy="285188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30" y="728577"/>
            <a:ext cx="8411749" cy="224821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5" y="2831826"/>
            <a:ext cx="8068801" cy="1238423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138960" y="2889051"/>
            <a:ext cx="542510" cy="48470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2</a:t>
            </a:r>
            <a:endParaRPr lang="bg-BG" sz="2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57252" y="1698160"/>
            <a:ext cx="4447184" cy="119089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3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62" y="212737"/>
            <a:ext cx="7213646" cy="279809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09" y="3138884"/>
            <a:ext cx="3013828" cy="13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3" y="731161"/>
            <a:ext cx="8685248" cy="314946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64713" y="1902963"/>
            <a:ext cx="8685248" cy="197766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038319" y="1060584"/>
            <a:ext cx="769434" cy="25647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4,5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038319" y="1353081"/>
            <a:ext cx="769434" cy="25647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0,312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038319" y="1654053"/>
            <a:ext cx="769434" cy="25647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70,2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402873" y="1079810"/>
            <a:ext cx="769434" cy="25647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9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402873" y="1343633"/>
            <a:ext cx="769434" cy="25647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18,1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402873" y="1631795"/>
            <a:ext cx="769434" cy="25647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0,1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303107" y="1048393"/>
            <a:ext cx="769434" cy="25647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8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303107" y="1340554"/>
            <a:ext cx="769434" cy="25647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24,1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303107" y="1631795"/>
            <a:ext cx="769434" cy="25647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2" y="865024"/>
            <a:ext cx="7049188" cy="3985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31687" y="1118579"/>
            <a:ext cx="533400" cy="25859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10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631687" y="1390474"/>
            <a:ext cx="533400" cy="25859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170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618192" y="1106279"/>
            <a:ext cx="533400" cy="25859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50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630814" y="1372348"/>
            <a:ext cx="533400" cy="25859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80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884019" y="1114855"/>
            <a:ext cx="676508" cy="27929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8000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884019" y="1402532"/>
            <a:ext cx="676508" cy="25804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20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911882" y="1725308"/>
            <a:ext cx="6949728" cy="137208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961612" y="4076859"/>
            <a:ext cx="6949728" cy="773921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8" y="205508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89755" y="3235726"/>
            <a:ext cx="4767027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 </a:t>
            </a:r>
          </a:p>
          <a:p>
            <a:pPr algn="ctr"/>
            <a:r>
              <a:rPr lang="bg-BG" sz="2800" dirty="0" smtClean="0"/>
              <a:t>Учебна тетрадка стр. </a:t>
            </a:r>
            <a:r>
              <a:rPr lang="bg-BG" sz="2800" smtClean="0"/>
              <a:t>15/16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1521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74</Words>
  <Application>Microsoft Office PowerPoint</Application>
  <PresentationFormat>On-screen Show (16:9)</PresentationFormat>
  <Paragraphs>31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Dosis</vt:lpstr>
      <vt:lpstr>Catamaran</vt:lpstr>
      <vt:lpstr>Arial</vt:lpstr>
      <vt:lpstr>Alfa Slab One</vt:lpstr>
      <vt:lpstr>Wingdings</vt:lpstr>
      <vt:lpstr>Catamaran Black</vt:lpstr>
      <vt:lpstr>Catamaran Medium</vt:lpstr>
      <vt:lpstr>Math Subject for Elementary - 3rd Grade: Practice Standards by Slidesgo</vt:lpstr>
      <vt:lpstr>88. Деление на десетична дроб с десетична дроб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Maria</cp:lastModifiedBy>
  <cp:revision>126</cp:revision>
  <dcterms:modified xsi:type="dcterms:W3CDTF">2024-02-14T19:26:36Z</dcterms:modified>
</cp:coreProperties>
</file>