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1"/>
  </p:notesMasterIdLst>
  <p:sldIdLst>
    <p:sldId id="269" r:id="rId2"/>
    <p:sldId id="259" r:id="rId3"/>
    <p:sldId id="258" r:id="rId4"/>
    <p:sldId id="257" r:id="rId5"/>
    <p:sldId id="270" r:id="rId6"/>
    <p:sldId id="271" r:id="rId7"/>
    <p:sldId id="260" r:id="rId8"/>
    <p:sldId id="272" r:id="rId9"/>
    <p:sldId id="268" r:id="rId10"/>
  </p:sldIdLst>
  <p:sldSz cx="9144000" cy="5143500" type="screen16x9"/>
  <p:notesSz cx="6858000" cy="9144000"/>
  <p:embeddedFontLst>
    <p:embeddedFont>
      <p:font typeface="Catamaran Medium" panose="020B0604020202020204" charset="0"/>
      <p:regular r:id="rId12"/>
      <p:bold r:id="rId13"/>
    </p:embeddedFont>
    <p:embeddedFont>
      <p:font typeface="Catamaran Black" panose="020B0604020202020204" charset="0"/>
      <p:bold r:id="rId14"/>
    </p:embeddedFont>
    <p:embeddedFont>
      <p:font typeface="Alfa Slab One" panose="020B0604020202020204" charset="0"/>
      <p:regular r:id="rId15"/>
    </p:embeddedFont>
    <p:embeddedFont>
      <p:font typeface="Catamaran" panose="020B0604020202020204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552DC0B-97E6-4A68-993D-9B2F9DB21697}">
  <a:tblStyle styleId="{9552DC0B-97E6-4A68-993D-9B2F9DB2169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1062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3" name="Google Shape;21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6745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" name="Google Shape;2160;gc09ed3ef6e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1" name="Google Shape;2161;gc09ed3ef6e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" name="Google Shape;2153;ge0a7835d13_3_57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4" name="Google Shape;2154;ge0a7835d13_3_57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1334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4819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2" name="Google Shape;2182;gddba04b64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3" name="Google Shape;2183;gddba04b64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8901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8" name="Google Shape;2238;gddba04b64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9" name="Google Shape;2239;gddba04b644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2965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942050" y="1399074"/>
            <a:ext cx="5259900" cy="16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059200" y="3419076"/>
            <a:ext cx="5025600" cy="2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1800">
                <a:latin typeface="Catamaran Medium"/>
                <a:ea typeface="Catamaran Medium"/>
                <a:cs typeface="Catamaran Medium"/>
                <a:sym typeface="Catamaran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292485" y="3880339"/>
            <a:ext cx="3851452" cy="1263131"/>
            <a:chOff x="238125" y="548775"/>
            <a:chExt cx="2842400" cy="932200"/>
          </a:xfrm>
        </p:grpSpPr>
        <p:sp>
          <p:nvSpPr>
            <p:cNvPr id="13" name="Google Shape;13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 rot="10800000" flipH="1">
            <a:off x="5292553" y="11248"/>
            <a:ext cx="3851452" cy="1263131"/>
            <a:chOff x="238125" y="548775"/>
            <a:chExt cx="2842400" cy="932200"/>
          </a:xfrm>
        </p:grpSpPr>
        <p:sp>
          <p:nvSpPr>
            <p:cNvPr id="16" name="Google Shape;16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353338" y="3880350"/>
            <a:ext cx="719750" cy="789225"/>
            <a:chOff x="641925" y="383000"/>
            <a:chExt cx="719750" cy="789225"/>
          </a:xfrm>
        </p:grpSpPr>
        <p:sp>
          <p:nvSpPr>
            <p:cNvPr id="19" name="Google Shape;19;p2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 rot="-949166">
            <a:off x="350157" y="1714635"/>
            <a:ext cx="441819" cy="815168"/>
            <a:chOff x="1400150" y="238125"/>
            <a:chExt cx="388525" cy="716900"/>
          </a:xfrm>
        </p:grpSpPr>
        <p:sp>
          <p:nvSpPr>
            <p:cNvPr id="36" name="Google Shape;36;p2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42;p2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" name="Google Shape;43;p2"/>
          <p:cNvGrpSpPr/>
          <p:nvPr/>
        </p:nvGrpSpPr>
        <p:grpSpPr>
          <a:xfrm>
            <a:off x="4297638" y="193850"/>
            <a:ext cx="548725" cy="598600"/>
            <a:chOff x="5261300" y="4859875"/>
            <a:chExt cx="548725" cy="598600"/>
          </a:xfrm>
        </p:grpSpPr>
        <p:sp>
          <p:nvSpPr>
            <p:cNvPr id="44" name="Google Shape;44;p2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699672">
            <a:off x="8143286" y="2172029"/>
            <a:ext cx="575003" cy="799457"/>
            <a:chOff x="2270250" y="238125"/>
            <a:chExt cx="513575" cy="714050"/>
          </a:xfrm>
        </p:grpSpPr>
        <p:sp>
          <p:nvSpPr>
            <p:cNvPr id="53" name="Google Shape;53;p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8154588" y="3411563"/>
            <a:ext cx="798125" cy="1094450"/>
            <a:chOff x="532675" y="3247050"/>
            <a:chExt cx="798125" cy="1094450"/>
          </a:xfrm>
        </p:grpSpPr>
        <p:sp>
          <p:nvSpPr>
            <p:cNvPr id="68" name="Google Shape;68;p2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2"/>
          <p:cNvGrpSpPr/>
          <p:nvPr/>
        </p:nvGrpSpPr>
        <p:grpSpPr>
          <a:xfrm>
            <a:off x="3711025" y="4328000"/>
            <a:ext cx="1721950" cy="1631825"/>
            <a:chOff x="3711025" y="4328000"/>
            <a:chExt cx="1721950" cy="1631825"/>
          </a:xfrm>
        </p:grpSpPr>
        <p:sp>
          <p:nvSpPr>
            <p:cNvPr id="72" name="Google Shape;72;p2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" name="Google Shape;97;p2"/>
          <p:cNvSpPr/>
          <p:nvPr/>
        </p:nvSpPr>
        <p:spPr>
          <a:xfrm rot="3022529">
            <a:off x="8189662" y="1558918"/>
            <a:ext cx="482237" cy="50075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4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body" idx="1"/>
          </p:nvPr>
        </p:nvSpPr>
        <p:spPr>
          <a:xfrm>
            <a:off x="713225" y="1021650"/>
            <a:ext cx="7717500" cy="4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3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60" name="Google Shape;160;p4"/>
          <p:cNvGrpSpPr/>
          <p:nvPr/>
        </p:nvGrpSpPr>
        <p:grpSpPr>
          <a:xfrm rot="-420730">
            <a:off x="136307" y="1835189"/>
            <a:ext cx="604101" cy="794006"/>
            <a:chOff x="1391550" y="1144975"/>
            <a:chExt cx="545075" cy="716425"/>
          </a:xfrm>
        </p:grpSpPr>
        <p:sp>
          <p:nvSpPr>
            <p:cNvPr id="161" name="Google Shape;161;p4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" name="Google Shape;175;p4"/>
          <p:cNvGrpSpPr/>
          <p:nvPr/>
        </p:nvGrpSpPr>
        <p:grpSpPr>
          <a:xfrm rot="-669090">
            <a:off x="183948" y="4043464"/>
            <a:ext cx="543964" cy="660337"/>
            <a:chOff x="3703100" y="2534450"/>
            <a:chExt cx="543975" cy="660350"/>
          </a:xfrm>
        </p:grpSpPr>
        <p:sp>
          <p:nvSpPr>
            <p:cNvPr id="176" name="Google Shape;176;p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Google Shape;204;p4"/>
          <p:cNvSpPr/>
          <p:nvPr/>
        </p:nvSpPr>
        <p:spPr>
          <a:xfrm rot="7888966" flipH="1">
            <a:off x="8461293" y="-928919"/>
            <a:ext cx="1515812" cy="3091552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" name="Google Shape;205;p4"/>
          <p:cNvGrpSpPr/>
          <p:nvPr/>
        </p:nvGrpSpPr>
        <p:grpSpPr>
          <a:xfrm rot="693926">
            <a:off x="8421885" y="1967641"/>
            <a:ext cx="547501" cy="787144"/>
            <a:chOff x="1400150" y="2031300"/>
            <a:chExt cx="494000" cy="710225"/>
          </a:xfrm>
        </p:grpSpPr>
        <p:sp>
          <p:nvSpPr>
            <p:cNvPr id="206" name="Google Shape;206;p4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8156400" y="4300125"/>
            <a:ext cx="548725" cy="598600"/>
            <a:chOff x="5261300" y="4859875"/>
            <a:chExt cx="548725" cy="598600"/>
          </a:xfrm>
        </p:grpSpPr>
        <p:sp>
          <p:nvSpPr>
            <p:cNvPr id="215" name="Google Shape;215;p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4"/>
          <p:cNvGrpSpPr/>
          <p:nvPr/>
        </p:nvGrpSpPr>
        <p:grpSpPr>
          <a:xfrm flipH="1">
            <a:off x="2646274" y="4588864"/>
            <a:ext cx="3851452" cy="1263131"/>
            <a:chOff x="238125" y="548775"/>
            <a:chExt cx="2842400" cy="932200"/>
          </a:xfrm>
        </p:grpSpPr>
        <p:sp>
          <p:nvSpPr>
            <p:cNvPr id="224" name="Google Shape;224;p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" name="Google Shape;226;p4"/>
          <p:cNvGrpSpPr/>
          <p:nvPr/>
        </p:nvGrpSpPr>
        <p:grpSpPr>
          <a:xfrm>
            <a:off x="268975" y="189413"/>
            <a:ext cx="995300" cy="700150"/>
            <a:chOff x="2038000" y="2627075"/>
            <a:chExt cx="995300" cy="700150"/>
          </a:xfrm>
        </p:grpSpPr>
        <p:sp>
          <p:nvSpPr>
            <p:cNvPr id="227" name="Google Shape;227;p4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6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83" name="Google Shape;383;p6"/>
          <p:cNvGrpSpPr/>
          <p:nvPr/>
        </p:nvGrpSpPr>
        <p:grpSpPr>
          <a:xfrm rot="-533913">
            <a:off x="196715" y="264895"/>
            <a:ext cx="446860" cy="646360"/>
            <a:chOff x="1088850" y="238125"/>
            <a:chExt cx="1221250" cy="1766475"/>
          </a:xfrm>
        </p:grpSpPr>
        <p:sp>
          <p:nvSpPr>
            <p:cNvPr id="384" name="Google Shape;384;p6"/>
            <p:cNvSpPr/>
            <p:nvPr/>
          </p:nvSpPr>
          <p:spPr>
            <a:xfrm>
              <a:off x="1088850" y="238125"/>
              <a:ext cx="1221250" cy="1766475"/>
            </a:xfrm>
            <a:custGeom>
              <a:avLst/>
              <a:gdLst/>
              <a:ahLst/>
              <a:cxnLst/>
              <a:rect l="l" t="t" r="r" b="b"/>
              <a:pathLst>
                <a:path w="48850" h="70659" extrusionOk="0">
                  <a:moveTo>
                    <a:pt x="25260" y="0"/>
                  </a:moveTo>
                  <a:lnTo>
                    <a:pt x="24371" y="27"/>
                  </a:lnTo>
                  <a:lnTo>
                    <a:pt x="23481" y="108"/>
                  </a:lnTo>
                  <a:lnTo>
                    <a:pt x="22618" y="216"/>
                  </a:lnTo>
                  <a:lnTo>
                    <a:pt x="21756" y="377"/>
                  </a:lnTo>
                  <a:lnTo>
                    <a:pt x="20920" y="566"/>
                  </a:lnTo>
                  <a:lnTo>
                    <a:pt x="20084" y="782"/>
                  </a:lnTo>
                  <a:lnTo>
                    <a:pt x="19276" y="1051"/>
                  </a:lnTo>
                  <a:lnTo>
                    <a:pt x="18467" y="1348"/>
                  </a:lnTo>
                  <a:lnTo>
                    <a:pt x="17685" y="1671"/>
                  </a:lnTo>
                  <a:lnTo>
                    <a:pt x="16930" y="2022"/>
                  </a:lnTo>
                  <a:lnTo>
                    <a:pt x="16175" y="2399"/>
                  </a:lnTo>
                  <a:lnTo>
                    <a:pt x="15474" y="2831"/>
                  </a:lnTo>
                  <a:lnTo>
                    <a:pt x="14773" y="3289"/>
                  </a:lnTo>
                  <a:lnTo>
                    <a:pt x="14073" y="3747"/>
                  </a:lnTo>
                  <a:lnTo>
                    <a:pt x="13426" y="4259"/>
                  </a:lnTo>
                  <a:lnTo>
                    <a:pt x="12779" y="4799"/>
                  </a:lnTo>
                  <a:lnTo>
                    <a:pt x="12158" y="5365"/>
                  </a:lnTo>
                  <a:lnTo>
                    <a:pt x="11565" y="5958"/>
                  </a:lnTo>
                  <a:lnTo>
                    <a:pt x="11026" y="6551"/>
                  </a:lnTo>
                  <a:lnTo>
                    <a:pt x="10487" y="7198"/>
                  </a:lnTo>
                  <a:lnTo>
                    <a:pt x="9975" y="7845"/>
                  </a:lnTo>
                  <a:lnTo>
                    <a:pt x="9490" y="8546"/>
                  </a:lnTo>
                  <a:lnTo>
                    <a:pt x="9031" y="9247"/>
                  </a:lnTo>
                  <a:lnTo>
                    <a:pt x="8627" y="9975"/>
                  </a:lnTo>
                  <a:lnTo>
                    <a:pt x="8223" y="10703"/>
                  </a:lnTo>
                  <a:lnTo>
                    <a:pt x="7872" y="11484"/>
                  </a:lnTo>
                  <a:lnTo>
                    <a:pt x="7549" y="12266"/>
                  </a:lnTo>
                  <a:lnTo>
                    <a:pt x="7252" y="13048"/>
                  </a:lnTo>
                  <a:lnTo>
                    <a:pt x="6982" y="13857"/>
                  </a:lnTo>
                  <a:lnTo>
                    <a:pt x="6767" y="14692"/>
                  </a:lnTo>
                  <a:lnTo>
                    <a:pt x="6578" y="15555"/>
                  </a:lnTo>
                  <a:lnTo>
                    <a:pt x="6416" y="16418"/>
                  </a:lnTo>
                  <a:lnTo>
                    <a:pt x="6308" y="17281"/>
                  </a:lnTo>
                  <a:lnTo>
                    <a:pt x="6228" y="18089"/>
                  </a:lnTo>
                  <a:lnTo>
                    <a:pt x="6201" y="18898"/>
                  </a:lnTo>
                  <a:lnTo>
                    <a:pt x="6201" y="19707"/>
                  </a:lnTo>
                  <a:lnTo>
                    <a:pt x="6228" y="20489"/>
                  </a:lnTo>
                  <a:lnTo>
                    <a:pt x="6308" y="21297"/>
                  </a:lnTo>
                  <a:lnTo>
                    <a:pt x="6416" y="22079"/>
                  </a:lnTo>
                  <a:lnTo>
                    <a:pt x="6551" y="22861"/>
                  </a:lnTo>
                  <a:lnTo>
                    <a:pt x="6713" y="23643"/>
                  </a:lnTo>
                  <a:lnTo>
                    <a:pt x="6902" y="24398"/>
                  </a:lnTo>
                  <a:lnTo>
                    <a:pt x="7144" y="25179"/>
                  </a:lnTo>
                  <a:lnTo>
                    <a:pt x="7414" y="25907"/>
                  </a:lnTo>
                  <a:lnTo>
                    <a:pt x="7710" y="26662"/>
                  </a:lnTo>
                  <a:lnTo>
                    <a:pt x="8034" y="27363"/>
                  </a:lnTo>
                  <a:lnTo>
                    <a:pt x="8384" y="28091"/>
                  </a:lnTo>
                  <a:lnTo>
                    <a:pt x="8789" y="28792"/>
                  </a:lnTo>
                  <a:lnTo>
                    <a:pt x="9193" y="29466"/>
                  </a:lnTo>
                  <a:lnTo>
                    <a:pt x="8600" y="29978"/>
                  </a:lnTo>
                  <a:lnTo>
                    <a:pt x="8007" y="30517"/>
                  </a:lnTo>
                  <a:lnTo>
                    <a:pt x="7441" y="31056"/>
                  </a:lnTo>
                  <a:lnTo>
                    <a:pt x="6902" y="31623"/>
                  </a:lnTo>
                  <a:lnTo>
                    <a:pt x="6362" y="32189"/>
                  </a:lnTo>
                  <a:lnTo>
                    <a:pt x="5850" y="32809"/>
                  </a:lnTo>
                  <a:lnTo>
                    <a:pt x="5365" y="33429"/>
                  </a:lnTo>
                  <a:lnTo>
                    <a:pt x="4907" y="34049"/>
                  </a:lnTo>
                  <a:lnTo>
                    <a:pt x="4448" y="34696"/>
                  </a:lnTo>
                  <a:lnTo>
                    <a:pt x="4017" y="35370"/>
                  </a:lnTo>
                  <a:lnTo>
                    <a:pt x="3640" y="36044"/>
                  </a:lnTo>
                  <a:lnTo>
                    <a:pt x="3262" y="36745"/>
                  </a:lnTo>
                  <a:lnTo>
                    <a:pt x="2912" y="37446"/>
                  </a:lnTo>
                  <a:lnTo>
                    <a:pt x="2561" y="38174"/>
                  </a:lnTo>
                  <a:lnTo>
                    <a:pt x="2265" y="38901"/>
                  </a:lnTo>
                  <a:lnTo>
                    <a:pt x="1995" y="39656"/>
                  </a:lnTo>
                  <a:lnTo>
                    <a:pt x="1726" y="40384"/>
                  </a:lnTo>
                  <a:lnTo>
                    <a:pt x="1483" y="41220"/>
                  </a:lnTo>
                  <a:lnTo>
                    <a:pt x="1240" y="41867"/>
                  </a:lnTo>
                  <a:lnTo>
                    <a:pt x="1025" y="42541"/>
                  </a:lnTo>
                  <a:lnTo>
                    <a:pt x="809" y="43215"/>
                  </a:lnTo>
                  <a:lnTo>
                    <a:pt x="647" y="43889"/>
                  </a:lnTo>
                  <a:lnTo>
                    <a:pt x="485" y="44563"/>
                  </a:lnTo>
                  <a:lnTo>
                    <a:pt x="351" y="45237"/>
                  </a:lnTo>
                  <a:lnTo>
                    <a:pt x="243" y="45911"/>
                  </a:lnTo>
                  <a:lnTo>
                    <a:pt x="135" y="46585"/>
                  </a:lnTo>
                  <a:lnTo>
                    <a:pt x="81" y="47286"/>
                  </a:lnTo>
                  <a:lnTo>
                    <a:pt x="27" y="47960"/>
                  </a:lnTo>
                  <a:lnTo>
                    <a:pt x="0" y="48634"/>
                  </a:lnTo>
                  <a:lnTo>
                    <a:pt x="0" y="49307"/>
                  </a:lnTo>
                  <a:lnTo>
                    <a:pt x="27" y="50008"/>
                  </a:lnTo>
                  <a:lnTo>
                    <a:pt x="81" y="50682"/>
                  </a:lnTo>
                  <a:lnTo>
                    <a:pt x="162" y="51356"/>
                  </a:lnTo>
                  <a:lnTo>
                    <a:pt x="243" y="52030"/>
                  </a:lnTo>
                  <a:lnTo>
                    <a:pt x="378" y="52731"/>
                  </a:lnTo>
                  <a:lnTo>
                    <a:pt x="539" y="53459"/>
                  </a:lnTo>
                  <a:lnTo>
                    <a:pt x="728" y="54187"/>
                  </a:lnTo>
                  <a:lnTo>
                    <a:pt x="944" y="54915"/>
                  </a:lnTo>
                  <a:lnTo>
                    <a:pt x="1186" y="55885"/>
                  </a:lnTo>
                  <a:lnTo>
                    <a:pt x="1483" y="56856"/>
                  </a:lnTo>
                  <a:lnTo>
                    <a:pt x="1833" y="57773"/>
                  </a:lnTo>
                  <a:lnTo>
                    <a:pt x="2211" y="58662"/>
                  </a:lnTo>
                  <a:lnTo>
                    <a:pt x="2642" y="59498"/>
                  </a:lnTo>
                  <a:lnTo>
                    <a:pt x="3100" y="60334"/>
                  </a:lnTo>
                  <a:lnTo>
                    <a:pt x="3586" y="61115"/>
                  </a:lnTo>
                  <a:lnTo>
                    <a:pt x="4125" y="61870"/>
                  </a:lnTo>
                  <a:lnTo>
                    <a:pt x="4772" y="62679"/>
                  </a:lnTo>
                  <a:lnTo>
                    <a:pt x="5446" y="63407"/>
                  </a:lnTo>
                  <a:lnTo>
                    <a:pt x="6147" y="64135"/>
                  </a:lnTo>
                  <a:lnTo>
                    <a:pt x="6902" y="64836"/>
                  </a:lnTo>
                  <a:lnTo>
                    <a:pt x="7683" y="65483"/>
                  </a:lnTo>
                  <a:lnTo>
                    <a:pt x="8519" y="66076"/>
                  </a:lnTo>
                  <a:lnTo>
                    <a:pt x="9382" y="66669"/>
                  </a:lnTo>
                  <a:lnTo>
                    <a:pt x="10271" y="67181"/>
                  </a:lnTo>
                  <a:lnTo>
                    <a:pt x="11188" y="67693"/>
                  </a:lnTo>
                  <a:lnTo>
                    <a:pt x="12132" y="68152"/>
                  </a:lnTo>
                  <a:lnTo>
                    <a:pt x="13129" y="68556"/>
                  </a:lnTo>
                  <a:lnTo>
                    <a:pt x="14126" y="68906"/>
                  </a:lnTo>
                  <a:lnTo>
                    <a:pt x="15151" y="69230"/>
                  </a:lnTo>
                  <a:lnTo>
                    <a:pt x="16175" y="69526"/>
                  </a:lnTo>
                  <a:lnTo>
                    <a:pt x="17254" y="69742"/>
                  </a:lnTo>
                  <a:lnTo>
                    <a:pt x="18332" y="69931"/>
                  </a:lnTo>
                  <a:lnTo>
                    <a:pt x="19141" y="70093"/>
                  </a:lnTo>
                  <a:lnTo>
                    <a:pt x="19950" y="70254"/>
                  </a:lnTo>
                  <a:lnTo>
                    <a:pt x="20758" y="70389"/>
                  </a:lnTo>
                  <a:lnTo>
                    <a:pt x="21594" y="70497"/>
                  </a:lnTo>
                  <a:lnTo>
                    <a:pt x="22403" y="70578"/>
                  </a:lnTo>
                  <a:lnTo>
                    <a:pt x="23212" y="70632"/>
                  </a:lnTo>
                  <a:lnTo>
                    <a:pt x="24020" y="70659"/>
                  </a:lnTo>
                  <a:lnTo>
                    <a:pt x="25773" y="70659"/>
                  </a:lnTo>
                  <a:lnTo>
                    <a:pt x="26716" y="70605"/>
                  </a:lnTo>
                  <a:lnTo>
                    <a:pt x="27660" y="70524"/>
                  </a:lnTo>
                  <a:lnTo>
                    <a:pt x="28576" y="70416"/>
                  </a:lnTo>
                  <a:lnTo>
                    <a:pt x="29493" y="70281"/>
                  </a:lnTo>
                  <a:lnTo>
                    <a:pt x="30409" y="70093"/>
                  </a:lnTo>
                  <a:lnTo>
                    <a:pt x="31299" y="69904"/>
                  </a:lnTo>
                  <a:lnTo>
                    <a:pt x="32162" y="69661"/>
                  </a:lnTo>
                  <a:lnTo>
                    <a:pt x="33024" y="69392"/>
                  </a:lnTo>
                  <a:lnTo>
                    <a:pt x="33860" y="69095"/>
                  </a:lnTo>
                  <a:lnTo>
                    <a:pt x="34696" y="68772"/>
                  </a:lnTo>
                  <a:lnTo>
                    <a:pt x="35505" y="68421"/>
                  </a:lnTo>
                  <a:lnTo>
                    <a:pt x="36286" y="68044"/>
                  </a:lnTo>
                  <a:lnTo>
                    <a:pt x="37041" y="67639"/>
                  </a:lnTo>
                  <a:lnTo>
                    <a:pt x="37796" y="67181"/>
                  </a:lnTo>
                  <a:lnTo>
                    <a:pt x="38497" y="66723"/>
                  </a:lnTo>
                  <a:lnTo>
                    <a:pt x="39414" y="66049"/>
                  </a:lnTo>
                  <a:lnTo>
                    <a:pt x="40276" y="65348"/>
                  </a:lnTo>
                  <a:lnTo>
                    <a:pt x="41112" y="64566"/>
                  </a:lnTo>
                  <a:lnTo>
                    <a:pt x="41894" y="63784"/>
                  </a:lnTo>
                  <a:lnTo>
                    <a:pt x="42649" y="62922"/>
                  </a:lnTo>
                  <a:lnTo>
                    <a:pt x="43350" y="62005"/>
                  </a:lnTo>
                  <a:lnTo>
                    <a:pt x="43997" y="61061"/>
                  </a:lnTo>
                  <a:lnTo>
                    <a:pt x="44617" y="60091"/>
                  </a:lnTo>
                  <a:lnTo>
                    <a:pt x="45237" y="59282"/>
                  </a:lnTo>
                  <a:lnTo>
                    <a:pt x="45830" y="58473"/>
                  </a:lnTo>
                  <a:lnTo>
                    <a:pt x="46342" y="57638"/>
                  </a:lnTo>
                  <a:lnTo>
                    <a:pt x="46827" y="56775"/>
                  </a:lnTo>
                  <a:lnTo>
                    <a:pt x="47232" y="55885"/>
                  </a:lnTo>
                  <a:lnTo>
                    <a:pt x="47609" y="54969"/>
                  </a:lnTo>
                  <a:lnTo>
                    <a:pt x="47960" y="54025"/>
                  </a:lnTo>
                  <a:lnTo>
                    <a:pt x="48229" y="53082"/>
                  </a:lnTo>
                  <a:lnTo>
                    <a:pt x="48445" y="52111"/>
                  </a:lnTo>
                  <a:lnTo>
                    <a:pt x="48633" y="51141"/>
                  </a:lnTo>
                  <a:lnTo>
                    <a:pt x="48741" y="50143"/>
                  </a:lnTo>
                  <a:lnTo>
                    <a:pt x="48822" y="49119"/>
                  </a:lnTo>
                  <a:lnTo>
                    <a:pt x="48849" y="48094"/>
                  </a:lnTo>
                  <a:lnTo>
                    <a:pt x="48822" y="47043"/>
                  </a:lnTo>
                  <a:lnTo>
                    <a:pt x="48741" y="46019"/>
                  </a:lnTo>
                  <a:lnTo>
                    <a:pt x="48580" y="44940"/>
                  </a:lnTo>
                  <a:lnTo>
                    <a:pt x="48391" y="43889"/>
                  </a:lnTo>
                  <a:lnTo>
                    <a:pt x="48148" y="42837"/>
                  </a:lnTo>
                  <a:lnTo>
                    <a:pt x="47879" y="41813"/>
                  </a:lnTo>
                  <a:lnTo>
                    <a:pt x="47528" y="40762"/>
                  </a:lnTo>
                  <a:lnTo>
                    <a:pt x="47151" y="39764"/>
                  </a:lnTo>
                  <a:lnTo>
                    <a:pt x="46719" y="38740"/>
                  </a:lnTo>
                  <a:lnTo>
                    <a:pt x="46234" y="37769"/>
                  </a:lnTo>
                  <a:lnTo>
                    <a:pt x="45722" y="36799"/>
                  </a:lnTo>
                  <a:lnTo>
                    <a:pt x="45156" y="35855"/>
                  </a:lnTo>
                  <a:lnTo>
                    <a:pt x="44536" y="34938"/>
                  </a:lnTo>
                  <a:lnTo>
                    <a:pt x="43916" y="34022"/>
                  </a:lnTo>
                  <a:lnTo>
                    <a:pt x="43215" y="33159"/>
                  </a:lnTo>
                  <a:lnTo>
                    <a:pt x="42514" y="32323"/>
                  </a:lnTo>
                  <a:lnTo>
                    <a:pt x="41759" y="31515"/>
                  </a:lnTo>
                  <a:lnTo>
                    <a:pt x="40977" y="30760"/>
                  </a:lnTo>
                  <a:lnTo>
                    <a:pt x="40168" y="30005"/>
                  </a:lnTo>
                  <a:lnTo>
                    <a:pt x="40681" y="29223"/>
                  </a:lnTo>
                  <a:lnTo>
                    <a:pt x="41166" y="28441"/>
                  </a:lnTo>
                  <a:lnTo>
                    <a:pt x="41624" y="27633"/>
                  </a:lnTo>
                  <a:lnTo>
                    <a:pt x="42029" y="26824"/>
                  </a:lnTo>
                  <a:lnTo>
                    <a:pt x="42379" y="25988"/>
                  </a:lnTo>
                  <a:lnTo>
                    <a:pt x="42730" y="25126"/>
                  </a:lnTo>
                  <a:lnTo>
                    <a:pt x="42999" y="24290"/>
                  </a:lnTo>
                  <a:lnTo>
                    <a:pt x="43269" y="23400"/>
                  </a:lnTo>
                  <a:lnTo>
                    <a:pt x="43457" y="22537"/>
                  </a:lnTo>
                  <a:lnTo>
                    <a:pt x="43646" y="21648"/>
                  </a:lnTo>
                  <a:lnTo>
                    <a:pt x="43754" y="20758"/>
                  </a:lnTo>
                  <a:lnTo>
                    <a:pt x="43862" y="19869"/>
                  </a:lnTo>
                  <a:lnTo>
                    <a:pt x="43889" y="18979"/>
                  </a:lnTo>
                  <a:lnTo>
                    <a:pt x="43889" y="18062"/>
                  </a:lnTo>
                  <a:lnTo>
                    <a:pt x="43862" y="17146"/>
                  </a:lnTo>
                  <a:lnTo>
                    <a:pt x="43781" y="16256"/>
                  </a:lnTo>
                  <a:lnTo>
                    <a:pt x="43646" y="15340"/>
                  </a:lnTo>
                  <a:lnTo>
                    <a:pt x="43484" y="14450"/>
                  </a:lnTo>
                  <a:lnTo>
                    <a:pt x="43269" y="13587"/>
                  </a:lnTo>
                  <a:lnTo>
                    <a:pt x="43026" y="12751"/>
                  </a:lnTo>
                  <a:lnTo>
                    <a:pt x="42730" y="11916"/>
                  </a:lnTo>
                  <a:lnTo>
                    <a:pt x="42406" y="11107"/>
                  </a:lnTo>
                  <a:lnTo>
                    <a:pt x="42029" y="10298"/>
                  </a:lnTo>
                  <a:lnTo>
                    <a:pt x="41624" y="9543"/>
                  </a:lnTo>
                  <a:lnTo>
                    <a:pt x="41193" y="8789"/>
                  </a:lnTo>
                  <a:lnTo>
                    <a:pt x="40735" y="8061"/>
                  </a:lnTo>
                  <a:lnTo>
                    <a:pt x="40222" y="7360"/>
                  </a:lnTo>
                  <a:lnTo>
                    <a:pt x="39710" y="6686"/>
                  </a:lnTo>
                  <a:lnTo>
                    <a:pt x="39144" y="6039"/>
                  </a:lnTo>
                  <a:lnTo>
                    <a:pt x="38551" y="5419"/>
                  </a:lnTo>
                  <a:lnTo>
                    <a:pt x="37931" y="4826"/>
                  </a:lnTo>
                  <a:lnTo>
                    <a:pt x="37284" y="4259"/>
                  </a:lnTo>
                  <a:lnTo>
                    <a:pt x="36637" y="3747"/>
                  </a:lnTo>
                  <a:lnTo>
                    <a:pt x="35936" y="3235"/>
                  </a:lnTo>
                  <a:lnTo>
                    <a:pt x="35235" y="2777"/>
                  </a:lnTo>
                  <a:lnTo>
                    <a:pt x="34480" y="2345"/>
                  </a:lnTo>
                  <a:lnTo>
                    <a:pt x="33725" y="1941"/>
                  </a:lnTo>
                  <a:lnTo>
                    <a:pt x="32944" y="1564"/>
                  </a:lnTo>
                  <a:lnTo>
                    <a:pt x="32162" y="1240"/>
                  </a:lnTo>
                  <a:lnTo>
                    <a:pt x="31353" y="944"/>
                  </a:lnTo>
                  <a:lnTo>
                    <a:pt x="30517" y="701"/>
                  </a:lnTo>
                  <a:lnTo>
                    <a:pt x="29682" y="458"/>
                  </a:lnTo>
                  <a:lnTo>
                    <a:pt x="28819" y="297"/>
                  </a:lnTo>
                  <a:lnTo>
                    <a:pt x="27956" y="162"/>
                  </a:lnTo>
                  <a:lnTo>
                    <a:pt x="27067" y="54"/>
                  </a:lnTo>
                  <a:lnTo>
                    <a:pt x="261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6"/>
            <p:cNvSpPr/>
            <p:nvPr/>
          </p:nvSpPr>
          <p:spPr>
            <a:xfrm>
              <a:off x="1184550" y="333825"/>
              <a:ext cx="1029850" cy="1575075"/>
            </a:xfrm>
            <a:custGeom>
              <a:avLst/>
              <a:gdLst/>
              <a:ahLst/>
              <a:cxnLst/>
              <a:rect l="l" t="t" r="r" b="b"/>
              <a:pathLst>
                <a:path w="41194" h="63003" extrusionOk="0">
                  <a:moveTo>
                    <a:pt x="21729" y="6713"/>
                  </a:moveTo>
                  <a:lnTo>
                    <a:pt x="22187" y="6740"/>
                  </a:lnTo>
                  <a:lnTo>
                    <a:pt x="22672" y="6794"/>
                  </a:lnTo>
                  <a:lnTo>
                    <a:pt x="23023" y="6848"/>
                  </a:lnTo>
                  <a:lnTo>
                    <a:pt x="23400" y="6929"/>
                  </a:lnTo>
                  <a:lnTo>
                    <a:pt x="23751" y="7036"/>
                  </a:lnTo>
                  <a:lnTo>
                    <a:pt x="24128" y="7144"/>
                  </a:lnTo>
                  <a:lnTo>
                    <a:pt x="24640" y="7333"/>
                  </a:lnTo>
                  <a:lnTo>
                    <a:pt x="25126" y="7576"/>
                  </a:lnTo>
                  <a:lnTo>
                    <a:pt x="25611" y="7845"/>
                  </a:lnTo>
                  <a:lnTo>
                    <a:pt x="26096" y="8169"/>
                  </a:lnTo>
                  <a:lnTo>
                    <a:pt x="26581" y="8519"/>
                  </a:lnTo>
                  <a:lnTo>
                    <a:pt x="27013" y="8897"/>
                  </a:lnTo>
                  <a:lnTo>
                    <a:pt x="27444" y="9328"/>
                  </a:lnTo>
                  <a:lnTo>
                    <a:pt x="27822" y="9759"/>
                  </a:lnTo>
                  <a:lnTo>
                    <a:pt x="28172" y="10217"/>
                  </a:lnTo>
                  <a:lnTo>
                    <a:pt x="28496" y="10730"/>
                  </a:lnTo>
                  <a:lnTo>
                    <a:pt x="28765" y="11215"/>
                  </a:lnTo>
                  <a:lnTo>
                    <a:pt x="28954" y="11754"/>
                  </a:lnTo>
                  <a:lnTo>
                    <a:pt x="29116" y="12293"/>
                  </a:lnTo>
                  <a:lnTo>
                    <a:pt x="29223" y="12832"/>
                  </a:lnTo>
                  <a:lnTo>
                    <a:pt x="29250" y="13102"/>
                  </a:lnTo>
                  <a:lnTo>
                    <a:pt x="29250" y="13372"/>
                  </a:lnTo>
                  <a:lnTo>
                    <a:pt x="29250" y="13668"/>
                  </a:lnTo>
                  <a:lnTo>
                    <a:pt x="29223" y="13938"/>
                  </a:lnTo>
                  <a:lnTo>
                    <a:pt x="29196" y="14207"/>
                  </a:lnTo>
                  <a:lnTo>
                    <a:pt x="29143" y="14504"/>
                  </a:lnTo>
                  <a:lnTo>
                    <a:pt x="29062" y="14774"/>
                  </a:lnTo>
                  <a:lnTo>
                    <a:pt x="28954" y="15070"/>
                  </a:lnTo>
                  <a:lnTo>
                    <a:pt x="28846" y="15340"/>
                  </a:lnTo>
                  <a:lnTo>
                    <a:pt x="28711" y="15609"/>
                  </a:lnTo>
                  <a:lnTo>
                    <a:pt x="28549" y="15879"/>
                  </a:lnTo>
                  <a:lnTo>
                    <a:pt x="28361" y="16175"/>
                  </a:lnTo>
                  <a:lnTo>
                    <a:pt x="28145" y="16472"/>
                  </a:lnTo>
                  <a:lnTo>
                    <a:pt x="27875" y="16795"/>
                  </a:lnTo>
                  <a:lnTo>
                    <a:pt x="27633" y="17092"/>
                  </a:lnTo>
                  <a:lnTo>
                    <a:pt x="27336" y="17389"/>
                  </a:lnTo>
                  <a:lnTo>
                    <a:pt x="27067" y="17658"/>
                  </a:lnTo>
                  <a:lnTo>
                    <a:pt x="26743" y="17928"/>
                  </a:lnTo>
                  <a:lnTo>
                    <a:pt x="26447" y="18197"/>
                  </a:lnTo>
                  <a:lnTo>
                    <a:pt x="26123" y="18440"/>
                  </a:lnTo>
                  <a:lnTo>
                    <a:pt x="25665" y="18763"/>
                  </a:lnTo>
                  <a:lnTo>
                    <a:pt x="25180" y="19060"/>
                  </a:lnTo>
                  <a:lnTo>
                    <a:pt x="24694" y="19330"/>
                  </a:lnTo>
                  <a:lnTo>
                    <a:pt x="24209" y="19572"/>
                  </a:lnTo>
                  <a:lnTo>
                    <a:pt x="23697" y="19788"/>
                  </a:lnTo>
                  <a:lnTo>
                    <a:pt x="23185" y="19950"/>
                  </a:lnTo>
                  <a:lnTo>
                    <a:pt x="22646" y="20111"/>
                  </a:lnTo>
                  <a:lnTo>
                    <a:pt x="22133" y="20219"/>
                  </a:lnTo>
                  <a:lnTo>
                    <a:pt x="21567" y="20300"/>
                  </a:lnTo>
                  <a:lnTo>
                    <a:pt x="21001" y="20327"/>
                  </a:lnTo>
                  <a:lnTo>
                    <a:pt x="20435" y="20327"/>
                  </a:lnTo>
                  <a:lnTo>
                    <a:pt x="19869" y="20273"/>
                  </a:lnTo>
                  <a:lnTo>
                    <a:pt x="19330" y="20192"/>
                  </a:lnTo>
                  <a:lnTo>
                    <a:pt x="18763" y="20030"/>
                  </a:lnTo>
                  <a:lnTo>
                    <a:pt x="18224" y="19815"/>
                  </a:lnTo>
                  <a:lnTo>
                    <a:pt x="17712" y="19572"/>
                  </a:lnTo>
                  <a:lnTo>
                    <a:pt x="17200" y="19249"/>
                  </a:lnTo>
                  <a:lnTo>
                    <a:pt x="16715" y="18898"/>
                  </a:lnTo>
                  <a:lnTo>
                    <a:pt x="16283" y="18521"/>
                  </a:lnTo>
                  <a:lnTo>
                    <a:pt x="15906" y="18116"/>
                  </a:lnTo>
                  <a:lnTo>
                    <a:pt x="15555" y="17685"/>
                  </a:lnTo>
                  <a:lnTo>
                    <a:pt x="15259" y="17254"/>
                  </a:lnTo>
                  <a:lnTo>
                    <a:pt x="15016" y="16822"/>
                  </a:lnTo>
                  <a:lnTo>
                    <a:pt x="14774" y="16337"/>
                  </a:lnTo>
                  <a:lnTo>
                    <a:pt x="14585" y="15852"/>
                  </a:lnTo>
                  <a:lnTo>
                    <a:pt x="14423" y="15367"/>
                  </a:lnTo>
                  <a:lnTo>
                    <a:pt x="14315" y="14854"/>
                  </a:lnTo>
                  <a:lnTo>
                    <a:pt x="14234" y="14342"/>
                  </a:lnTo>
                  <a:lnTo>
                    <a:pt x="14181" y="13803"/>
                  </a:lnTo>
                  <a:lnTo>
                    <a:pt x="14181" y="13291"/>
                  </a:lnTo>
                  <a:lnTo>
                    <a:pt x="14207" y="12752"/>
                  </a:lnTo>
                  <a:lnTo>
                    <a:pt x="14288" y="12239"/>
                  </a:lnTo>
                  <a:lnTo>
                    <a:pt x="14396" y="11700"/>
                  </a:lnTo>
                  <a:lnTo>
                    <a:pt x="14531" y="11188"/>
                  </a:lnTo>
                  <a:lnTo>
                    <a:pt x="14720" y="10676"/>
                  </a:lnTo>
                  <a:lnTo>
                    <a:pt x="14935" y="10164"/>
                  </a:lnTo>
                  <a:lnTo>
                    <a:pt x="15394" y="9678"/>
                  </a:lnTo>
                  <a:lnTo>
                    <a:pt x="15852" y="9247"/>
                  </a:lnTo>
                  <a:lnTo>
                    <a:pt x="16229" y="8923"/>
                  </a:lnTo>
                  <a:lnTo>
                    <a:pt x="16607" y="8600"/>
                  </a:lnTo>
                  <a:lnTo>
                    <a:pt x="16984" y="8330"/>
                  </a:lnTo>
                  <a:lnTo>
                    <a:pt x="17362" y="8061"/>
                  </a:lnTo>
                  <a:lnTo>
                    <a:pt x="17766" y="7818"/>
                  </a:lnTo>
                  <a:lnTo>
                    <a:pt x="18170" y="7602"/>
                  </a:lnTo>
                  <a:lnTo>
                    <a:pt x="18602" y="7387"/>
                  </a:lnTo>
                  <a:lnTo>
                    <a:pt x="19006" y="7225"/>
                  </a:lnTo>
                  <a:lnTo>
                    <a:pt x="19464" y="7063"/>
                  </a:lnTo>
                  <a:lnTo>
                    <a:pt x="19896" y="6929"/>
                  </a:lnTo>
                  <a:lnTo>
                    <a:pt x="20327" y="6848"/>
                  </a:lnTo>
                  <a:lnTo>
                    <a:pt x="20785" y="6767"/>
                  </a:lnTo>
                  <a:lnTo>
                    <a:pt x="21244" y="6740"/>
                  </a:lnTo>
                  <a:lnTo>
                    <a:pt x="21729" y="6713"/>
                  </a:lnTo>
                  <a:close/>
                  <a:moveTo>
                    <a:pt x="18871" y="34319"/>
                  </a:moveTo>
                  <a:lnTo>
                    <a:pt x="19357" y="34372"/>
                  </a:lnTo>
                  <a:lnTo>
                    <a:pt x="19869" y="34426"/>
                  </a:lnTo>
                  <a:lnTo>
                    <a:pt x="20381" y="34507"/>
                  </a:lnTo>
                  <a:lnTo>
                    <a:pt x="20812" y="34588"/>
                  </a:lnTo>
                  <a:lnTo>
                    <a:pt x="21217" y="34696"/>
                  </a:lnTo>
                  <a:lnTo>
                    <a:pt x="21648" y="34804"/>
                  </a:lnTo>
                  <a:lnTo>
                    <a:pt x="22052" y="34939"/>
                  </a:lnTo>
                  <a:lnTo>
                    <a:pt x="22726" y="35208"/>
                  </a:lnTo>
                  <a:lnTo>
                    <a:pt x="23400" y="35505"/>
                  </a:lnTo>
                  <a:lnTo>
                    <a:pt x="24020" y="35855"/>
                  </a:lnTo>
                  <a:lnTo>
                    <a:pt x="24640" y="36260"/>
                  </a:lnTo>
                  <a:lnTo>
                    <a:pt x="25234" y="36664"/>
                  </a:lnTo>
                  <a:lnTo>
                    <a:pt x="25773" y="37122"/>
                  </a:lnTo>
                  <a:lnTo>
                    <a:pt x="26312" y="37608"/>
                  </a:lnTo>
                  <a:lnTo>
                    <a:pt x="26797" y="38120"/>
                  </a:lnTo>
                  <a:lnTo>
                    <a:pt x="27094" y="38470"/>
                  </a:lnTo>
                  <a:lnTo>
                    <a:pt x="27390" y="38821"/>
                  </a:lnTo>
                  <a:lnTo>
                    <a:pt x="27660" y="39171"/>
                  </a:lnTo>
                  <a:lnTo>
                    <a:pt x="27902" y="39549"/>
                  </a:lnTo>
                  <a:lnTo>
                    <a:pt x="28145" y="39926"/>
                  </a:lnTo>
                  <a:lnTo>
                    <a:pt x="28388" y="40303"/>
                  </a:lnTo>
                  <a:lnTo>
                    <a:pt x="28603" y="40681"/>
                  </a:lnTo>
                  <a:lnTo>
                    <a:pt x="28792" y="41085"/>
                  </a:lnTo>
                  <a:lnTo>
                    <a:pt x="28981" y="41490"/>
                  </a:lnTo>
                  <a:lnTo>
                    <a:pt x="29143" y="41894"/>
                  </a:lnTo>
                  <a:lnTo>
                    <a:pt x="29277" y="42298"/>
                  </a:lnTo>
                  <a:lnTo>
                    <a:pt x="29412" y="42703"/>
                  </a:lnTo>
                  <a:lnTo>
                    <a:pt x="29520" y="43134"/>
                  </a:lnTo>
                  <a:lnTo>
                    <a:pt x="29601" y="43565"/>
                  </a:lnTo>
                  <a:lnTo>
                    <a:pt x="29682" y="43997"/>
                  </a:lnTo>
                  <a:lnTo>
                    <a:pt x="29736" y="44401"/>
                  </a:lnTo>
                  <a:lnTo>
                    <a:pt x="29763" y="44832"/>
                  </a:lnTo>
                  <a:lnTo>
                    <a:pt x="29763" y="45264"/>
                  </a:lnTo>
                  <a:lnTo>
                    <a:pt x="29763" y="45695"/>
                  </a:lnTo>
                  <a:lnTo>
                    <a:pt x="29736" y="46126"/>
                  </a:lnTo>
                  <a:lnTo>
                    <a:pt x="29682" y="46558"/>
                  </a:lnTo>
                  <a:lnTo>
                    <a:pt x="29601" y="46989"/>
                  </a:lnTo>
                  <a:lnTo>
                    <a:pt x="29520" y="47420"/>
                  </a:lnTo>
                  <a:lnTo>
                    <a:pt x="29385" y="47852"/>
                  </a:lnTo>
                  <a:lnTo>
                    <a:pt x="29250" y="48256"/>
                  </a:lnTo>
                  <a:lnTo>
                    <a:pt x="29089" y="48688"/>
                  </a:lnTo>
                  <a:lnTo>
                    <a:pt x="28900" y="49092"/>
                  </a:lnTo>
                  <a:lnTo>
                    <a:pt x="28684" y="49496"/>
                  </a:lnTo>
                  <a:lnTo>
                    <a:pt x="28442" y="49901"/>
                  </a:lnTo>
                  <a:lnTo>
                    <a:pt x="28172" y="50305"/>
                  </a:lnTo>
                  <a:lnTo>
                    <a:pt x="27875" y="50682"/>
                  </a:lnTo>
                  <a:lnTo>
                    <a:pt x="27579" y="51087"/>
                  </a:lnTo>
                  <a:lnTo>
                    <a:pt x="27202" y="51464"/>
                  </a:lnTo>
                  <a:lnTo>
                    <a:pt x="26770" y="51896"/>
                  </a:lnTo>
                  <a:lnTo>
                    <a:pt x="26312" y="52273"/>
                  </a:lnTo>
                  <a:lnTo>
                    <a:pt x="25827" y="52624"/>
                  </a:lnTo>
                  <a:lnTo>
                    <a:pt x="25314" y="52920"/>
                  </a:lnTo>
                  <a:lnTo>
                    <a:pt x="24775" y="53190"/>
                  </a:lnTo>
                  <a:lnTo>
                    <a:pt x="24236" y="53432"/>
                  </a:lnTo>
                  <a:lnTo>
                    <a:pt x="23670" y="53648"/>
                  </a:lnTo>
                  <a:lnTo>
                    <a:pt x="23104" y="53810"/>
                  </a:lnTo>
                  <a:lnTo>
                    <a:pt x="22430" y="53971"/>
                  </a:lnTo>
                  <a:lnTo>
                    <a:pt x="21756" y="54106"/>
                  </a:lnTo>
                  <a:lnTo>
                    <a:pt x="21055" y="54187"/>
                  </a:lnTo>
                  <a:lnTo>
                    <a:pt x="20354" y="54241"/>
                  </a:lnTo>
                  <a:lnTo>
                    <a:pt x="19653" y="54268"/>
                  </a:lnTo>
                  <a:lnTo>
                    <a:pt x="18952" y="54268"/>
                  </a:lnTo>
                  <a:lnTo>
                    <a:pt x="18278" y="54214"/>
                  </a:lnTo>
                  <a:lnTo>
                    <a:pt x="17577" y="54160"/>
                  </a:lnTo>
                  <a:lnTo>
                    <a:pt x="16876" y="54079"/>
                  </a:lnTo>
                  <a:lnTo>
                    <a:pt x="16148" y="53945"/>
                  </a:lnTo>
                  <a:lnTo>
                    <a:pt x="15690" y="53864"/>
                  </a:lnTo>
                  <a:lnTo>
                    <a:pt x="15232" y="53729"/>
                  </a:lnTo>
                  <a:lnTo>
                    <a:pt x="14801" y="53594"/>
                  </a:lnTo>
                  <a:lnTo>
                    <a:pt x="14369" y="53459"/>
                  </a:lnTo>
                  <a:lnTo>
                    <a:pt x="13965" y="53297"/>
                  </a:lnTo>
                  <a:lnTo>
                    <a:pt x="13560" y="53109"/>
                  </a:lnTo>
                  <a:lnTo>
                    <a:pt x="13183" y="52893"/>
                  </a:lnTo>
                  <a:lnTo>
                    <a:pt x="12806" y="52677"/>
                  </a:lnTo>
                  <a:lnTo>
                    <a:pt x="12428" y="52462"/>
                  </a:lnTo>
                  <a:lnTo>
                    <a:pt x="12051" y="52192"/>
                  </a:lnTo>
                  <a:lnTo>
                    <a:pt x="11700" y="51923"/>
                  </a:lnTo>
                  <a:lnTo>
                    <a:pt x="11377" y="51626"/>
                  </a:lnTo>
                  <a:lnTo>
                    <a:pt x="11053" y="51330"/>
                  </a:lnTo>
                  <a:lnTo>
                    <a:pt x="10757" y="51006"/>
                  </a:lnTo>
                  <a:lnTo>
                    <a:pt x="10487" y="50656"/>
                  </a:lnTo>
                  <a:lnTo>
                    <a:pt x="10218" y="50305"/>
                  </a:lnTo>
                  <a:lnTo>
                    <a:pt x="9975" y="49928"/>
                  </a:lnTo>
                  <a:lnTo>
                    <a:pt x="9732" y="49523"/>
                  </a:lnTo>
                  <a:lnTo>
                    <a:pt x="9544" y="49119"/>
                  </a:lnTo>
                  <a:lnTo>
                    <a:pt x="9355" y="48688"/>
                  </a:lnTo>
                  <a:lnTo>
                    <a:pt x="9166" y="48256"/>
                  </a:lnTo>
                  <a:lnTo>
                    <a:pt x="9031" y="47798"/>
                  </a:lnTo>
                  <a:lnTo>
                    <a:pt x="8897" y="47340"/>
                  </a:lnTo>
                  <a:lnTo>
                    <a:pt x="8762" y="46854"/>
                  </a:lnTo>
                  <a:lnTo>
                    <a:pt x="8681" y="46261"/>
                  </a:lnTo>
                  <a:lnTo>
                    <a:pt x="8600" y="45668"/>
                  </a:lnTo>
                  <a:lnTo>
                    <a:pt x="8546" y="45075"/>
                  </a:lnTo>
                  <a:lnTo>
                    <a:pt x="8519" y="44482"/>
                  </a:lnTo>
                  <a:lnTo>
                    <a:pt x="8546" y="43889"/>
                  </a:lnTo>
                  <a:lnTo>
                    <a:pt x="8573" y="43296"/>
                  </a:lnTo>
                  <a:lnTo>
                    <a:pt x="8654" y="42703"/>
                  </a:lnTo>
                  <a:lnTo>
                    <a:pt x="8762" y="42110"/>
                  </a:lnTo>
                  <a:lnTo>
                    <a:pt x="8870" y="41517"/>
                  </a:lnTo>
                  <a:lnTo>
                    <a:pt x="9031" y="40950"/>
                  </a:lnTo>
                  <a:lnTo>
                    <a:pt x="9193" y="40357"/>
                  </a:lnTo>
                  <a:lnTo>
                    <a:pt x="9382" y="39791"/>
                  </a:lnTo>
                  <a:lnTo>
                    <a:pt x="9625" y="39225"/>
                  </a:lnTo>
                  <a:lnTo>
                    <a:pt x="9867" y="38686"/>
                  </a:lnTo>
                  <a:lnTo>
                    <a:pt x="10137" y="38147"/>
                  </a:lnTo>
                  <a:lnTo>
                    <a:pt x="10433" y="37608"/>
                  </a:lnTo>
                  <a:lnTo>
                    <a:pt x="10757" y="37284"/>
                  </a:lnTo>
                  <a:lnTo>
                    <a:pt x="11134" y="36987"/>
                  </a:lnTo>
                  <a:lnTo>
                    <a:pt x="11512" y="36664"/>
                  </a:lnTo>
                  <a:lnTo>
                    <a:pt x="11889" y="36394"/>
                  </a:lnTo>
                  <a:lnTo>
                    <a:pt x="12401" y="36044"/>
                  </a:lnTo>
                  <a:lnTo>
                    <a:pt x="12940" y="35720"/>
                  </a:lnTo>
                  <a:lnTo>
                    <a:pt x="13480" y="35451"/>
                  </a:lnTo>
                  <a:lnTo>
                    <a:pt x="14046" y="35181"/>
                  </a:lnTo>
                  <a:lnTo>
                    <a:pt x="14612" y="34966"/>
                  </a:lnTo>
                  <a:lnTo>
                    <a:pt x="15205" y="34777"/>
                  </a:lnTo>
                  <a:lnTo>
                    <a:pt x="15825" y="34615"/>
                  </a:lnTo>
                  <a:lnTo>
                    <a:pt x="16445" y="34480"/>
                  </a:lnTo>
                  <a:lnTo>
                    <a:pt x="16903" y="34426"/>
                  </a:lnTo>
                  <a:lnTo>
                    <a:pt x="17389" y="34372"/>
                  </a:lnTo>
                  <a:lnTo>
                    <a:pt x="17874" y="34319"/>
                  </a:lnTo>
                  <a:close/>
                  <a:moveTo>
                    <a:pt x="21405" y="0"/>
                  </a:moveTo>
                  <a:lnTo>
                    <a:pt x="20785" y="27"/>
                  </a:lnTo>
                  <a:lnTo>
                    <a:pt x="20138" y="81"/>
                  </a:lnTo>
                  <a:lnTo>
                    <a:pt x="19518" y="162"/>
                  </a:lnTo>
                  <a:lnTo>
                    <a:pt x="18898" y="270"/>
                  </a:lnTo>
                  <a:lnTo>
                    <a:pt x="18305" y="378"/>
                  </a:lnTo>
                  <a:lnTo>
                    <a:pt x="17685" y="539"/>
                  </a:lnTo>
                  <a:lnTo>
                    <a:pt x="17092" y="701"/>
                  </a:lnTo>
                  <a:lnTo>
                    <a:pt x="16526" y="917"/>
                  </a:lnTo>
                  <a:lnTo>
                    <a:pt x="15960" y="1132"/>
                  </a:lnTo>
                  <a:lnTo>
                    <a:pt x="15097" y="1483"/>
                  </a:lnTo>
                  <a:lnTo>
                    <a:pt x="14288" y="1914"/>
                  </a:lnTo>
                  <a:lnTo>
                    <a:pt x="13480" y="2373"/>
                  </a:lnTo>
                  <a:lnTo>
                    <a:pt x="12725" y="2885"/>
                  </a:lnTo>
                  <a:lnTo>
                    <a:pt x="12078" y="3370"/>
                  </a:lnTo>
                  <a:lnTo>
                    <a:pt x="11458" y="3882"/>
                  </a:lnTo>
                  <a:lnTo>
                    <a:pt x="10865" y="4421"/>
                  </a:lnTo>
                  <a:lnTo>
                    <a:pt x="10298" y="5014"/>
                  </a:lnTo>
                  <a:lnTo>
                    <a:pt x="9759" y="5608"/>
                  </a:lnTo>
                  <a:lnTo>
                    <a:pt x="9274" y="6255"/>
                  </a:lnTo>
                  <a:lnTo>
                    <a:pt x="8816" y="6902"/>
                  </a:lnTo>
                  <a:lnTo>
                    <a:pt x="8384" y="7602"/>
                  </a:lnTo>
                  <a:lnTo>
                    <a:pt x="7980" y="8303"/>
                  </a:lnTo>
                  <a:lnTo>
                    <a:pt x="7603" y="9031"/>
                  </a:lnTo>
                  <a:lnTo>
                    <a:pt x="7279" y="9786"/>
                  </a:lnTo>
                  <a:lnTo>
                    <a:pt x="7010" y="10568"/>
                  </a:lnTo>
                  <a:lnTo>
                    <a:pt x="6767" y="11377"/>
                  </a:lnTo>
                  <a:lnTo>
                    <a:pt x="6551" y="12185"/>
                  </a:lnTo>
                  <a:lnTo>
                    <a:pt x="6389" y="13021"/>
                  </a:lnTo>
                  <a:lnTo>
                    <a:pt x="6282" y="13857"/>
                  </a:lnTo>
                  <a:lnTo>
                    <a:pt x="6228" y="14774"/>
                  </a:lnTo>
                  <a:lnTo>
                    <a:pt x="6201" y="15690"/>
                  </a:lnTo>
                  <a:lnTo>
                    <a:pt x="6255" y="16580"/>
                  </a:lnTo>
                  <a:lnTo>
                    <a:pt x="6336" y="17442"/>
                  </a:lnTo>
                  <a:lnTo>
                    <a:pt x="6470" y="18332"/>
                  </a:lnTo>
                  <a:lnTo>
                    <a:pt x="6686" y="19168"/>
                  </a:lnTo>
                  <a:lnTo>
                    <a:pt x="6929" y="20003"/>
                  </a:lnTo>
                  <a:lnTo>
                    <a:pt x="7198" y="20812"/>
                  </a:lnTo>
                  <a:lnTo>
                    <a:pt x="7549" y="21621"/>
                  </a:lnTo>
                  <a:lnTo>
                    <a:pt x="7926" y="22376"/>
                  </a:lnTo>
                  <a:lnTo>
                    <a:pt x="8330" y="23131"/>
                  </a:lnTo>
                  <a:lnTo>
                    <a:pt x="8816" y="23859"/>
                  </a:lnTo>
                  <a:lnTo>
                    <a:pt x="9301" y="24560"/>
                  </a:lnTo>
                  <a:lnTo>
                    <a:pt x="9840" y="25233"/>
                  </a:lnTo>
                  <a:lnTo>
                    <a:pt x="10433" y="25880"/>
                  </a:lnTo>
                  <a:lnTo>
                    <a:pt x="11026" y="26501"/>
                  </a:lnTo>
                  <a:lnTo>
                    <a:pt x="10352" y="26851"/>
                  </a:lnTo>
                  <a:lnTo>
                    <a:pt x="9678" y="27255"/>
                  </a:lnTo>
                  <a:lnTo>
                    <a:pt x="9031" y="27687"/>
                  </a:lnTo>
                  <a:lnTo>
                    <a:pt x="8411" y="28145"/>
                  </a:lnTo>
                  <a:lnTo>
                    <a:pt x="7791" y="28603"/>
                  </a:lnTo>
                  <a:lnTo>
                    <a:pt x="7198" y="29116"/>
                  </a:lnTo>
                  <a:lnTo>
                    <a:pt x="6632" y="29628"/>
                  </a:lnTo>
                  <a:lnTo>
                    <a:pt x="6066" y="30194"/>
                  </a:lnTo>
                  <a:lnTo>
                    <a:pt x="5392" y="30922"/>
                  </a:lnTo>
                  <a:lnTo>
                    <a:pt x="4745" y="31677"/>
                  </a:lnTo>
                  <a:lnTo>
                    <a:pt x="4152" y="32485"/>
                  </a:lnTo>
                  <a:lnTo>
                    <a:pt x="3586" y="33348"/>
                  </a:lnTo>
                  <a:lnTo>
                    <a:pt x="3074" y="34238"/>
                  </a:lnTo>
                  <a:lnTo>
                    <a:pt x="2588" y="35154"/>
                  </a:lnTo>
                  <a:lnTo>
                    <a:pt x="2157" y="36125"/>
                  </a:lnTo>
                  <a:lnTo>
                    <a:pt x="1753" y="37122"/>
                  </a:lnTo>
                  <a:lnTo>
                    <a:pt x="1726" y="37284"/>
                  </a:lnTo>
                  <a:lnTo>
                    <a:pt x="1483" y="37931"/>
                  </a:lnTo>
                  <a:lnTo>
                    <a:pt x="1294" y="38605"/>
                  </a:lnTo>
                  <a:lnTo>
                    <a:pt x="1079" y="39144"/>
                  </a:lnTo>
                  <a:lnTo>
                    <a:pt x="890" y="39683"/>
                  </a:lnTo>
                  <a:lnTo>
                    <a:pt x="728" y="40249"/>
                  </a:lnTo>
                  <a:lnTo>
                    <a:pt x="566" y="40789"/>
                  </a:lnTo>
                  <a:lnTo>
                    <a:pt x="432" y="41355"/>
                  </a:lnTo>
                  <a:lnTo>
                    <a:pt x="324" y="41921"/>
                  </a:lnTo>
                  <a:lnTo>
                    <a:pt x="216" y="42487"/>
                  </a:lnTo>
                  <a:lnTo>
                    <a:pt x="135" y="43053"/>
                  </a:lnTo>
                  <a:lnTo>
                    <a:pt x="81" y="43619"/>
                  </a:lnTo>
                  <a:lnTo>
                    <a:pt x="27" y="44185"/>
                  </a:lnTo>
                  <a:lnTo>
                    <a:pt x="27" y="44752"/>
                  </a:lnTo>
                  <a:lnTo>
                    <a:pt x="0" y="45318"/>
                  </a:lnTo>
                  <a:lnTo>
                    <a:pt x="27" y="45884"/>
                  </a:lnTo>
                  <a:lnTo>
                    <a:pt x="54" y="46450"/>
                  </a:lnTo>
                  <a:lnTo>
                    <a:pt x="135" y="47043"/>
                  </a:lnTo>
                  <a:lnTo>
                    <a:pt x="189" y="47609"/>
                  </a:lnTo>
                  <a:lnTo>
                    <a:pt x="324" y="48229"/>
                  </a:lnTo>
                  <a:lnTo>
                    <a:pt x="459" y="48849"/>
                  </a:lnTo>
                  <a:lnTo>
                    <a:pt x="620" y="49469"/>
                  </a:lnTo>
                  <a:lnTo>
                    <a:pt x="809" y="50062"/>
                  </a:lnTo>
                  <a:lnTo>
                    <a:pt x="971" y="50709"/>
                  </a:lnTo>
                  <a:lnTo>
                    <a:pt x="1133" y="51330"/>
                  </a:lnTo>
                  <a:lnTo>
                    <a:pt x="1348" y="51950"/>
                  </a:lnTo>
                  <a:lnTo>
                    <a:pt x="1591" y="52570"/>
                  </a:lnTo>
                  <a:lnTo>
                    <a:pt x="1833" y="53163"/>
                  </a:lnTo>
                  <a:lnTo>
                    <a:pt x="2130" y="53756"/>
                  </a:lnTo>
                  <a:lnTo>
                    <a:pt x="2427" y="54322"/>
                  </a:lnTo>
                  <a:lnTo>
                    <a:pt x="2777" y="54888"/>
                  </a:lnTo>
                  <a:lnTo>
                    <a:pt x="3047" y="55319"/>
                  </a:lnTo>
                  <a:lnTo>
                    <a:pt x="3370" y="55751"/>
                  </a:lnTo>
                  <a:lnTo>
                    <a:pt x="3828" y="56344"/>
                  </a:lnTo>
                  <a:lnTo>
                    <a:pt x="4341" y="56910"/>
                  </a:lnTo>
                  <a:lnTo>
                    <a:pt x="4853" y="57449"/>
                  </a:lnTo>
                  <a:lnTo>
                    <a:pt x="5419" y="57961"/>
                  </a:lnTo>
                  <a:lnTo>
                    <a:pt x="5985" y="58447"/>
                  </a:lnTo>
                  <a:lnTo>
                    <a:pt x="6578" y="58905"/>
                  </a:lnTo>
                  <a:lnTo>
                    <a:pt x="7198" y="59336"/>
                  </a:lnTo>
                  <a:lnTo>
                    <a:pt x="7818" y="59741"/>
                  </a:lnTo>
                  <a:lnTo>
                    <a:pt x="8519" y="60145"/>
                  </a:lnTo>
                  <a:lnTo>
                    <a:pt x="9220" y="60495"/>
                  </a:lnTo>
                  <a:lnTo>
                    <a:pt x="9921" y="60846"/>
                  </a:lnTo>
                  <a:lnTo>
                    <a:pt x="10649" y="61142"/>
                  </a:lnTo>
                  <a:lnTo>
                    <a:pt x="11377" y="61412"/>
                  </a:lnTo>
                  <a:lnTo>
                    <a:pt x="12132" y="61655"/>
                  </a:lnTo>
                  <a:lnTo>
                    <a:pt x="12913" y="61870"/>
                  </a:lnTo>
                  <a:lnTo>
                    <a:pt x="13668" y="62059"/>
                  </a:lnTo>
                  <a:lnTo>
                    <a:pt x="14423" y="62221"/>
                  </a:lnTo>
                  <a:lnTo>
                    <a:pt x="15205" y="62329"/>
                  </a:lnTo>
                  <a:lnTo>
                    <a:pt x="15960" y="62490"/>
                  </a:lnTo>
                  <a:lnTo>
                    <a:pt x="16742" y="62652"/>
                  </a:lnTo>
                  <a:lnTo>
                    <a:pt x="17523" y="62760"/>
                  </a:lnTo>
                  <a:lnTo>
                    <a:pt x="18305" y="62868"/>
                  </a:lnTo>
                  <a:lnTo>
                    <a:pt x="19033" y="62922"/>
                  </a:lnTo>
                  <a:lnTo>
                    <a:pt x="19734" y="62976"/>
                  </a:lnTo>
                  <a:lnTo>
                    <a:pt x="20435" y="63003"/>
                  </a:lnTo>
                  <a:lnTo>
                    <a:pt x="21837" y="63003"/>
                  </a:lnTo>
                  <a:lnTo>
                    <a:pt x="22565" y="62949"/>
                  </a:lnTo>
                  <a:lnTo>
                    <a:pt x="23266" y="62895"/>
                  </a:lnTo>
                  <a:lnTo>
                    <a:pt x="23966" y="62814"/>
                  </a:lnTo>
                  <a:lnTo>
                    <a:pt x="25099" y="62652"/>
                  </a:lnTo>
                  <a:lnTo>
                    <a:pt x="26231" y="62436"/>
                  </a:lnTo>
                  <a:lnTo>
                    <a:pt x="27336" y="62140"/>
                  </a:lnTo>
                  <a:lnTo>
                    <a:pt x="27875" y="61978"/>
                  </a:lnTo>
                  <a:lnTo>
                    <a:pt x="28415" y="61789"/>
                  </a:lnTo>
                  <a:lnTo>
                    <a:pt x="28954" y="61601"/>
                  </a:lnTo>
                  <a:lnTo>
                    <a:pt x="29493" y="61385"/>
                  </a:lnTo>
                  <a:lnTo>
                    <a:pt x="30032" y="61142"/>
                  </a:lnTo>
                  <a:lnTo>
                    <a:pt x="30544" y="60900"/>
                  </a:lnTo>
                  <a:lnTo>
                    <a:pt x="31057" y="60630"/>
                  </a:lnTo>
                  <a:lnTo>
                    <a:pt x="31542" y="60361"/>
                  </a:lnTo>
                  <a:lnTo>
                    <a:pt x="32027" y="60064"/>
                  </a:lnTo>
                  <a:lnTo>
                    <a:pt x="32512" y="59741"/>
                  </a:lnTo>
                  <a:lnTo>
                    <a:pt x="33132" y="59282"/>
                  </a:lnTo>
                  <a:lnTo>
                    <a:pt x="33752" y="58770"/>
                  </a:lnTo>
                  <a:lnTo>
                    <a:pt x="34319" y="58258"/>
                  </a:lnTo>
                  <a:lnTo>
                    <a:pt x="34885" y="57719"/>
                  </a:lnTo>
                  <a:lnTo>
                    <a:pt x="35424" y="57153"/>
                  </a:lnTo>
                  <a:lnTo>
                    <a:pt x="35909" y="56586"/>
                  </a:lnTo>
                  <a:lnTo>
                    <a:pt x="36394" y="55966"/>
                  </a:lnTo>
                  <a:lnTo>
                    <a:pt x="36826" y="55346"/>
                  </a:lnTo>
                  <a:lnTo>
                    <a:pt x="37257" y="54699"/>
                  </a:lnTo>
                  <a:lnTo>
                    <a:pt x="37661" y="54052"/>
                  </a:lnTo>
                  <a:lnTo>
                    <a:pt x="37958" y="53675"/>
                  </a:lnTo>
                  <a:lnTo>
                    <a:pt x="38416" y="53082"/>
                  </a:lnTo>
                  <a:lnTo>
                    <a:pt x="38848" y="52462"/>
                  </a:lnTo>
                  <a:lnTo>
                    <a:pt x="39225" y="51842"/>
                  </a:lnTo>
                  <a:lnTo>
                    <a:pt x="39576" y="51195"/>
                  </a:lnTo>
                  <a:lnTo>
                    <a:pt x="39899" y="50548"/>
                  </a:lnTo>
                  <a:lnTo>
                    <a:pt x="40169" y="49901"/>
                  </a:lnTo>
                  <a:lnTo>
                    <a:pt x="40411" y="49227"/>
                  </a:lnTo>
                  <a:lnTo>
                    <a:pt x="40627" y="48553"/>
                  </a:lnTo>
                  <a:lnTo>
                    <a:pt x="40789" y="47879"/>
                  </a:lnTo>
                  <a:lnTo>
                    <a:pt x="40950" y="47178"/>
                  </a:lnTo>
                  <a:lnTo>
                    <a:pt x="41058" y="46477"/>
                  </a:lnTo>
                  <a:lnTo>
                    <a:pt x="41112" y="45776"/>
                  </a:lnTo>
                  <a:lnTo>
                    <a:pt x="41166" y="45075"/>
                  </a:lnTo>
                  <a:lnTo>
                    <a:pt x="41193" y="44374"/>
                  </a:lnTo>
                  <a:lnTo>
                    <a:pt x="41166" y="43646"/>
                  </a:lnTo>
                  <a:lnTo>
                    <a:pt x="41112" y="42945"/>
                  </a:lnTo>
                  <a:lnTo>
                    <a:pt x="41058" y="42244"/>
                  </a:lnTo>
                  <a:lnTo>
                    <a:pt x="40950" y="41517"/>
                  </a:lnTo>
                  <a:lnTo>
                    <a:pt x="40816" y="40816"/>
                  </a:lnTo>
                  <a:lnTo>
                    <a:pt x="40654" y="40115"/>
                  </a:lnTo>
                  <a:lnTo>
                    <a:pt x="40465" y="39414"/>
                  </a:lnTo>
                  <a:lnTo>
                    <a:pt x="40249" y="38713"/>
                  </a:lnTo>
                  <a:lnTo>
                    <a:pt x="40007" y="38012"/>
                  </a:lnTo>
                  <a:lnTo>
                    <a:pt x="39737" y="37338"/>
                  </a:lnTo>
                  <a:lnTo>
                    <a:pt x="39468" y="36664"/>
                  </a:lnTo>
                  <a:lnTo>
                    <a:pt x="39144" y="35990"/>
                  </a:lnTo>
                  <a:lnTo>
                    <a:pt x="38794" y="35316"/>
                  </a:lnTo>
                  <a:lnTo>
                    <a:pt x="38443" y="34669"/>
                  </a:lnTo>
                  <a:lnTo>
                    <a:pt x="38066" y="34022"/>
                  </a:lnTo>
                  <a:lnTo>
                    <a:pt x="37661" y="33402"/>
                  </a:lnTo>
                  <a:lnTo>
                    <a:pt x="37230" y="32782"/>
                  </a:lnTo>
                  <a:lnTo>
                    <a:pt x="36772" y="32189"/>
                  </a:lnTo>
                  <a:lnTo>
                    <a:pt x="36287" y="31569"/>
                  </a:lnTo>
                  <a:lnTo>
                    <a:pt x="35747" y="30976"/>
                  </a:lnTo>
                  <a:lnTo>
                    <a:pt x="35208" y="30383"/>
                  </a:lnTo>
                  <a:lnTo>
                    <a:pt x="34642" y="29816"/>
                  </a:lnTo>
                  <a:lnTo>
                    <a:pt x="34076" y="29277"/>
                  </a:lnTo>
                  <a:lnTo>
                    <a:pt x="33456" y="28765"/>
                  </a:lnTo>
                  <a:lnTo>
                    <a:pt x="32836" y="28280"/>
                  </a:lnTo>
                  <a:lnTo>
                    <a:pt x="32189" y="27795"/>
                  </a:lnTo>
                  <a:lnTo>
                    <a:pt x="31677" y="27444"/>
                  </a:lnTo>
                  <a:lnTo>
                    <a:pt x="31111" y="27094"/>
                  </a:lnTo>
                  <a:lnTo>
                    <a:pt x="30706" y="26851"/>
                  </a:lnTo>
                  <a:lnTo>
                    <a:pt x="31488" y="26069"/>
                  </a:lnTo>
                  <a:lnTo>
                    <a:pt x="31865" y="25665"/>
                  </a:lnTo>
                  <a:lnTo>
                    <a:pt x="32216" y="25233"/>
                  </a:lnTo>
                  <a:lnTo>
                    <a:pt x="32674" y="24667"/>
                  </a:lnTo>
                  <a:lnTo>
                    <a:pt x="33105" y="24101"/>
                  </a:lnTo>
                  <a:lnTo>
                    <a:pt x="33510" y="23508"/>
                  </a:lnTo>
                  <a:lnTo>
                    <a:pt x="33887" y="22915"/>
                  </a:lnTo>
                  <a:lnTo>
                    <a:pt x="34265" y="22268"/>
                  </a:lnTo>
                  <a:lnTo>
                    <a:pt x="34588" y="21648"/>
                  </a:lnTo>
                  <a:lnTo>
                    <a:pt x="34885" y="21001"/>
                  </a:lnTo>
                  <a:lnTo>
                    <a:pt x="35154" y="20327"/>
                  </a:lnTo>
                  <a:lnTo>
                    <a:pt x="35424" y="19653"/>
                  </a:lnTo>
                  <a:lnTo>
                    <a:pt x="35640" y="18979"/>
                  </a:lnTo>
                  <a:lnTo>
                    <a:pt x="35801" y="18278"/>
                  </a:lnTo>
                  <a:lnTo>
                    <a:pt x="35963" y="17577"/>
                  </a:lnTo>
                  <a:lnTo>
                    <a:pt x="36098" y="16849"/>
                  </a:lnTo>
                  <a:lnTo>
                    <a:pt x="36179" y="16121"/>
                  </a:lnTo>
                  <a:lnTo>
                    <a:pt x="36233" y="15394"/>
                  </a:lnTo>
                  <a:lnTo>
                    <a:pt x="36233" y="14666"/>
                  </a:lnTo>
                  <a:lnTo>
                    <a:pt x="36233" y="14207"/>
                  </a:lnTo>
                  <a:lnTo>
                    <a:pt x="36206" y="13533"/>
                  </a:lnTo>
                  <a:lnTo>
                    <a:pt x="36152" y="12859"/>
                  </a:lnTo>
                  <a:lnTo>
                    <a:pt x="36071" y="12320"/>
                  </a:lnTo>
                  <a:lnTo>
                    <a:pt x="35963" y="11808"/>
                  </a:lnTo>
                  <a:lnTo>
                    <a:pt x="35855" y="11296"/>
                  </a:lnTo>
                  <a:lnTo>
                    <a:pt x="35747" y="10784"/>
                  </a:lnTo>
                  <a:lnTo>
                    <a:pt x="35586" y="10271"/>
                  </a:lnTo>
                  <a:lnTo>
                    <a:pt x="35424" y="9786"/>
                  </a:lnTo>
                  <a:lnTo>
                    <a:pt x="35262" y="9301"/>
                  </a:lnTo>
                  <a:lnTo>
                    <a:pt x="35073" y="8816"/>
                  </a:lnTo>
                  <a:lnTo>
                    <a:pt x="34858" y="8357"/>
                  </a:lnTo>
                  <a:lnTo>
                    <a:pt x="34615" y="7899"/>
                  </a:lnTo>
                  <a:lnTo>
                    <a:pt x="34399" y="7441"/>
                  </a:lnTo>
                  <a:lnTo>
                    <a:pt x="34130" y="7009"/>
                  </a:lnTo>
                  <a:lnTo>
                    <a:pt x="33860" y="6578"/>
                  </a:lnTo>
                  <a:lnTo>
                    <a:pt x="33564" y="6147"/>
                  </a:lnTo>
                  <a:lnTo>
                    <a:pt x="33267" y="5742"/>
                  </a:lnTo>
                  <a:lnTo>
                    <a:pt x="32971" y="5338"/>
                  </a:lnTo>
                  <a:lnTo>
                    <a:pt x="32620" y="4961"/>
                  </a:lnTo>
                  <a:lnTo>
                    <a:pt x="32270" y="4556"/>
                  </a:lnTo>
                  <a:lnTo>
                    <a:pt x="31919" y="4179"/>
                  </a:lnTo>
                  <a:lnTo>
                    <a:pt x="31542" y="3828"/>
                  </a:lnTo>
                  <a:lnTo>
                    <a:pt x="31137" y="3478"/>
                  </a:lnTo>
                  <a:lnTo>
                    <a:pt x="30733" y="3154"/>
                  </a:lnTo>
                  <a:lnTo>
                    <a:pt x="30329" y="2831"/>
                  </a:lnTo>
                  <a:lnTo>
                    <a:pt x="29897" y="2534"/>
                  </a:lnTo>
                  <a:lnTo>
                    <a:pt x="29466" y="2238"/>
                  </a:lnTo>
                  <a:lnTo>
                    <a:pt x="29008" y="1968"/>
                  </a:lnTo>
                  <a:lnTo>
                    <a:pt x="28549" y="1725"/>
                  </a:lnTo>
                  <a:lnTo>
                    <a:pt x="28091" y="1483"/>
                  </a:lnTo>
                  <a:lnTo>
                    <a:pt x="27606" y="1240"/>
                  </a:lnTo>
                  <a:lnTo>
                    <a:pt x="27121" y="1052"/>
                  </a:lnTo>
                  <a:lnTo>
                    <a:pt x="26635" y="863"/>
                  </a:lnTo>
                  <a:lnTo>
                    <a:pt x="26123" y="701"/>
                  </a:lnTo>
                  <a:lnTo>
                    <a:pt x="25449" y="485"/>
                  </a:lnTo>
                  <a:lnTo>
                    <a:pt x="24721" y="324"/>
                  </a:lnTo>
                  <a:lnTo>
                    <a:pt x="23993" y="189"/>
                  </a:lnTo>
                  <a:lnTo>
                    <a:pt x="23266" y="81"/>
                  </a:lnTo>
                  <a:lnTo>
                    <a:pt x="22646" y="27"/>
                  </a:lnTo>
                  <a:lnTo>
                    <a:pt x="220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6"/>
            <p:cNvSpPr/>
            <p:nvPr/>
          </p:nvSpPr>
          <p:spPr>
            <a:xfrm>
              <a:off x="1227675" y="1088650"/>
              <a:ext cx="152350" cy="738700"/>
            </a:xfrm>
            <a:custGeom>
              <a:avLst/>
              <a:gdLst/>
              <a:ahLst/>
              <a:cxnLst/>
              <a:rect l="l" t="t" r="r" b="b"/>
              <a:pathLst>
                <a:path w="6094" h="29548" extrusionOk="0">
                  <a:moveTo>
                    <a:pt x="4341" y="1"/>
                  </a:moveTo>
                  <a:lnTo>
                    <a:pt x="3667" y="729"/>
                  </a:lnTo>
                  <a:lnTo>
                    <a:pt x="3020" y="1484"/>
                  </a:lnTo>
                  <a:lnTo>
                    <a:pt x="2427" y="2292"/>
                  </a:lnTo>
                  <a:lnTo>
                    <a:pt x="1861" y="3155"/>
                  </a:lnTo>
                  <a:lnTo>
                    <a:pt x="1349" y="4045"/>
                  </a:lnTo>
                  <a:lnTo>
                    <a:pt x="863" y="4961"/>
                  </a:lnTo>
                  <a:lnTo>
                    <a:pt x="432" y="5932"/>
                  </a:lnTo>
                  <a:lnTo>
                    <a:pt x="28" y="6929"/>
                  </a:lnTo>
                  <a:lnTo>
                    <a:pt x="1" y="7091"/>
                  </a:lnTo>
                  <a:lnTo>
                    <a:pt x="55" y="9275"/>
                  </a:lnTo>
                  <a:lnTo>
                    <a:pt x="162" y="11485"/>
                  </a:lnTo>
                  <a:lnTo>
                    <a:pt x="405" y="15907"/>
                  </a:lnTo>
                  <a:lnTo>
                    <a:pt x="702" y="20301"/>
                  </a:lnTo>
                  <a:lnTo>
                    <a:pt x="1052" y="24695"/>
                  </a:lnTo>
                  <a:lnTo>
                    <a:pt x="1322" y="25126"/>
                  </a:lnTo>
                  <a:lnTo>
                    <a:pt x="1645" y="25558"/>
                  </a:lnTo>
                  <a:lnTo>
                    <a:pt x="2103" y="26151"/>
                  </a:lnTo>
                  <a:lnTo>
                    <a:pt x="2616" y="26717"/>
                  </a:lnTo>
                  <a:lnTo>
                    <a:pt x="3128" y="27256"/>
                  </a:lnTo>
                  <a:lnTo>
                    <a:pt x="3694" y="27768"/>
                  </a:lnTo>
                  <a:lnTo>
                    <a:pt x="4260" y="28254"/>
                  </a:lnTo>
                  <a:lnTo>
                    <a:pt x="4853" y="28712"/>
                  </a:lnTo>
                  <a:lnTo>
                    <a:pt x="5473" y="29143"/>
                  </a:lnTo>
                  <a:lnTo>
                    <a:pt x="6093" y="29548"/>
                  </a:lnTo>
                  <a:lnTo>
                    <a:pt x="5824" y="26205"/>
                  </a:lnTo>
                  <a:lnTo>
                    <a:pt x="5554" y="22862"/>
                  </a:lnTo>
                  <a:lnTo>
                    <a:pt x="5311" y="19492"/>
                  </a:lnTo>
                  <a:lnTo>
                    <a:pt x="5096" y="16149"/>
                  </a:lnTo>
                  <a:lnTo>
                    <a:pt x="4907" y="12779"/>
                  </a:lnTo>
                  <a:lnTo>
                    <a:pt x="4745" y="9409"/>
                  </a:lnTo>
                  <a:lnTo>
                    <a:pt x="4584" y="6067"/>
                  </a:lnTo>
                  <a:lnTo>
                    <a:pt x="4449" y="2697"/>
                  </a:lnTo>
                  <a:lnTo>
                    <a:pt x="4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6"/>
            <p:cNvSpPr/>
            <p:nvPr/>
          </p:nvSpPr>
          <p:spPr>
            <a:xfrm>
              <a:off x="1479075" y="362125"/>
              <a:ext cx="116625" cy="881575"/>
            </a:xfrm>
            <a:custGeom>
              <a:avLst/>
              <a:gdLst/>
              <a:ahLst/>
              <a:cxnLst/>
              <a:rect l="l" t="t" r="r" b="b"/>
              <a:pathLst>
                <a:path w="4665" h="35263" extrusionOk="0">
                  <a:moveTo>
                    <a:pt x="4179" y="0"/>
                  </a:moveTo>
                  <a:lnTo>
                    <a:pt x="3316" y="351"/>
                  </a:lnTo>
                  <a:lnTo>
                    <a:pt x="2507" y="782"/>
                  </a:lnTo>
                  <a:lnTo>
                    <a:pt x="1699" y="1241"/>
                  </a:lnTo>
                  <a:lnTo>
                    <a:pt x="944" y="1753"/>
                  </a:lnTo>
                  <a:lnTo>
                    <a:pt x="836" y="3128"/>
                  </a:lnTo>
                  <a:lnTo>
                    <a:pt x="755" y="4529"/>
                  </a:lnTo>
                  <a:lnTo>
                    <a:pt x="620" y="7306"/>
                  </a:lnTo>
                  <a:lnTo>
                    <a:pt x="512" y="10056"/>
                  </a:lnTo>
                  <a:lnTo>
                    <a:pt x="405" y="12752"/>
                  </a:lnTo>
                  <a:lnTo>
                    <a:pt x="297" y="15151"/>
                  </a:lnTo>
                  <a:lnTo>
                    <a:pt x="189" y="17524"/>
                  </a:lnTo>
                  <a:lnTo>
                    <a:pt x="108" y="19896"/>
                  </a:lnTo>
                  <a:lnTo>
                    <a:pt x="54" y="22268"/>
                  </a:lnTo>
                  <a:lnTo>
                    <a:pt x="0" y="24641"/>
                  </a:lnTo>
                  <a:lnTo>
                    <a:pt x="0" y="27013"/>
                  </a:lnTo>
                  <a:lnTo>
                    <a:pt x="0" y="29385"/>
                  </a:lnTo>
                  <a:lnTo>
                    <a:pt x="27" y="31758"/>
                  </a:lnTo>
                  <a:lnTo>
                    <a:pt x="108" y="35262"/>
                  </a:lnTo>
                  <a:lnTo>
                    <a:pt x="620" y="34912"/>
                  </a:lnTo>
                  <a:lnTo>
                    <a:pt x="1159" y="34588"/>
                  </a:lnTo>
                  <a:lnTo>
                    <a:pt x="1699" y="34319"/>
                  </a:lnTo>
                  <a:lnTo>
                    <a:pt x="2265" y="34049"/>
                  </a:lnTo>
                  <a:lnTo>
                    <a:pt x="2831" y="33834"/>
                  </a:lnTo>
                  <a:lnTo>
                    <a:pt x="3424" y="33645"/>
                  </a:lnTo>
                  <a:lnTo>
                    <a:pt x="4044" y="33483"/>
                  </a:lnTo>
                  <a:lnTo>
                    <a:pt x="4664" y="33348"/>
                  </a:lnTo>
                  <a:lnTo>
                    <a:pt x="4583" y="31758"/>
                  </a:lnTo>
                  <a:lnTo>
                    <a:pt x="4341" y="24371"/>
                  </a:lnTo>
                  <a:lnTo>
                    <a:pt x="4206" y="20678"/>
                  </a:lnTo>
                  <a:lnTo>
                    <a:pt x="4125" y="16984"/>
                  </a:lnTo>
                  <a:lnTo>
                    <a:pt x="3774" y="16553"/>
                  </a:lnTo>
                  <a:lnTo>
                    <a:pt x="3478" y="16122"/>
                  </a:lnTo>
                  <a:lnTo>
                    <a:pt x="3235" y="15690"/>
                  </a:lnTo>
                  <a:lnTo>
                    <a:pt x="2993" y="15205"/>
                  </a:lnTo>
                  <a:lnTo>
                    <a:pt x="2804" y="14720"/>
                  </a:lnTo>
                  <a:lnTo>
                    <a:pt x="2642" y="14235"/>
                  </a:lnTo>
                  <a:lnTo>
                    <a:pt x="2534" y="13722"/>
                  </a:lnTo>
                  <a:lnTo>
                    <a:pt x="2453" y="13210"/>
                  </a:lnTo>
                  <a:lnTo>
                    <a:pt x="2400" y="12671"/>
                  </a:lnTo>
                  <a:lnTo>
                    <a:pt x="2400" y="12159"/>
                  </a:lnTo>
                  <a:lnTo>
                    <a:pt x="2426" y="11620"/>
                  </a:lnTo>
                  <a:lnTo>
                    <a:pt x="2507" y="11107"/>
                  </a:lnTo>
                  <a:lnTo>
                    <a:pt x="2615" y="10568"/>
                  </a:lnTo>
                  <a:lnTo>
                    <a:pt x="2750" y="10056"/>
                  </a:lnTo>
                  <a:lnTo>
                    <a:pt x="2939" y="9544"/>
                  </a:lnTo>
                  <a:lnTo>
                    <a:pt x="3154" y="9032"/>
                  </a:lnTo>
                  <a:lnTo>
                    <a:pt x="3613" y="8546"/>
                  </a:lnTo>
                  <a:lnTo>
                    <a:pt x="4071" y="8115"/>
                  </a:lnTo>
                  <a:lnTo>
                    <a:pt x="4179" y="4044"/>
                  </a:lnTo>
                  <a:lnTo>
                    <a:pt x="4179" y="2022"/>
                  </a:lnTo>
                  <a:lnTo>
                    <a:pt x="41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6"/>
            <p:cNvSpPr/>
            <p:nvPr/>
          </p:nvSpPr>
          <p:spPr>
            <a:xfrm>
              <a:off x="1504675" y="1650750"/>
              <a:ext cx="137525" cy="254775"/>
            </a:xfrm>
            <a:custGeom>
              <a:avLst/>
              <a:gdLst/>
              <a:ahLst/>
              <a:cxnLst/>
              <a:rect l="l" t="t" r="r" b="b"/>
              <a:pathLst>
                <a:path w="5501" h="10191" extrusionOk="0">
                  <a:moveTo>
                    <a:pt x="1" y="0"/>
                  </a:moveTo>
                  <a:lnTo>
                    <a:pt x="189" y="2346"/>
                  </a:lnTo>
                  <a:lnTo>
                    <a:pt x="405" y="4691"/>
                  </a:lnTo>
                  <a:lnTo>
                    <a:pt x="621" y="7037"/>
                  </a:lnTo>
                  <a:lnTo>
                    <a:pt x="863" y="9382"/>
                  </a:lnTo>
                  <a:lnTo>
                    <a:pt x="1618" y="9544"/>
                  </a:lnTo>
                  <a:lnTo>
                    <a:pt x="2400" y="9652"/>
                  </a:lnTo>
                  <a:lnTo>
                    <a:pt x="3155" y="9813"/>
                  </a:lnTo>
                  <a:lnTo>
                    <a:pt x="3937" y="9975"/>
                  </a:lnTo>
                  <a:lnTo>
                    <a:pt x="4718" y="10083"/>
                  </a:lnTo>
                  <a:lnTo>
                    <a:pt x="5500" y="10191"/>
                  </a:lnTo>
                  <a:lnTo>
                    <a:pt x="5123" y="5850"/>
                  </a:lnTo>
                  <a:lnTo>
                    <a:pt x="4772" y="1483"/>
                  </a:lnTo>
                  <a:lnTo>
                    <a:pt x="4071" y="1402"/>
                  </a:lnTo>
                  <a:lnTo>
                    <a:pt x="3343" y="1268"/>
                  </a:lnTo>
                  <a:lnTo>
                    <a:pt x="2885" y="1187"/>
                  </a:lnTo>
                  <a:lnTo>
                    <a:pt x="2427" y="1052"/>
                  </a:lnTo>
                  <a:lnTo>
                    <a:pt x="1996" y="917"/>
                  </a:lnTo>
                  <a:lnTo>
                    <a:pt x="1564" y="782"/>
                  </a:lnTo>
                  <a:lnTo>
                    <a:pt x="1160" y="620"/>
                  </a:lnTo>
                  <a:lnTo>
                    <a:pt x="755" y="432"/>
                  </a:lnTo>
                  <a:lnTo>
                    <a:pt x="378" y="2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6"/>
            <p:cNvSpPr/>
            <p:nvPr/>
          </p:nvSpPr>
          <p:spPr>
            <a:xfrm>
              <a:off x="1751350" y="335850"/>
              <a:ext cx="87650" cy="202200"/>
            </a:xfrm>
            <a:custGeom>
              <a:avLst/>
              <a:gdLst/>
              <a:ahLst/>
              <a:cxnLst/>
              <a:rect l="l" t="t" r="r" b="b"/>
              <a:pathLst>
                <a:path w="3506" h="8088" extrusionOk="0">
                  <a:moveTo>
                    <a:pt x="594" y="0"/>
                  </a:moveTo>
                  <a:lnTo>
                    <a:pt x="378" y="1671"/>
                  </a:lnTo>
                  <a:lnTo>
                    <a:pt x="216" y="3343"/>
                  </a:lnTo>
                  <a:lnTo>
                    <a:pt x="108" y="5014"/>
                  </a:lnTo>
                  <a:lnTo>
                    <a:pt x="0" y="6713"/>
                  </a:lnTo>
                  <a:lnTo>
                    <a:pt x="351" y="6767"/>
                  </a:lnTo>
                  <a:lnTo>
                    <a:pt x="728" y="6848"/>
                  </a:lnTo>
                  <a:lnTo>
                    <a:pt x="1079" y="6955"/>
                  </a:lnTo>
                  <a:lnTo>
                    <a:pt x="1456" y="7063"/>
                  </a:lnTo>
                  <a:lnTo>
                    <a:pt x="1968" y="7252"/>
                  </a:lnTo>
                  <a:lnTo>
                    <a:pt x="2454" y="7495"/>
                  </a:lnTo>
                  <a:lnTo>
                    <a:pt x="2939" y="7764"/>
                  </a:lnTo>
                  <a:lnTo>
                    <a:pt x="3424" y="8088"/>
                  </a:lnTo>
                  <a:lnTo>
                    <a:pt x="3478" y="6201"/>
                  </a:lnTo>
                  <a:lnTo>
                    <a:pt x="3505" y="4340"/>
                  </a:lnTo>
                  <a:lnTo>
                    <a:pt x="3505" y="2480"/>
                  </a:lnTo>
                  <a:lnTo>
                    <a:pt x="3451" y="620"/>
                  </a:lnTo>
                  <a:lnTo>
                    <a:pt x="2777" y="404"/>
                  </a:lnTo>
                  <a:lnTo>
                    <a:pt x="2049" y="243"/>
                  </a:lnTo>
                  <a:lnTo>
                    <a:pt x="1321" y="108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6"/>
            <p:cNvSpPr/>
            <p:nvPr/>
          </p:nvSpPr>
          <p:spPr>
            <a:xfrm>
              <a:off x="1733825" y="794800"/>
              <a:ext cx="120675" cy="492025"/>
            </a:xfrm>
            <a:custGeom>
              <a:avLst/>
              <a:gdLst/>
              <a:ahLst/>
              <a:cxnLst/>
              <a:rect l="l" t="t" r="r" b="b"/>
              <a:pathLst>
                <a:path w="4827" h="19681" extrusionOk="0">
                  <a:moveTo>
                    <a:pt x="4152" y="1"/>
                  </a:moveTo>
                  <a:lnTo>
                    <a:pt x="3694" y="324"/>
                  </a:lnTo>
                  <a:lnTo>
                    <a:pt x="3209" y="621"/>
                  </a:lnTo>
                  <a:lnTo>
                    <a:pt x="2723" y="891"/>
                  </a:lnTo>
                  <a:lnTo>
                    <a:pt x="2238" y="1133"/>
                  </a:lnTo>
                  <a:lnTo>
                    <a:pt x="1726" y="1349"/>
                  </a:lnTo>
                  <a:lnTo>
                    <a:pt x="1214" y="1511"/>
                  </a:lnTo>
                  <a:lnTo>
                    <a:pt x="675" y="1672"/>
                  </a:lnTo>
                  <a:lnTo>
                    <a:pt x="162" y="1780"/>
                  </a:lnTo>
                  <a:lnTo>
                    <a:pt x="54" y="4934"/>
                  </a:lnTo>
                  <a:lnTo>
                    <a:pt x="28" y="8115"/>
                  </a:lnTo>
                  <a:lnTo>
                    <a:pt x="1" y="11297"/>
                  </a:lnTo>
                  <a:lnTo>
                    <a:pt x="54" y="14451"/>
                  </a:lnTo>
                  <a:lnTo>
                    <a:pt x="81" y="16500"/>
                  </a:lnTo>
                  <a:lnTo>
                    <a:pt x="755" y="16769"/>
                  </a:lnTo>
                  <a:lnTo>
                    <a:pt x="1429" y="17066"/>
                  </a:lnTo>
                  <a:lnTo>
                    <a:pt x="2049" y="17416"/>
                  </a:lnTo>
                  <a:lnTo>
                    <a:pt x="2669" y="17821"/>
                  </a:lnTo>
                  <a:lnTo>
                    <a:pt x="3263" y="18225"/>
                  </a:lnTo>
                  <a:lnTo>
                    <a:pt x="3802" y="18683"/>
                  </a:lnTo>
                  <a:lnTo>
                    <a:pt x="4341" y="19169"/>
                  </a:lnTo>
                  <a:lnTo>
                    <a:pt x="4826" y="19681"/>
                  </a:lnTo>
                  <a:lnTo>
                    <a:pt x="4610" y="14451"/>
                  </a:lnTo>
                  <a:lnTo>
                    <a:pt x="4341" y="7226"/>
                  </a:lnTo>
                  <a:lnTo>
                    <a:pt x="4233" y="3613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6"/>
            <p:cNvSpPr/>
            <p:nvPr/>
          </p:nvSpPr>
          <p:spPr>
            <a:xfrm>
              <a:off x="1762125" y="1610975"/>
              <a:ext cx="132800" cy="293200"/>
            </a:xfrm>
            <a:custGeom>
              <a:avLst/>
              <a:gdLst/>
              <a:ahLst/>
              <a:cxnLst/>
              <a:rect l="l" t="t" r="r" b="b"/>
              <a:pathLst>
                <a:path w="5312" h="11728" extrusionOk="0">
                  <a:moveTo>
                    <a:pt x="4476" y="1"/>
                  </a:moveTo>
                  <a:lnTo>
                    <a:pt x="4099" y="378"/>
                  </a:lnTo>
                  <a:lnTo>
                    <a:pt x="3667" y="810"/>
                  </a:lnTo>
                  <a:lnTo>
                    <a:pt x="3209" y="1187"/>
                  </a:lnTo>
                  <a:lnTo>
                    <a:pt x="2724" y="1538"/>
                  </a:lnTo>
                  <a:lnTo>
                    <a:pt x="2211" y="1834"/>
                  </a:lnTo>
                  <a:lnTo>
                    <a:pt x="1672" y="2104"/>
                  </a:lnTo>
                  <a:lnTo>
                    <a:pt x="1133" y="2346"/>
                  </a:lnTo>
                  <a:lnTo>
                    <a:pt x="567" y="2562"/>
                  </a:lnTo>
                  <a:lnTo>
                    <a:pt x="1" y="2724"/>
                  </a:lnTo>
                  <a:lnTo>
                    <a:pt x="190" y="4988"/>
                  </a:lnTo>
                  <a:lnTo>
                    <a:pt x="405" y="7226"/>
                  </a:lnTo>
                  <a:lnTo>
                    <a:pt x="863" y="11728"/>
                  </a:lnTo>
                  <a:lnTo>
                    <a:pt x="1996" y="11566"/>
                  </a:lnTo>
                  <a:lnTo>
                    <a:pt x="3128" y="11350"/>
                  </a:lnTo>
                  <a:lnTo>
                    <a:pt x="4233" y="11054"/>
                  </a:lnTo>
                  <a:lnTo>
                    <a:pt x="4772" y="10892"/>
                  </a:lnTo>
                  <a:lnTo>
                    <a:pt x="5312" y="10703"/>
                  </a:lnTo>
                  <a:lnTo>
                    <a:pt x="4853" y="5339"/>
                  </a:lnTo>
                  <a:lnTo>
                    <a:pt x="4665" y="2670"/>
                  </a:lnTo>
                  <a:lnTo>
                    <a:pt x="44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6"/>
            <p:cNvSpPr/>
            <p:nvPr/>
          </p:nvSpPr>
          <p:spPr>
            <a:xfrm>
              <a:off x="1989925" y="467250"/>
              <a:ext cx="100450" cy="497425"/>
            </a:xfrm>
            <a:custGeom>
              <a:avLst/>
              <a:gdLst/>
              <a:ahLst/>
              <a:cxnLst/>
              <a:rect l="l" t="t" r="r" b="b"/>
              <a:pathLst>
                <a:path w="4018" h="19897" extrusionOk="0">
                  <a:moveTo>
                    <a:pt x="756" y="1"/>
                  </a:moveTo>
                  <a:lnTo>
                    <a:pt x="648" y="2185"/>
                  </a:lnTo>
                  <a:lnTo>
                    <a:pt x="567" y="4341"/>
                  </a:lnTo>
                  <a:lnTo>
                    <a:pt x="486" y="6471"/>
                  </a:lnTo>
                  <a:lnTo>
                    <a:pt x="378" y="8547"/>
                  </a:lnTo>
                  <a:lnTo>
                    <a:pt x="243" y="11404"/>
                  </a:lnTo>
                  <a:lnTo>
                    <a:pt x="136" y="14235"/>
                  </a:lnTo>
                  <a:lnTo>
                    <a:pt x="55" y="17066"/>
                  </a:lnTo>
                  <a:lnTo>
                    <a:pt x="1" y="19896"/>
                  </a:lnTo>
                  <a:lnTo>
                    <a:pt x="459" y="19330"/>
                  </a:lnTo>
                  <a:lnTo>
                    <a:pt x="890" y="18764"/>
                  </a:lnTo>
                  <a:lnTo>
                    <a:pt x="1295" y="18171"/>
                  </a:lnTo>
                  <a:lnTo>
                    <a:pt x="1672" y="17578"/>
                  </a:lnTo>
                  <a:lnTo>
                    <a:pt x="2050" y="16931"/>
                  </a:lnTo>
                  <a:lnTo>
                    <a:pt x="2373" y="16311"/>
                  </a:lnTo>
                  <a:lnTo>
                    <a:pt x="2670" y="15664"/>
                  </a:lnTo>
                  <a:lnTo>
                    <a:pt x="2939" y="14990"/>
                  </a:lnTo>
                  <a:lnTo>
                    <a:pt x="3209" y="14316"/>
                  </a:lnTo>
                  <a:lnTo>
                    <a:pt x="3425" y="13642"/>
                  </a:lnTo>
                  <a:lnTo>
                    <a:pt x="3586" y="12941"/>
                  </a:lnTo>
                  <a:lnTo>
                    <a:pt x="3748" y="12240"/>
                  </a:lnTo>
                  <a:lnTo>
                    <a:pt x="3883" y="11512"/>
                  </a:lnTo>
                  <a:lnTo>
                    <a:pt x="3964" y="10784"/>
                  </a:lnTo>
                  <a:lnTo>
                    <a:pt x="4018" y="10057"/>
                  </a:lnTo>
                  <a:lnTo>
                    <a:pt x="4018" y="9329"/>
                  </a:lnTo>
                  <a:lnTo>
                    <a:pt x="4018" y="8870"/>
                  </a:lnTo>
                  <a:lnTo>
                    <a:pt x="3991" y="8196"/>
                  </a:lnTo>
                  <a:lnTo>
                    <a:pt x="3937" y="7522"/>
                  </a:lnTo>
                  <a:lnTo>
                    <a:pt x="3856" y="6983"/>
                  </a:lnTo>
                  <a:lnTo>
                    <a:pt x="3748" y="6471"/>
                  </a:lnTo>
                  <a:lnTo>
                    <a:pt x="3640" y="5959"/>
                  </a:lnTo>
                  <a:lnTo>
                    <a:pt x="3532" y="5447"/>
                  </a:lnTo>
                  <a:lnTo>
                    <a:pt x="3371" y="4934"/>
                  </a:lnTo>
                  <a:lnTo>
                    <a:pt x="3209" y="4449"/>
                  </a:lnTo>
                  <a:lnTo>
                    <a:pt x="3047" y="3964"/>
                  </a:lnTo>
                  <a:lnTo>
                    <a:pt x="2858" y="3479"/>
                  </a:lnTo>
                  <a:lnTo>
                    <a:pt x="2643" y="3020"/>
                  </a:lnTo>
                  <a:lnTo>
                    <a:pt x="2400" y="2562"/>
                  </a:lnTo>
                  <a:lnTo>
                    <a:pt x="2184" y="2104"/>
                  </a:lnTo>
                  <a:lnTo>
                    <a:pt x="1915" y="1672"/>
                  </a:lnTo>
                  <a:lnTo>
                    <a:pt x="1645" y="1241"/>
                  </a:lnTo>
                  <a:lnTo>
                    <a:pt x="1349" y="810"/>
                  </a:lnTo>
                  <a:lnTo>
                    <a:pt x="1052" y="405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6"/>
            <p:cNvSpPr/>
            <p:nvPr/>
          </p:nvSpPr>
          <p:spPr>
            <a:xfrm>
              <a:off x="1989250" y="1028675"/>
              <a:ext cx="144250" cy="774425"/>
            </a:xfrm>
            <a:custGeom>
              <a:avLst/>
              <a:gdLst/>
              <a:ahLst/>
              <a:cxnLst/>
              <a:rect l="l" t="t" r="r" b="b"/>
              <a:pathLst>
                <a:path w="5770" h="30977" extrusionOk="0">
                  <a:moveTo>
                    <a:pt x="1" y="1"/>
                  </a:moveTo>
                  <a:lnTo>
                    <a:pt x="1" y="2562"/>
                  </a:lnTo>
                  <a:lnTo>
                    <a:pt x="28" y="5096"/>
                  </a:lnTo>
                  <a:lnTo>
                    <a:pt x="109" y="8358"/>
                  </a:lnTo>
                  <a:lnTo>
                    <a:pt x="217" y="11593"/>
                  </a:lnTo>
                  <a:lnTo>
                    <a:pt x="378" y="14828"/>
                  </a:lnTo>
                  <a:lnTo>
                    <a:pt x="540" y="18063"/>
                  </a:lnTo>
                  <a:lnTo>
                    <a:pt x="756" y="21298"/>
                  </a:lnTo>
                  <a:lnTo>
                    <a:pt x="998" y="24533"/>
                  </a:lnTo>
                  <a:lnTo>
                    <a:pt x="1268" y="27768"/>
                  </a:lnTo>
                  <a:lnTo>
                    <a:pt x="1564" y="30976"/>
                  </a:lnTo>
                  <a:lnTo>
                    <a:pt x="2131" y="30464"/>
                  </a:lnTo>
                  <a:lnTo>
                    <a:pt x="2697" y="29925"/>
                  </a:lnTo>
                  <a:lnTo>
                    <a:pt x="3236" y="29359"/>
                  </a:lnTo>
                  <a:lnTo>
                    <a:pt x="3721" y="28792"/>
                  </a:lnTo>
                  <a:lnTo>
                    <a:pt x="4206" y="28172"/>
                  </a:lnTo>
                  <a:lnTo>
                    <a:pt x="4638" y="27552"/>
                  </a:lnTo>
                  <a:lnTo>
                    <a:pt x="5069" y="26905"/>
                  </a:lnTo>
                  <a:lnTo>
                    <a:pt x="5473" y="26258"/>
                  </a:lnTo>
                  <a:lnTo>
                    <a:pt x="5770" y="25881"/>
                  </a:lnTo>
                  <a:lnTo>
                    <a:pt x="5420" y="20678"/>
                  </a:lnTo>
                  <a:lnTo>
                    <a:pt x="5096" y="15502"/>
                  </a:lnTo>
                  <a:lnTo>
                    <a:pt x="4826" y="10299"/>
                  </a:lnTo>
                  <a:lnTo>
                    <a:pt x="4611" y="5096"/>
                  </a:lnTo>
                  <a:lnTo>
                    <a:pt x="4584" y="4395"/>
                  </a:lnTo>
                  <a:lnTo>
                    <a:pt x="4099" y="3775"/>
                  </a:lnTo>
                  <a:lnTo>
                    <a:pt x="3559" y="3182"/>
                  </a:lnTo>
                  <a:lnTo>
                    <a:pt x="3020" y="2589"/>
                  </a:lnTo>
                  <a:lnTo>
                    <a:pt x="2454" y="2022"/>
                  </a:lnTo>
                  <a:lnTo>
                    <a:pt x="1888" y="1483"/>
                  </a:lnTo>
                  <a:lnTo>
                    <a:pt x="1268" y="971"/>
                  </a:lnTo>
                  <a:lnTo>
                    <a:pt x="648" y="4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4" name="Google Shape;394;p6"/>
          <p:cNvSpPr/>
          <p:nvPr/>
        </p:nvSpPr>
        <p:spPr>
          <a:xfrm rot="-2046458">
            <a:off x="711599" y="287184"/>
            <a:ext cx="427314" cy="443726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5" name="Google Shape;395;p6"/>
          <p:cNvGrpSpPr/>
          <p:nvPr/>
        </p:nvGrpSpPr>
        <p:grpSpPr>
          <a:xfrm rot="-534048">
            <a:off x="1270554" y="163884"/>
            <a:ext cx="387003" cy="521632"/>
            <a:chOff x="3000200" y="318325"/>
            <a:chExt cx="1296075" cy="1746950"/>
          </a:xfrm>
        </p:grpSpPr>
        <p:sp>
          <p:nvSpPr>
            <p:cNvPr id="396" name="Google Shape;396;p6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6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6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6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6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6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6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3" name="Google Shape;403;p6"/>
          <p:cNvGrpSpPr/>
          <p:nvPr/>
        </p:nvGrpSpPr>
        <p:grpSpPr>
          <a:xfrm rot="10800000" flipH="1">
            <a:off x="6988003" y="1723"/>
            <a:ext cx="3851452" cy="1263131"/>
            <a:chOff x="238125" y="548775"/>
            <a:chExt cx="2842400" cy="932200"/>
          </a:xfrm>
        </p:grpSpPr>
        <p:sp>
          <p:nvSpPr>
            <p:cNvPr id="404" name="Google Shape;404;p6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6" name="Google Shape;406;p6"/>
          <p:cNvSpPr/>
          <p:nvPr/>
        </p:nvSpPr>
        <p:spPr>
          <a:xfrm rot="8100000">
            <a:off x="-435372" y="3358394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9"/>
          <p:cNvSpPr txBox="1">
            <a:spLocks noGrp="1"/>
          </p:cNvSpPr>
          <p:nvPr>
            <p:ph type="title"/>
          </p:nvPr>
        </p:nvSpPr>
        <p:spPr>
          <a:xfrm>
            <a:off x="3083100" y="1949212"/>
            <a:ext cx="2977800" cy="5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5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66" name="Google Shape;566;p9"/>
          <p:cNvSpPr txBox="1">
            <a:spLocks noGrp="1"/>
          </p:cNvSpPr>
          <p:nvPr>
            <p:ph type="subTitle" idx="1"/>
          </p:nvPr>
        </p:nvSpPr>
        <p:spPr>
          <a:xfrm>
            <a:off x="2148900" y="2673188"/>
            <a:ext cx="4846200" cy="5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567" name="Google Shape;567;p9"/>
          <p:cNvGrpSpPr/>
          <p:nvPr/>
        </p:nvGrpSpPr>
        <p:grpSpPr>
          <a:xfrm rot="10800000" flipH="1">
            <a:off x="-19051" y="-9536"/>
            <a:ext cx="3851452" cy="1263131"/>
            <a:chOff x="238125" y="548775"/>
            <a:chExt cx="2842400" cy="932200"/>
          </a:xfrm>
        </p:grpSpPr>
        <p:sp>
          <p:nvSpPr>
            <p:cNvPr id="568" name="Google Shape;568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0" name="Google Shape;570;p9"/>
          <p:cNvGrpSpPr/>
          <p:nvPr/>
        </p:nvGrpSpPr>
        <p:grpSpPr>
          <a:xfrm flipH="1">
            <a:off x="5292549" y="3880364"/>
            <a:ext cx="3851452" cy="1263131"/>
            <a:chOff x="238125" y="548775"/>
            <a:chExt cx="2842400" cy="932200"/>
          </a:xfrm>
        </p:grpSpPr>
        <p:sp>
          <p:nvSpPr>
            <p:cNvPr id="571" name="Google Shape;571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3" name="Google Shape;573;p9"/>
          <p:cNvGrpSpPr/>
          <p:nvPr/>
        </p:nvGrpSpPr>
        <p:grpSpPr>
          <a:xfrm>
            <a:off x="3711025" y="3870800"/>
            <a:ext cx="1721950" cy="1631825"/>
            <a:chOff x="3711025" y="4328000"/>
            <a:chExt cx="1721950" cy="1631825"/>
          </a:xfrm>
        </p:grpSpPr>
        <p:sp>
          <p:nvSpPr>
            <p:cNvPr id="574" name="Google Shape;574;p9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9" name="Google Shape;599;p9"/>
          <p:cNvGrpSpPr/>
          <p:nvPr/>
        </p:nvGrpSpPr>
        <p:grpSpPr>
          <a:xfrm rot="583086">
            <a:off x="8308200" y="1368293"/>
            <a:ext cx="529791" cy="714265"/>
            <a:chOff x="3000200" y="318325"/>
            <a:chExt cx="1296075" cy="1746950"/>
          </a:xfrm>
        </p:grpSpPr>
        <p:sp>
          <p:nvSpPr>
            <p:cNvPr id="600" name="Google Shape;600;p9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7" name="Google Shape;607;p9"/>
          <p:cNvGrpSpPr/>
          <p:nvPr/>
        </p:nvGrpSpPr>
        <p:grpSpPr>
          <a:xfrm>
            <a:off x="8174696" y="2353453"/>
            <a:ext cx="719749" cy="714243"/>
            <a:chOff x="4990425" y="4016375"/>
            <a:chExt cx="1232025" cy="1222600"/>
          </a:xfrm>
        </p:grpSpPr>
        <p:sp>
          <p:nvSpPr>
            <p:cNvPr id="608" name="Google Shape;608;p9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1" name="Google Shape;611;p9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2" name="Google Shape;612;p9"/>
          <p:cNvGrpSpPr/>
          <p:nvPr/>
        </p:nvGrpSpPr>
        <p:grpSpPr>
          <a:xfrm>
            <a:off x="8213200" y="308175"/>
            <a:ext cx="719750" cy="789225"/>
            <a:chOff x="641925" y="383000"/>
            <a:chExt cx="719750" cy="789225"/>
          </a:xfrm>
        </p:grpSpPr>
        <p:sp>
          <p:nvSpPr>
            <p:cNvPr id="613" name="Google Shape;613;p9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9" name="Google Shape;629;p9"/>
          <p:cNvGrpSpPr/>
          <p:nvPr/>
        </p:nvGrpSpPr>
        <p:grpSpPr>
          <a:xfrm rot="-669090">
            <a:off x="232411" y="4181764"/>
            <a:ext cx="543964" cy="660337"/>
            <a:chOff x="3703100" y="2534450"/>
            <a:chExt cx="543975" cy="660350"/>
          </a:xfrm>
        </p:grpSpPr>
        <p:sp>
          <p:nvSpPr>
            <p:cNvPr id="630" name="Google Shape;630;p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8" name="Google Shape;658;p9"/>
          <p:cNvGrpSpPr/>
          <p:nvPr/>
        </p:nvGrpSpPr>
        <p:grpSpPr>
          <a:xfrm>
            <a:off x="4079900" y="246938"/>
            <a:ext cx="995300" cy="700150"/>
            <a:chOff x="2038000" y="2627075"/>
            <a:chExt cx="995300" cy="700150"/>
          </a:xfrm>
        </p:grpSpPr>
        <p:sp>
          <p:nvSpPr>
            <p:cNvPr id="659" name="Google Shape;659;p9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" name="Google Shape;83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13"/>
          <p:cNvSpPr txBox="1">
            <a:spLocks noGrp="1"/>
          </p:cNvSpPr>
          <p:nvPr>
            <p:ph type="subTitle" idx="1"/>
          </p:nvPr>
        </p:nvSpPr>
        <p:spPr>
          <a:xfrm>
            <a:off x="2000801" y="1518015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3" name="Google Shape;833;p13"/>
          <p:cNvSpPr txBox="1">
            <a:spLocks noGrp="1"/>
          </p:cNvSpPr>
          <p:nvPr>
            <p:ph type="subTitle" idx="2"/>
          </p:nvPr>
        </p:nvSpPr>
        <p:spPr>
          <a:xfrm>
            <a:off x="2000801" y="1885913"/>
            <a:ext cx="2255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4" name="Google Shape;834;p13"/>
          <p:cNvSpPr txBox="1">
            <a:spLocks noGrp="1"/>
          </p:cNvSpPr>
          <p:nvPr>
            <p:ph type="subTitle" idx="3"/>
          </p:nvPr>
        </p:nvSpPr>
        <p:spPr>
          <a:xfrm>
            <a:off x="2000800" y="3000028"/>
            <a:ext cx="2255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5" name="Google Shape;835;p13"/>
          <p:cNvSpPr txBox="1">
            <a:spLocks noGrp="1"/>
          </p:cNvSpPr>
          <p:nvPr>
            <p:ph type="subTitle" idx="4"/>
          </p:nvPr>
        </p:nvSpPr>
        <p:spPr>
          <a:xfrm>
            <a:off x="2000801" y="3364455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13"/>
          <p:cNvSpPr txBox="1">
            <a:spLocks noGrp="1"/>
          </p:cNvSpPr>
          <p:nvPr>
            <p:ph type="title" hasCustomPrompt="1"/>
          </p:nvPr>
        </p:nvSpPr>
        <p:spPr>
          <a:xfrm>
            <a:off x="867074" y="1726150"/>
            <a:ext cx="993300" cy="3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837" name="Google Shape;837;p13"/>
          <p:cNvSpPr txBox="1">
            <a:spLocks noGrp="1"/>
          </p:cNvSpPr>
          <p:nvPr>
            <p:ph type="title" idx="5" hasCustomPrompt="1"/>
          </p:nvPr>
        </p:nvSpPr>
        <p:spPr>
          <a:xfrm>
            <a:off x="965924" y="3239125"/>
            <a:ext cx="7956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838" name="Google Shape;838;p13"/>
          <p:cNvSpPr txBox="1">
            <a:spLocks noGrp="1"/>
          </p:cNvSpPr>
          <p:nvPr>
            <p:ph type="title" idx="6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9" name="Google Shape;839;p13"/>
          <p:cNvSpPr txBox="1">
            <a:spLocks noGrp="1"/>
          </p:cNvSpPr>
          <p:nvPr>
            <p:ph type="subTitle" idx="7"/>
          </p:nvPr>
        </p:nvSpPr>
        <p:spPr>
          <a:xfrm>
            <a:off x="6033253" y="1518015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0" name="Google Shape;840;p13"/>
          <p:cNvSpPr txBox="1">
            <a:spLocks noGrp="1"/>
          </p:cNvSpPr>
          <p:nvPr>
            <p:ph type="subTitle" idx="8"/>
          </p:nvPr>
        </p:nvSpPr>
        <p:spPr>
          <a:xfrm>
            <a:off x="6033253" y="1885913"/>
            <a:ext cx="2255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1" name="Google Shape;841;p13"/>
          <p:cNvSpPr txBox="1">
            <a:spLocks noGrp="1"/>
          </p:cNvSpPr>
          <p:nvPr>
            <p:ph type="subTitle" idx="9"/>
          </p:nvPr>
        </p:nvSpPr>
        <p:spPr>
          <a:xfrm>
            <a:off x="6033253" y="3000020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13"/>
          <p:cNvSpPr txBox="1">
            <a:spLocks noGrp="1"/>
          </p:cNvSpPr>
          <p:nvPr>
            <p:ph type="subTitle" idx="13"/>
          </p:nvPr>
        </p:nvSpPr>
        <p:spPr>
          <a:xfrm>
            <a:off x="6033253" y="3364455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3" name="Google Shape;843;p13"/>
          <p:cNvSpPr txBox="1">
            <a:spLocks noGrp="1"/>
          </p:cNvSpPr>
          <p:nvPr>
            <p:ph type="title" idx="14" hasCustomPrompt="1"/>
          </p:nvPr>
        </p:nvSpPr>
        <p:spPr>
          <a:xfrm>
            <a:off x="5002122" y="1761700"/>
            <a:ext cx="7971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844" name="Google Shape;844;p13"/>
          <p:cNvSpPr txBox="1">
            <a:spLocks noGrp="1"/>
          </p:cNvSpPr>
          <p:nvPr>
            <p:ph type="title" idx="15" hasCustomPrompt="1"/>
          </p:nvPr>
        </p:nvSpPr>
        <p:spPr>
          <a:xfrm>
            <a:off x="5001222" y="3239125"/>
            <a:ext cx="7989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grpSp>
        <p:nvGrpSpPr>
          <p:cNvPr id="845" name="Google Shape;845;p13"/>
          <p:cNvGrpSpPr/>
          <p:nvPr/>
        </p:nvGrpSpPr>
        <p:grpSpPr>
          <a:xfrm rot="-395414">
            <a:off x="331764" y="276468"/>
            <a:ext cx="514207" cy="791925"/>
            <a:chOff x="3189975" y="2019850"/>
            <a:chExt cx="463950" cy="714525"/>
          </a:xfrm>
        </p:grpSpPr>
        <p:sp>
          <p:nvSpPr>
            <p:cNvPr id="846" name="Google Shape;846;p1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4" name="Google Shape;854;p13"/>
          <p:cNvGrpSpPr/>
          <p:nvPr/>
        </p:nvGrpSpPr>
        <p:grpSpPr>
          <a:xfrm rot="-648422">
            <a:off x="8159027" y="267307"/>
            <a:ext cx="610455" cy="790297"/>
            <a:chOff x="2251625" y="1144975"/>
            <a:chExt cx="550825" cy="713100"/>
          </a:xfrm>
        </p:grpSpPr>
        <p:sp>
          <p:nvSpPr>
            <p:cNvPr id="855" name="Google Shape;855;p13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7" name="Google Shape;867;p13"/>
          <p:cNvSpPr/>
          <p:nvPr/>
        </p:nvSpPr>
        <p:spPr>
          <a:xfrm rot="341940">
            <a:off x="8144847" y="3129740"/>
            <a:ext cx="1515774" cy="3091474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8" name="Google Shape;868;p13"/>
          <p:cNvGrpSpPr/>
          <p:nvPr/>
        </p:nvGrpSpPr>
        <p:grpSpPr>
          <a:xfrm>
            <a:off x="-1219201" y="3872317"/>
            <a:ext cx="3851452" cy="1263131"/>
            <a:chOff x="238125" y="548775"/>
            <a:chExt cx="2842400" cy="932200"/>
          </a:xfrm>
        </p:grpSpPr>
        <p:sp>
          <p:nvSpPr>
            <p:cNvPr id="869" name="Google Shape;869;p1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1" name="Google Shape;871;p13"/>
          <p:cNvGrpSpPr/>
          <p:nvPr/>
        </p:nvGrpSpPr>
        <p:grpSpPr>
          <a:xfrm>
            <a:off x="353338" y="4109275"/>
            <a:ext cx="719750" cy="789225"/>
            <a:chOff x="641925" y="383000"/>
            <a:chExt cx="719750" cy="789225"/>
          </a:xfrm>
        </p:grpSpPr>
        <p:sp>
          <p:nvSpPr>
            <p:cNvPr id="872" name="Google Shape;872;p13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3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3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3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3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3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3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3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3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3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3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8533638" y="1937338"/>
            <a:ext cx="447775" cy="447175"/>
            <a:chOff x="5760700" y="2457850"/>
            <a:chExt cx="447775" cy="447175"/>
          </a:xfrm>
        </p:grpSpPr>
        <p:sp>
          <p:nvSpPr>
            <p:cNvPr id="889" name="Google Shape;889;p1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7"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31"/>
          <p:cNvGrpSpPr/>
          <p:nvPr/>
        </p:nvGrpSpPr>
        <p:grpSpPr>
          <a:xfrm flipH="1">
            <a:off x="81249" y="3880339"/>
            <a:ext cx="3851452" cy="1263131"/>
            <a:chOff x="238125" y="548775"/>
            <a:chExt cx="2842400" cy="932200"/>
          </a:xfrm>
        </p:grpSpPr>
        <p:sp>
          <p:nvSpPr>
            <p:cNvPr id="1905" name="Google Shape;1905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07" name="Google Shape;190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8" name="Google Shape;1908;p31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09" name="Google Shape;1909;p31"/>
          <p:cNvGrpSpPr/>
          <p:nvPr/>
        </p:nvGrpSpPr>
        <p:grpSpPr>
          <a:xfrm rot="-948958">
            <a:off x="277257" y="1739916"/>
            <a:ext cx="321314" cy="592814"/>
            <a:chOff x="1400150" y="238125"/>
            <a:chExt cx="388525" cy="716900"/>
          </a:xfrm>
        </p:grpSpPr>
        <p:sp>
          <p:nvSpPr>
            <p:cNvPr id="1910" name="Google Shape;1910;p31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1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1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1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1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1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6" name="Google Shape;1916;p31"/>
          <p:cNvGrpSpPr/>
          <p:nvPr/>
        </p:nvGrpSpPr>
        <p:grpSpPr>
          <a:xfrm>
            <a:off x="277138" y="3880350"/>
            <a:ext cx="719750" cy="789225"/>
            <a:chOff x="641925" y="383000"/>
            <a:chExt cx="719750" cy="789225"/>
          </a:xfrm>
        </p:grpSpPr>
        <p:sp>
          <p:nvSpPr>
            <p:cNvPr id="1917" name="Google Shape;1917;p31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31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1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1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1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1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1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1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1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1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31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1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1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1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1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1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3" name="Google Shape;1933;p31"/>
          <p:cNvGrpSpPr/>
          <p:nvPr/>
        </p:nvGrpSpPr>
        <p:grpSpPr>
          <a:xfrm>
            <a:off x="4297638" y="193850"/>
            <a:ext cx="548725" cy="598600"/>
            <a:chOff x="5261300" y="4859875"/>
            <a:chExt cx="548725" cy="598600"/>
          </a:xfrm>
        </p:grpSpPr>
        <p:sp>
          <p:nvSpPr>
            <p:cNvPr id="1934" name="Google Shape;1934;p31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1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1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1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1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1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1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1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2" name="Google Shape;1942;p31"/>
          <p:cNvGrpSpPr/>
          <p:nvPr/>
        </p:nvGrpSpPr>
        <p:grpSpPr>
          <a:xfrm>
            <a:off x="8154588" y="3411563"/>
            <a:ext cx="798125" cy="1094450"/>
            <a:chOff x="532675" y="3247050"/>
            <a:chExt cx="798125" cy="1094450"/>
          </a:xfrm>
        </p:grpSpPr>
        <p:sp>
          <p:nvSpPr>
            <p:cNvPr id="1943" name="Google Shape;1943;p31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31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31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6" name="Google Shape;1946;p31"/>
          <p:cNvGrpSpPr/>
          <p:nvPr/>
        </p:nvGrpSpPr>
        <p:grpSpPr>
          <a:xfrm rot="10800000" flipH="1">
            <a:off x="6740353" y="11248"/>
            <a:ext cx="3851452" cy="1263131"/>
            <a:chOff x="238125" y="548775"/>
            <a:chExt cx="2842400" cy="932200"/>
          </a:xfrm>
        </p:grpSpPr>
        <p:sp>
          <p:nvSpPr>
            <p:cNvPr id="1947" name="Google Shape;1947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9" name="Google Shape;1949;p31"/>
          <p:cNvGrpSpPr/>
          <p:nvPr/>
        </p:nvGrpSpPr>
        <p:grpSpPr>
          <a:xfrm rot="-420730">
            <a:off x="114856" y="2524880"/>
            <a:ext cx="439346" cy="577459"/>
            <a:chOff x="1391550" y="1144975"/>
            <a:chExt cx="545075" cy="716425"/>
          </a:xfrm>
        </p:grpSpPr>
        <p:sp>
          <p:nvSpPr>
            <p:cNvPr id="1950" name="Google Shape;1950;p31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1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1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1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1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31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1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1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31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31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31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31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1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1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4" name="Google Shape;1964;p31"/>
          <p:cNvGrpSpPr/>
          <p:nvPr/>
        </p:nvGrpSpPr>
        <p:grpSpPr>
          <a:xfrm rot="-648422">
            <a:off x="8159027" y="267307"/>
            <a:ext cx="610455" cy="790297"/>
            <a:chOff x="2251625" y="1144975"/>
            <a:chExt cx="550825" cy="713100"/>
          </a:xfrm>
        </p:grpSpPr>
        <p:sp>
          <p:nvSpPr>
            <p:cNvPr id="1965" name="Google Shape;1965;p31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31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31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31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31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31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31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31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31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31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31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31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7" name="Google Shape;1977;p31"/>
          <p:cNvGrpSpPr/>
          <p:nvPr/>
        </p:nvGrpSpPr>
        <p:grpSpPr>
          <a:xfrm>
            <a:off x="8562213" y="1363538"/>
            <a:ext cx="447775" cy="447175"/>
            <a:chOff x="5760700" y="2457850"/>
            <a:chExt cx="447775" cy="447175"/>
          </a:xfrm>
        </p:grpSpPr>
        <p:sp>
          <p:nvSpPr>
            <p:cNvPr id="1978" name="Google Shape;1978;p31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31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31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31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31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3" name="Google Shape;1983;p31"/>
          <p:cNvGrpSpPr/>
          <p:nvPr/>
        </p:nvGrpSpPr>
        <p:grpSpPr>
          <a:xfrm>
            <a:off x="8239525" y="2208825"/>
            <a:ext cx="628275" cy="804650"/>
            <a:chOff x="6283875" y="2014850"/>
            <a:chExt cx="628275" cy="804650"/>
          </a:xfrm>
        </p:grpSpPr>
        <p:sp>
          <p:nvSpPr>
            <p:cNvPr id="1984" name="Google Shape;1984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extrusionOk="0">
                  <a:moveTo>
                    <a:pt x="16817" y="0"/>
                  </a:move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fill="none" extrusionOk="0">
                  <a:moveTo>
                    <a:pt x="3919" y="17530"/>
                  </a:moveTo>
                  <a:lnTo>
                    <a:pt x="3919" y="17530"/>
                  </a:lnTo>
                  <a:lnTo>
                    <a:pt x="4228" y="17316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lnTo>
                    <a:pt x="17031" y="0"/>
                  </a:lnTo>
                  <a:lnTo>
                    <a:pt x="16817" y="0"/>
                  </a:ln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extrusionOk="0">
                  <a:moveTo>
                    <a:pt x="11378" y="0"/>
                  </a:move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fill="none" extrusionOk="0">
                  <a:moveTo>
                    <a:pt x="11521" y="0"/>
                  </a:moveTo>
                  <a:lnTo>
                    <a:pt x="11521" y="0"/>
                  </a:lnTo>
                  <a:lnTo>
                    <a:pt x="11378" y="0"/>
                  </a:ln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31"/>
            <p:cNvSpPr/>
            <p:nvPr/>
          </p:nvSpPr>
          <p:spPr>
            <a:xfrm>
              <a:off x="6379475" y="2296325"/>
              <a:ext cx="76025" cy="74250"/>
            </a:xfrm>
            <a:custGeom>
              <a:avLst/>
              <a:gdLst/>
              <a:ahLst/>
              <a:cxnLst/>
              <a:rect l="l" t="t" r="r" b="b"/>
              <a:pathLst>
                <a:path w="3041" h="2970" extrusionOk="0">
                  <a:moveTo>
                    <a:pt x="1711" y="0"/>
                  </a:moveTo>
                  <a:lnTo>
                    <a:pt x="0" y="2019"/>
                  </a:lnTo>
                  <a:lnTo>
                    <a:pt x="855" y="2969"/>
                  </a:lnTo>
                  <a:lnTo>
                    <a:pt x="3041" y="1473"/>
                  </a:lnTo>
                  <a:lnTo>
                    <a:pt x="1711" y="0"/>
                  </a:lnTo>
                  <a:close/>
                </a:path>
              </a:pathLst>
            </a:custGeom>
            <a:solidFill>
              <a:srgbClr val="B7C5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1"/>
            <p:cNvSpPr/>
            <p:nvPr/>
          </p:nvSpPr>
          <p:spPr>
            <a:xfrm>
              <a:off x="6312975" y="2340850"/>
              <a:ext cx="96800" cy="121175"/>
            </a:xfrm>
            <a:custGeom>
              <a:avLst/>
              <a:gdLst/>
              <a:ahLst/>
              <a:cxnLst/>
              <a:rect l="l" t="t" r="r" b="b"/>
              <a:pathLst>
                <a:path w="3872" h="4847" extrusionOk="0">
                  <a:moveTo>
                    <a:pt x="2185" y="1"/>
                  </a:moveTo>
                  <a:lnTo>
                    <a:pt x="1948" y="25"/>
                  </a:lnTo>
                  <a:lnTo>
                    <a:pt x="1734" y="48"/>
                  </a:lnTo>
                  <a:lnTo>
                    <a:pt x="1449" y="120"/>
                  </a:lnTo>
                  <a:lnTo>
                    <a:pt x="1164" y="238"/>
                  </a:lnTo>
                  <a:lnTo>
                    <a:pt x="926" y="405"/>
                  </a:lnTo>
                  <a:lnTo>
                    <a:pt x="713" y="595"/>
                  </a:lnTo>
                  <a:lnTo>
                    <a:pt x="523" y="808"/>
                  </a:lnTo>
                  <a:lnTo>
                    <a:pt x="356" y="1046"/>
                  </a:lnTo>
                  <a:lnTo>
                    <a:pt x="214" y="1283"/>
                  </a:lnTo>
                  <a:lnTo>
                    <a:pt x="119" y="1568"/>
                  </a:lnTo>
                  <a:lnTo>
                    <a:pt x="48" y="1759"/>
                  </a:lnTo>
                  <a:lnTo>
                    <a:pt x="24" y="1972"/>
                  </a:lnTo>
                  <a:lnTo>
                    <a:pt x="0" y="2186"/>
                  </a:lnTo>
                  <a:lnTo>
                    <a:pt x="0" y="2376"/>
                  </a:lnTo>
                  <a:lnTo>
                    <a:pt x="0" y="2590"/>
                  </a:lnTo>
                  <a:lnTo>
                    <a:pt x="24" y="2804"/>
                  </a:lnTo>
                  <a:lnTo>
                    <a:pt x="95" y="3231"/>
                  </a:lnTo>
                  <a:lnTo>
                    <a:pt x="238" y="3659"/>
                  </a:lnTo>
                  <a:lnTo>
                    <a:pt x="428" y="4063"/>
                  </a:lnTo>
                  <a:lnTo>
                    <a:pt x="689" y="4419"/>
                  </a:lnTo>
                  <a:lnTo>
                    <a:pt x="808" y="4609"/>
                  </a:lnTo>
                  <a:lnTo>
                    <a:pt x="974" y="4775"/>
                  </a:lnTo>
                  <a:lnTo>
                    <a:pt x="1045" y="4846"/>
                  </a:lnTo>
                  <a:lnTo>
                    <a:pt x="1116" y="4633"/>
                  </a:lnTo>
                  <a:lnTo>
                    <a:pt x="1211" y="4443"/>
                  </a:lnTo>
                  <a:lnTo>
                    <a:pt x="1330" y="4276"/>
                  </a:lnTo>
                  <a:lnTo>
                    <a:pt x="1449" y="4110"/>
                  </a:lnTo>
                  <a:lnTo>
                    <a:pt x="1615" y="3944"/>
                  </a:lnTo>
                  <a:lnTo>
                    <a:pt x="1782" y="3801"/>
                  </a:lnTo>
                  <a:lnTo>
                    <a:pt x="2114" y="3540"/>
                  </a:lnTo>
                  <a:lnTo>
                    <a:pt x="2827" y="3065"/>
                  </a:lnTo>
                  <a:lnTo>
                    <a:pt x="3183" y="2804"/>
                  </a:lnTo>
                  <a:lnTo>
                    <a:pt x="3325" y="2661"/>
                  </a:lnTo>
                  <a:lnTo>
                    <a:pt x="3468" y="2495"/>
                  </a:lnTo>
                  <a:lnTo>
                    <a:pt x="3587" y="2352"/>
                  </a:lnTo>
                  <a:lnTo>
                    <a:pt x="3682" y="2210"/>
                  </a:lnTo>
                  <a:lnTo>
                    <a:pt x="3753" y="2067"/>
                  </a:lnTo>
                  <a:lnTo>
                    <a:pt x="3801" y="1925"/>
                  </a:lnTo>
                  <a:lnTo>
                    <a:pt x="3848" y="1782"/>
                  </a:lnTo>
                  <a:lnTo>
                    <a:pt x="3872" y="1616"/>
                  </a:lnTo>
                  <a:lnTo>
                    <a:pt x="3872" y="1473"/>
                  </a:lnTo>
                  <a:lnTo>
                    <a:pt x="3872" y="1355"/>
                  </a:lnTo>
                  <a:lnTo>
                    <a:pt x="3848" y="1212"/>
                  </a:lnTo>
                  <a:lnTo>
                    <a:pt x="3801" y="1070"/>
                  </a:lnTo>
                  <a:lnTo>
                    <a:pt x="3682" y="832"/>
                  </a:lnTo>
                  <a:lnTo>
                    <a:pt x="3515" y="595"/>
                  </a:lnTo>
                  <a:lnTo>
                    <a:pt x="3302" y="405"/>
                  </a:lnTo>
                  <a:lnTo>
                    <a:pt x="3159" y="286"/>
                  </a:lnTo>
                  <a:lnTo>
                    <a:pt x="2993" y="191"/>
                  </a:lnTo>
                  <a:lnTo>
                    <a:pt x="2803" y="120"/>
                  </a:lnTo>
                  <a:lnTo>
                    <a:pt x="2589" y="72"/>
                  </a:lnTo>
                  <a:lnTo>
                    <a:pt x="2399" y="25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CB4F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31"/>
            <p:cNvSpPr/>
            <p:nvPr/>
          </p:nvSpPr>
          <p:spPr>
            <a:xfrm>
              <a:off x="6336725" y="2350950"/>
              <a:ext cx="73050" cy="111075"/>
            </a:xfrm>
            <a:custGeom>
              <a:avLst/>
              <a:gdLst/>
              <a:ahLst/>
              <a:cxnLst/>
              <a:rect l="l" t="t" r="r" b="b"/>
              <a:pathLst>
                <a:path w="2922" h="4443" extrusionOk="0">
                  <a:moveTo>
                    <a:pt x="2352" y="1"/>
                  </a:moveTo>
                  <a:lnTo>
                    <a:pt x="2067" y="96"/>
                  </a:lnTo>
                  <a:lnTo>
                    <a:pt x="1782" y="191"/>
                  </a:lnTo>
                  <a:lnTo>
                    <a:pt x="1520" y="333"/>
                  </a:lnTo>
                  <a:lnTo>
                    <a:pt x="1259" y="499"/>
                  </a:lnTo>
                  <a:lnTo>
                    <a:pt x="1045" y="689"/>
                  </a:lnTo>
                  <a:lnTo>
                    <a:pt x="832" y="903"/>
                  </a:lnTo>
                  <a:lnTo>
                    <a:pt x="665" y="1164"/>
                  </a:lnTo>
                  <a:lnTo>
                    <a:pt x="523" y="1426"/>
                  </a:lnTo>
                  <a:lnTo>
                    <a:pt x="1212" y="1141"/>
                  </a:lnTo>
                  <a:lnTo>
                    <a:pt x="1022" y="1402"/>
                  </a:lnTo>
                  <a:lnTo>
                    <a:pt x="855" y="1687"/>
                  </a:lnTo>
                  <a:lnTo>
                    <a:pt x="689" y="1972"/>
                  </a:lnTo>
                  <a:lnTo>
                    <a:pt x="546" y="2257"/>
                  </a:lnTo>
                  <a:lnTo>
                    <a:pt x="404" y="2566"/>
                  </a:lnTo>
                  <a:lnTo>
                    <a:pt x="285" y="2875"/>
                  </a:lnTo>
                  <a:lnTo>
                    <a:pt x="190" y="3184"/>
                  </a:lnTo>
                  <a:lnTo>
                    <a:pt x="95" y="3516"/>
                  </a:lnTo>
                  <a:lnTo>
                    <a:pt x="48" y="3730"/>
                  </a:lnTo>
                  <a:lnTo>
                    <a:pt x="24" y="3944"/>
                  </a:lnTo>
                  <a:lnTo>
                    <a:pt x="0" y="4157"/>
                  </a:lnTo>
                  <a:lnTo>
                    <a:pt x="24" y="4371"/>
                  </a:lnTo>
                  <a:lnTo>
                    <a:pt x="95" y="4442"/>
                  </a:lnTo>
                  <a:lnTo>
                    <a:pt x="166" y="4229"/>
                  </a:lnTo>
                  <a:lnTo>
                    <a:pt x="261" y="4039"/>
                  </a:lnTo>
                  <a:lnTo>
                    <a:pt x="380" y="3872"/>
                  </a:lnTo>
                  <a:lnTo>
                    <a:pt x="499" y="3706"/>
                  </a:lnTo>
                  <a:lnTo>
                    <a:pt x="665" y="3540"/>
                  </a:lnTo>
                  <a:lnTo>
                    <a:pt x="832" y="3397"/>
                  </a:lnTo>
                  <a:lnTo>
                    <a:pt x="1164" y="3136"/>
                  </a:lnTo>
                  <a:lnTo>
                    <a:pt x="1877" y="2661"/>
                  </a:lnTo>
                  <a:lnTo>
                    <a:pt x="2233" y="2400"/>
                  </a:lnTo>
                  <a:lnTo>
                    <a:pt x="2375" y="2257"/>
                  </a:lnTo>
                  <a:lnTo>
                    <a:pt x="2518" y="2091"/>
                  </a:lnTo>
                  <a:lnTo>
                    <a:pt x="2637" y="1948"/>
                  </a:lnTo>
                  <a:lnTo>
                    <a:pt x="2732" y="1806"/>
                  </a:lnTo>
                  <a:lnTo>
                    <a:pt x="2803" y="1663"/>
                  </a:lnTo>
                  <a:lnTo>
                    <a:pt x="2851" y="1521"/>
                  </a:lnTo>
                  <a:lnTo>
                    <a:pt x="2898" y="1378"/>
                  </a:lnTo>
                  <a:lnTo>
                    <a:pt x="2922" y="1212"/>
                  </a:lnTo>
                  <a:lnTo>
                    <a:pt x="2922" y="1069"/>
                  </a:lnTo>
                  <a:lnTo>
                    <a:pt x="2922" y="951"/>
                  </a:lnTo>
                  <a:lnTo>
                    <a:pt x="2898" y="808"/>
                  </a:lnTo>
                  <a:lnTo>
                    <a:pt x="2851" y="666"/>
                  </a:lnTo>
                  <a:lnTo>
                    <a:pt x="2732" y="428"/>
                  </a:lnTo>
                  <a:lnTo>
                    <a:pt x="2565" y="191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AE4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31"/>
            <p:cNvSpPr/>
            <p:nvPr/>
          </p:nvSpPr>
          <p:spPr>
            <a:xfrm>
              <a:off x="6379475" y="2317100"/>
              <a:ext cx="532675" cy="502400"/>
            </a:xfrm>
            <a:custGeom>
              <a:avLst/>
              <a:gdLst/>
              <a:ahLst/>
              <a:cxnLst/>
              <a:rect l="l" t="t" r="r" b="b"/>
              <a:pathLst>
                <a:path w="21307" h="20096" extrusionOk="0">
                  <a:moveTo>
                    <a:pt x="11497" y="1"/>
                  </a:moveTo>
                  <a:lnTo>
                    <a:pt x="10903" y="48"/>
                  </a:lnTo>
                  <a:lnTo>
                    <a:pt x="10309" y="143"/>
                  </a:lnTo>
                  <a:lnTo>
                    <a:pt x="9739" y="262"/>
                  </a:lnTo>
                  <a:lnTo>
                    <a:pt x="9169" y="428"/>
                  </a:lnTo>
                  <a:lnTo>
                    <a:pt x="8647" y="618"/>
                  </a:lnTo>
                  <a:lnTo>
                    <a:pt x="8148" y="832"/>
                  </a:lnTo>
                  <a:lnTo>
                    <a:pt x="7673" y="1070"/>
                  </a:lnTo>
                  <a:lnTo>
                    <a:pt x="7245" y="1331"/>
                  </a:lnTo>
                  <a:lnTo>
                    <a:pt x="6865" y="1640"/>
                  </a:lnTo>
                  <a:lnTo>
                    <a:pt x="6532" y="1948"/>
                  </a:lnTo>
                  <a:lnTo>
                    <a:pt x="6200" y="2281"/>
                  </a:lnTo>
                  <a:lnTo>
                    <a:pt x="5915" y="2637"/>
                  </a:lnTo>
                  <a:lnTo>
                    <a:pt x="5630" y="3017"/>
                  </a:lnTo>
                  <a:lnTo>
                    <a:pt x="5392" y="3421"/>
                  </a:lnTo>
                  <a:lnTo>
                    <a:pt x="5179" y="3825"/>
                  </a:lnTo>
                  <a:lnTo>
                    <a:pt x="4965" y="4229"/>
                  </a:lnTo>
                  <a:lnTo>
                    <a:pt x="4799" y="4656"/>
                  </a:lnTo>
                  <a:lnTo>
                    <a:pt x="4632" y="5084"/>
                  </a:lnTo>
                  <a:lnTo>
                    <a:pt x="4490" y="5511"/>
                  </a:lnTo>
                  <a:lnTo>
                    <a:pt x="4252" y="6343"/>
                  </a:lnTo>
                  <a:lnTo>
                    <a:pt x="4038" y="7174"/>
                  </a:lnTo>
                  <a:lnTo>
                    <a:pt x="4015" y="7317"/>
                  </a:lnTo>
                  <a:lnTo>
                    <a:pt x="3920" y="7697"/>
                  </a:lnTo>
                  <a:lnTo>
                    <a:pt x="3825" y="8077"/>
                  </a:lnTo>
                  <a:lnTo>
                    <a:pt x="3706" y="8433"/>
                  </a:lnTo>
                  <a:lnTo>
                    <a:pt x="3540" y="8742"/>
                  </a:lnTo>
                  <a:lnTo>
                    <a:pt x="3421" y="8932"/>
                  </a:lnTo>
                  <a:lnTo>
                    <a:pt x="3255" y="9074"/>
                  </a:lnTo>
                  <a:lnTo>
                    <a:pt x="3088" y="9169"/>
                  </a:lnTo>
                  <a:lnTo>
                    <a:pt x="3017" y="9193"/>
                  </a:lnTo>
                  <a:lnTo>
                    <a:pt x="2946" y="9217"/>
                  </a:lnTo>
                  <a:lnTo>
                    <a:pt x="2542" y="9193"/>
                  </a:lnTo>
                  <a:lnTo>
                    <a:pt x="2281" y="9193"/>
                  </a:lnTo>
                  <a:lnTo>
                    <a:pt x="1996" y="9217"/>
                  </a:lnTo>
                  <a:lnTo>
                    <a:pt x="1711" y="9264"/>
                  </a:lnTo>
                  <a:lnTo>
                    <a:pt x="1426" y="9336"/>
                  </a:lnTo>
                  <a:lnTo>
                    <a:pt x="1164" y="9431"/>
                  </a:lnTo>
                  <a:lnTo>
                    <a:pt x="903" y="9549"/>
                  </a:lnTo>
                  <a:lnTo>
                    <a:pt x="665" y="9739"/>
                  </a:lnTo>
                  <a:lnTo>
                    <a:pt x="428" y="9953"/>
                  </a:lnTo>
                  <a:lnTo>
                    <a:pt x="333" y="10096"/>
                  </a:lnTo>
                  <a:lnTo>
                    <a:pt x="262" y="10238"/>
                  </a:lnTo>
                  <a:lnTo>
                    <a:pt x="119" y="10523"/>
                  </a:lnTo>
                  <a:lnTo>
                    <a:pt x="48" y="10832"/>
                  </a:lnTo>
                  <a:lnTo>
                    <a:pt x="0" y="11141"/>
                  </a:lnTo>
                  <a:lnTo>
                    <a:pt x="0" y="11450"/>
                  </a:lnTo>
                  <a:lnTo>
                    <a:pt x="0" y="11758"/>
                  </a:lnTo>
                  <a:lnTo>
                    <a:pt x="48" y="12043"/>
                  </a:lnTo>
                  <a:lnTo>
                    <a:pt x="95" y="12329"/>
                  </a:lnTo>
                  <a:lnTo>
                    <a:pt x="214" y="12780"/>
                  </a:lnTo>
                  <a:lnTo>
                    <a:pt x="333" y="13207"/>
                  </a:lnTo>
                  <a:lnTo>
                    <a:pt x="475" y="13635"/>
                  </a:lnTo>
                  <a:lnTo>
                    <a:pt x="642" y="14063"/>
                  </a:lnTo>
                  <a:lnTo>
                    <a:pt x="855" y="14490"/>
                  </a:lnTo>
                  <a:lnTo>
                    <a:pt x="1069" y="14894"/>
                  </a:lnTo>
                  <a:lnTo>
                    <a:pt x="1307" y="15298"/>
                  </a:lnTo>
                  <a:lnTo>
                    <a:pt x="1544" y="15678"/>
                  </a:lnTo>
                  <a:lnTo>
                    <a:pt x="1829" y="16058"/>
                  </a:lnTo>
                  <a:lnTo>
                    <a:pt x="2138" y="16438"/>
                  </a:lnTo>
                  <a:lnTo>
                    <a:pt x="2447" y="16770"/>
                  </a:lnTo>
                  <a:lnTo>
                    <a:pt x="2779" y="17127"/>
                  </a:lnTo>
                  <a:lnTo>
                    <a:pt x="3136" y="17435"/>
                  </a:lnTo>
                  <a:lnTo>
                    <a:pt x="3492" y="17744"/>
                  </a:lnTo>
                  <a:lnTo>
                    <a:pt x="3872" y="18029"/>
                  </a:lnTo>
                  <a:lnTo>
                    <a:pt x="4276" y="18314"/>
                  </a:lnTo>
                  <a:lnTo>
                    <a:pt x="4632" y="18528"/>
                  </a:lnTo>
                  <a:lnTo>
                    <a:pt x="4965" y="18718"/>
                  </a:lnTo>
                  <a:lnTo>
                    <a:pt x="5321" y="18908"/>
                  </a:lnTo>
                  <a:lnTo>
                    <a:pt x="5701" y="19074"/>
                  </a:lnTo>
                  <a:lnTo>
                    <a:pt x="6081" y="19241"/>
                  </a:lnTo>
                  <a:lnTo>
                    <a:pt x="6461" y="19383"/>
                  </a:lnTo>
                  <a:lnTo>
                    <a:pt x="6841" y="19526"/>
                  </a:lnTo>
                  <a:lnTo>
                    <a:pt x="7245" y="19644"/>
                  </a:lnTo>
                  <a:lnTo>
                    <a:pt x="7649" y="19740"/>
                  </a:lnTo>
                  <a:lnTo>
                    <a:pt x="8053" y="19835"/>
                  </a:lnTo>
                  <a:lnTo>
                    <a:pt x="8456" y="19930"/>
                  </a:lnTo>
                  <a:lnTo>
                    <a:pt x="8884" y="19977"/>
                  </a:lnTo>
                  <a:lnTo>
                    <a:pt x="9288" y="20025"/>
                  </a:lnTo>
                  <a:lnTo>
                    <a:pt x="9715" y="20072"/>
                  </a:lnTo>
                  <a:lnTo>
                    <a:pt x="10167" y="20096"/>
                  </a:lnTo>
                  <a:lnTo>
                    <a:pt x="10594" y="20096"/>
                  </a:lnTo>
                  <a:lnTo>
                    <a:pt x="11236" y="20072"/>
                  </a:lnTo>
                  <a:lnTo>
                    <a:pt x="11829" y="20025"/>
                  </a:lnTo>
                  <a:lnTo>
                    <a:pt x="12423" y="19953"/>
                  </a:lnTo>
                  <a:lnTo>
                    <a:pt x="12993" y="19835"/>
                  </a:lnTo>
                  <a:lnTo>
                    <a:pt x="13563" y="19692"/>
                  </a:lnTo>
                  <a:lnTo>
                    <a:pt x="14110" y="19526"/>
                  </a:lnTo>
                  <a:lnTo>
                    <a:pt x="14656" y="19312"/>
                  </a:lnTo>
                  <a:lnTo>
                    <a:pt x="15179" y="19074"/>
                  </a:lnTo>
                  <a:lnTo>
                    <a:pt x="15677" y="18813"/>
                  </a:lnTo>
                  <a:lnTo>
                    <a:pt x="16176" y="18528"/>
                  </a:lnTo>
                  <a:lnTo>
                    <a:pt x="16651" y="18196"/>
                  </a:lnTo>
                  <a:lnTo>
                    <a:pt x="17126" y="17839"/>
                  </a:lnTo>
                  <a:lnTo>
                    <a:pt x="17578" y="17459"/>
                  </a:lnTo>
                  <a:lnTo>
                    <a:pt x="18005" y="17055"/>
                  </a:lnTo>
                  <a:lnTo>
                    <a:pt x="18409" y="16628"/>
                  </a:lnTo>
                  <a:lnTo>
                    <a:pt x="18813" y="16153"/>
                  </a:lnTo>
                  <a:lnTo>
                    <a:pt x="19169" y="15678"/>
                  </a:lnTo>
                  <a:lnTo>
                    <a:pt x="19620" y="15013"/>
                  </a:lnTo>
                  <a:lnTo>
                    <a:pt x="20024" y="14300"/>
                  </a:lnTo>
                  <a:lnTo>
                    <a:pt x="20381" y="13564"/>
                  </a:lnTo>
                  <a:lnTo>
                    <a:pt x="20689" y="12804"/>
                  </a:lnTo>
                  <a:lnTo>
                    <a:pt x="20903" y="12162"/>
                  </a:lnTo>
                  <a:lnTo>
                    <a:pt x="21069" y="11497"/>
                  </a:lnTo>
                  <a:lnTo>
                    <a:pt x="21212" y="10832"/>
                  </a:lnTo>
                  <a:lnTo>
                    <a:pt x="21283" y="10143"/>
                  </a:lnTo>
                  <a:lnTo>
                    <a:pt x="21307" y="9478"/>
                  </a:lnTo>
                  <a:lnTo>
                    <a:pt x="21307" y="8789"/>
                  </a:lnTo>
                  <a:lnTo>
                    <a:pt x="21236" y="8124"/>
                  </a:lnTo>
                  <a:lnTo>
                    <a:pt x="21141" y="7459"/>
                  </a:lnTo>
                  <a:lnTo>
                    <a:pt x="20974" y="6818"/>
                  </a:lnTo>
                  <a:lnTo>
                    <a:pt x="20784" y="6176"/>
                  </a:lnTo>
                  <a:lnTo>
                    <a:pt x="20547" y="5559"/>
                  </a:lnTo>
                  <a:lnTo>
                    <a:pt x="20285" y="4941"/>
                  </a:lnTo>
                  <a:lnTo>
                    <a:pt x="19953" y="4347"/>
                  </a:lnTo>
                  <a:lnTo>
                    <a:pt x="19597" y="3777"/>
                  </a:lnTo>
                  <a:lnTo>
                    <a:pt x="19193" y="3255"/>
                  </a:lnTo>
                  <a:lnTo>
                    <a:pt x="18742" y="2732"/>
                  </a:lnTo>
                  <a:lnTo>
                    <a:pt x="18480" y="2471"/>
                  </a:lnTo>
                  <a:lnTo>
                    <a:pt x="18219" y="2210"/>
                  </a:lnTo>
                  <a:lnTo>
                    <a:pt x="17934" y="1972"/>
                  </a:lnTo>
                  <a:lnTo>
                    <a:pt x="17649" y="1735"/>
                  </a:lnTo>
                  <a:lnTo>
                    <a:pt x="17364" y="1521"/>
                  </a:lnTo>
                  <a:lnTo>
                    <a:pt x="17055" y="1307"/>
                  </a:lnTo>
                  <a:lnTo>
                    <a:pt x="16746" y="1117"/>
                  </a:lnTo>
                  <a:lnTo>
                    <a:pt x="16414" y="951"/>
                  </a:lnTo>
                  <a:lnTo>
                    <a:pt x="16105" y="785"/>
                  </a:lnTo>
                  <a:lnTo>
                    <a:pt x="15772" y="642"/>
                  </a:lnTo>
                  <a:lnTo>
                    <a:pt x="15416" y="523"/>
                  </a:lnTo>
                  <a:lnTo>
                    <a:pt x="15084" y="404"/>
                  </a:lnTo>
                  <a:lnTo>
                    <a:pt x="14727" y="309"/>
                  </a:lnTo>
                  <a:lnTo>
                    <a:pt x="14371" y="214"/>
                  </a:lnTo>
                  <a:lnTo>
                    <a:pt x="13991" y="143"/>
                  </a:lnTo>
                  <a:lnTo>
                    <a:pt x="13635" y="96"/>
                  </a:lnTo>
                  <a:lnTo>
                    <a:pt x="12875" y="24"/>
                  </a:lnTo>
                  <a:lnTo>
                    <a:pt x="121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1"/>
            <p:cNvSpPr/>
            <p:nvPr/>
          </p:nvSpPr>
          <p:spPr>
            <a:xfrm>
              <a:off x="6407975" y="2345600"/>
              <a:ext cx="475675" cy="445400"/>
            </a:xfrm>
            <a:custGeom>
              <a:avLst/>
              <a:gdLst/>
              <a:ahLst/>
              <a:cxnLst/>
              <a:rect l="l" t="t" r="r" b="b"/>
              <a:pathLst>
                <a:path w="19027" h="17816" extrusionOk="0">
                  <a:moveTo>
                    <a:pt x="4514" y="9787"/>
                  </a:moveTo>
                  <a:lnTo>
                    <a:pt x="4656" y="9835"/>
                  </a:lnTo>
                  <a:lnTo>
                    <a:pt x="4799" y="9906"/>
                  </a:lnTo>
                  <a:lnTo>
                    <a:pt x="4941" y="10001"/>
                  </a:lnTo>
                  <a:lnTo>
                    <a:pt x="5060" y="10143"/>
                  </a:lnTo>
                  <a:lnTo>
                    <a:pt x="5155" y="10333"/>
                  </a:lnTo>
                  <a:lnTo>
                    <a:pt x="5250" y="10547"/>
                  </a:lnTo>
                  <a:lnTo>
                    <a:pt x="5321" y="10737"/>
                  </a:lnTo>
                  <a:lnTo>
                    <a:pt x="5321" y="10951"/>
                  </a:lnTo>
                  <a:lnTo>
                    <a:pt x="5297" y="11141"/>
                  </a:lnTo>
                  <a:lnTo>
                    <a:pt x="5250" y="11355"/>
                  </a:lnTo>
                  <a:lnTo>
                    <a:pt x="5155" y="11545"/>
                  </a:lnTo>
                  <a:lnTo>
                    <a:pt x="5036" y="11711"/>
                  </a:lnTo>
                  <a:lnTo>
                    <a:pt x="4917" y="11877"/>
                  </a:lnTo>
                  <a:lnTo>
                    <a:pt x="4751" y="12020"/>
                  </a:lnTo>
                  <a:lnTo>
                    <a:pt x="4609" y="12115"/>
                  </a:lnTo>
                  <a:lnTo>
                    <a:pt x="4466" y="12210"/>
                  </a:lnTo>
                  <a:lnTo>
                    <a:pt x="4300" y="12281"/>
                  </a:lnTo>
                  <a:lnTo>
                    <a:pt x="4134" y="12329"/>
                  </a:lnTo>
                  <a:lnTo>
                    <a:pt x="3967" y="12352"/>
                  </a:lnTo>
                  <a:lnTo>
                    <a:pt x="3801" y="12376"/>
                  </a:lnTo>
                  <a:lnTo>
                    <a:pt x="3611" y="12352"/>
                  </a:lnTo>
                  <a:lnTo>
                    <a:pt x="3445" y="12329"/>
                  </a:lnTo>
                  <a:lnTo>
                    <a:pt x="3302" y="12281"/>
                  </a:lnTo>
                  <a:lnTo>
                    <a:pt x="3183" y="12210"/>
                  </a:lnTo>
                  <a:lnTo>
                    <a:pt x="3088" y="12139"/>
                  </a:lnTo>
                  <a:lnTo>
                    <a:pt x="3017" y="12067"/>
                  </a:lnTo>
                  <a:lnTo>
                    <a:pt x="2946" y="11972"/>
                  </a:lnTo>
                  <a:lnTo>
                    <a:pt x="2898" y="11854"/>
                  </a:lnTo>
                  <a:lnTo>
                    <a:pt x="2851" y="11759"/>
                  </a:lnTo>
                  <a:lnTo>
                    <a:pt x="2827" y="11640"/>
                  </a:lnTo>
                  <a:lnTo>
                    <a:pt x="2827" y="11379"/>
                  </a:lnTo>
                  <a:lnTo>
                    <a:pt x="2875" y="11141"/>
                  </a:lnTo>
                  <a:lnTo>
                    <a:pt x="2946" y="10903"/>
                  </a:lnTo>
                  <a:lnTo>
                    <a:pt x="3065" y="10666"/>
                  </a:lnTo>
                  <a:lnTo>
                    <a:pt x="3183" y="10523"/>
                  </a:lnTo>
                  <a:lnTo>
                    <a:pt x="3302" y="10357"/>
                  </a:lnTo>
                  <a:lnTo>
                    <a:pt x="3445" y="10238"/>
                  </a:lnTo>
                  <a:lnTo>
                    <a:pt x="3587" y="10120"/>
                  </a:lnTo>
                  <a:lnTo>
                    <a:pt x="3730" y="10001"/>
                  </a:lnTo>
                  <a:lnTo>
                    <a:pt x="3896" y="9930"/>
                  </a:lnTo>
                  <a:lnTo>
                    <a:pt x="4039" y="9858"/>
                  </a:lnTo>
                  <a:lnTo>
                    <a:pt x="4205" y="9811"/>
                  </a:lnTo>
                  <a:lnTo>
                    <a:pt x="4347" y="9787"/>
                  </a:lnTo>
                  <a:close/>
                  <a:moveTo>
                    <a:pt x="10333" y="1"/>
                  </a:moveTo>
                  <a:lnTo>
                    <a:pt x="9644" y="72"/>
                  </a:lnTo>
                  <a:lnTo>
                    <a:pt x="8979" y="215"/>
                  </a:lnTo>
                  <a:lnTo>
                    <a:pt x="8647" y="286"/>
                  </a:lnTo>
                  <a:lnTo>
                    <a:pt x="8314" y="381"/>
                  </a:lnTo>
                  <a:lnTo>
                    <a:pt x="8005" y="500"/>
                  </a:lnTo>
                  <a:lnTo>
                    <a:pt x="7697" y="618"/>
                  </a:lnTo>
                  <a:lnTo>
                    <a:pt x="7388" y="761"/>
                  </a:lnTo>
                  <a:lnTo>
                    <a:pt x="7103" y="927"/>
                  </a:lnTo>
                  <a:lnTo>
                    <a:pt x="6770" y="1141"/>
                  </a:lnTo>
                  <a:lnTo>
                    <a:pt x="6461" y="1378"/>
                  </a:lnTo>
                  <a:lnTo>
                    <a:pt x="6176" y="1640"/>
                  </a:lnTo>
                  <a:lnTo>
                    <a:pt x="5915" y="1925"/>
                  </a:lnTo>
                  <a:lnTo>
                    <a:pt x="5654" y="2234"/>
                  </a:lnTo>
                  <a:lnTo>
                    <a:pt x="5440" y="2542"/>
                  </a:lnTo>
                  <a:lnTo>
                    <a:pt x="5226" y="2875"/>
                  </a:lnTo>
                  <a:lnTo>
                    <a:pt x="5036" y="3231"/>
                  </a:lnTo>
                  <a:lnTo>
                    <a:pt x="4870" y="3588"/>
                  </a:lnTo>
                  <a:lnTo>
                    <a:pt x="4704" y="3968"/>
                  </a:lnTo>
                  <a:lnTo>
                    <a:pt x="4561" y="4324"/>
                  </a:lnTo>
                  <a:lnTo>
                    <a:pt x="4442" y="4728"/>
                  </a:lnTo>
                  <a:lnTo>
                    <a:pt x="4205" y="5488"/>
                  </a:lnTo>
                  <a:lnTo>
                    <a:pt x="4015" y="6272"/>
                  </a:lnTo>
                  <a:lnTo>
                    <a:pt x="3896" y="6770"/>
                  </a:lnTo>
                  <a:lnTo>
                    <a:pt x="3777" y="7269"/>
                  </a:lnTo>
                  <a:lnTo>
                    <a:pt x="3611" y="7744"/>
                  </a:lnTo>
                  <a:lnTo>
                    <a:pt x="3516" y="7958"/>
                  </a:lnTo>
                  <a:lnTo>
                    <a:pt x="3397" y="8196"/>
                  </a:lnTo>
                  <a:lnTo>
                    <a:pt x="3255" y="8386"/>
                  </a:lnTo>
                  <a:lnTo>
                    <a:pt x="3088" y="8599"/>
                  </a:lnTo>
                  <a:lnTo>
                    <a:pt x="2898" y="8766"/>
                  </a:lnTo>
                  <a:lnTo>
                    <a:pt x="2685" y="8908"/>
                  </a:lnTo>
                  <a:lnTo>
                    <a:pt x="2471" y="9051"/>
                  </a:lnTo>
                  <a:lnTo>
                    <a:pt x="2257" y="9146"/>
                  </a:lnTo>
                  <a:lnTo>
                    <a:pt x="2020" y="9193"/>
                  </a:lnTo>
                  <a:lnTo>
                    <a:pt x="1758" y="9217"/>
                  </a:lnTo>
                  <a:lnTo>
                    <a:pt x="1283" y="9193"/>
                  </a:lnTo>
                  <a:lnTo>
                    <a:pt x="856" y="9241"/>
                  </a:lnTo>
                  <a:lnTo>
                    <a:pt x="689" y="9265"/>
                  </a:lnTo>
                  <a:lnTo>
                    <a:pt x="523" y="9312"/>
                  </a:lnTo>
                  <a:lnTo>
                    <a:pt x="381" y="9383"/>
                  </a:lnTo>
                  <a:lnTo>
                    <a:pt x="262" y="9455"/>
                  </a:lnTo>
                  <a:lnTo>
                    <a:pt x="167" y="9550"/>
                  </a:lnTo>
                  <a:lnTo>
                    <a:pt x="96" y="9668"/>
                  </a:lnTo>
                  <a:lnTo>
                    <a:pt x="48" y="9811"/>
                  </a:lnTo>
                  <a:lnTo>
                    <a:pt x="1" y="10001"/>
                  </a:lnTo>
                  <a:lnTo>
                    <a:pt x="1" y="10191"/>
                  </a:lnTo>
                  <a:lnTo>
                    <a:pt x="1" y="10405"/>
                  </a:lnTo>
                  <a:lnTo>
                    <a:pt x="24" y="10666"/>
                  </a:lnTo>
                  <a:lnTo>
                    <a:pt x="72" y="10951"/>
                  </a:lnTo>
                  <a:lnTo>
                    <a:pt x="167" y="11355"/>
                  </a:lnTo>
                  <a:lnTo>
                    <a:pt x="286" y="11759"/>
                  </a:lnTo>
                  <a:lnTo>
                    <a:pt x="428" y="12139"/>
                  </a:lnTo>
                  <a:lnTo>
                    <a:pt x="571" y="12519"/>
                  </a:lnTo>
                  <a:lnTo>
                    <a:pt x="761" y="12899"/>
                  </a:lnTo>
                  <a:lnTo>
                    <a:pt x="951" y="13255"/>
                  </a:lnTo>
                  <a:lnTo>
                    <a:pt x="1164" y="13611"/>
                  </a:lnTo>
                  <a:lnTo>
                    <a:pt x="1402" y="13944"/>
                  </a:lnTo>
                  <a:lnTo>
                    <a:pt x="1639" y="14276"/>
                  </a:lnTo>
                  <a:lnTo>
                    <a:pt x="1901" y="14585"/>
                  </a:lnTo>
                  <a:lnTo>
                    <a:pt x="2186" y="14894"/>
                  </a:lnTo>
                  <a:lnTo>
                    <a:pt x="2471" y="15179"/>
                  </a:lnTo>
                  <a:lnTo>
                    <a:pt x="2780" y="15464"/>
                  </a:lnTo>
                  <a:lnTo>
                    <a:pt x="3088" y="15725"/>
                  </a:lnTo>
                  <a:lnTo>
                    <a:pt x="3421" y="15987"/>
                  </a:lnTo>
                  <a:lnTo>
                    <a:pt x="3754" y="16200"/>
                  </a:lnTo>
                  <a:lnTo>
                    <a:pt x="4110" y="16438"/>
                  </a:lnTo>
                  <a:lnTo>
                    <a:pt x="4466" y="16628"/>
                  </a:lnTo>
                  <a:lnTo>
                    <a:pt x="4846" y="16818"/>
                  </a:lnTo>
                  <a:lnTo>
                    <a:pt x="5202" y="16984"/>
                  </a:lnTo>
                  <a:lnTo>
                    <a:pt x="5582" y="17127"/>
                  </a:lnTo>
                  <a:lnTo>
                    <a:pt x="5986" y="17269"/>
                  </a:lnTo>
                  <a:lnTo>
                    <a:pt x="6366" y="17388"/>
                  </a:lnTo>
                  <a:lnTo>
                    <a:pt x="6770" y="17507"/>
                  </a:lnTo>
                  <a:lnTo>
                    <a:pt x="7174" y="17578"/>
                  </a:lnTo>
                  <a:lnTo>
                    <a:pt x="7578" y="17673"/>
                  </a:lnTo>
                  <a:lnTo>
                    <a:pt x="7982" y="17721"/>
                  </a:lnTo>
                  <a:lnTo>
                    <a:pt x="8385" y="17768"/>
                  </a:lnTo>
                  <a:lnTo>
                    <a:pt x="8813" y="17792"/>
                  </a:lnTo>
                  <a:lnTo>
                    <a:pt x="9217" y="17816"/>
                  </a:lnTo>
                  <a:lnTo>
                    <a:pt x="9621" y="17816"/>
                  </a:lnTo>
                  <a:lnTo>
                    <a:pt x="10048" y="17792"/>
                  </a:lnTo>
                  <a:lnTo>
                    <a:pt x="10594" y="17768"/>
                  </a:lnTo>
                  <a:lnTo>
                    <a:pt x="11141" y="17673"/>
                  </a:lnTo>
                  <a:lnTo>
                    <a:pt x="11663" y="17578"/>
                  </a:lnTo>
                  <a:lnTo>
                    <a:pt x="12162" y="17436"/>
                  </a:lnTo>
                  <a:lnTo>
                    <a:pt x="12661" y="17269"/>
                  </a:lnTo>
                  <a:lnTo>
                    <a:pt x="13160" y="17079"/>
                  </a:lnTo>
                  <a:lnTo>
                    <a:pt x="13611" y="16866"/>
                  </a:lnTo>
                  <a:lnTo>
                    <a:pt x="14086" y="16628"/>
                  </a:lnTo>
                  <a:lnTo>
                    <a:pt x="14514" y="16367"/>
                  </a:lnTo>
                  <a:lnTo>
                    <a:pt x="14941" y="16082"/>
                  </a:lnTo>
                  <a:lnTo>
                    <a:pt x="15345" y="15749"/>
                  </a:lnTo>
                  <a:lnTo>
                    <a:pt x="15725" y="15417"/>
                  </a:lnTo>
                  <a:lnTo>
                    <a:pt x="16105" y="15060"/>
                  </a:lnTo>
                  <a:lnTo>
                    <a:pt x="16461" y="14680"/>
                  </a:lnTo>
                  <a:lnTo>
                    <a:pt x="16794" y="14276"/>
                  </a:lnTo>
                  <a:lnTo>
                    <a:pt x="17103" y="13873"/>
                  </a:lnTo>
                  <a:lnTo>
                    <a:pt x="17507" y="13255"/>
                  </a:lnTo>
                  <a:lnTo>
                    <a:pt x="17863" y="12637"/>
                  </a:lnTo>
                  <a:lnTo>
                    <a:pt x="18195" y="11972"/>
                  </a:lnTo>
                  <a:lnTo>
                    <a:pt x="18480" y="11260"/>
                  </a:lnTo>
                  <a:lnTo>
                    <a:pt x="18670" y="10690"/>
                  </a:lnTo>
                  <a:lnTo>
                    <a:pt x="18813" y="10120"/>
                  </a:lnTo>
                  <a:lnTo>
                    <a:pt x="18932" y="9550"/>
                  </a:lnTo>
                  <a:lnTo>
                    <a:pt x="19003" y="8956"/>
                  </a:lnTo>
                  <a:lnTo>
                    <a:pt x="19027" y="8362"/>
                  </a:lnTo>
                  <a:lnTo>
                    <a:pt x="19027" y="7768"/>
                  </a:lnTo>
                  <a:lnTo>
                    <a:pt x="18979" y="7174"/>
                  </a:lnTo>
                  <a:lnTo>
                    <a:pt x="18884" y="6604"/>
                  </a:lnTo>
                  <a:lnTo>
                    <a:pt x="18765" y="6010"/>
                  </a:lnTo>
                  <a:lnTo>
                    <a:pt x="18599" y="5440"/>
                  </a:lnTo>
                  <a:lnTo>
                    <a:pt x="18385" y="4894"/>
                  </a:lnTo>
                  <a:lnTo>
                    <a:pt x="18148" y="4348"/>
                  </a:lnTo>
                  <a:lnTo>
                    <a:pt x="17863" y="3825"/>
                  </a:lnTo>
                  <a:lnTo>
                    <a:pt x="17530" y="3326"/>
                  </a:lnTo>
                  <a:lnTo>
                    <a:pt x="17174" y="2827"/>
                  </a:lnTo>
                  <a:lnTo>
                    <a:pt x="16770" y="2376"/>
                  </a:lnTo>
                  <a:lnTo>
                    <a:pt x="16343" y="1925"/>
                  </a:lnTo>
                  <a:lnTo>
                    <a:pt x="15868" y="1545"/>
                  </a:lnTo>
                  <a:lnTo>
                    <a:pt x="15369" y="1165"/>
                  </a:lnTo>
                  <a:lnTo>
                    <a:pt x="14822" y="856"/>
                  </a:lnTo>
                  <a:lnTo>
                    <a:pt x="14252" y="595"/>
                  </a:lnTo>
                  <a:lnTo>
                    <a:pt x="13944" y="476"/>
                  </a:lnTo>
                  <a:lnTo>
                    <a:pt x="13635" y="357"/>
                  </a:lnTo>
                  <a:lnTo>
                    <a:pt x="13326" y="286"/>
                  </a:lnTo>
                  <a:lnTo>
                    <a:pt x="13017" y="191"/>
                  </a:lnTo>
                  <a:lnTo>
                    <a:pt x="12685" y="120"/>
                  </a:lnTo>
                  <a:lnTo>
                    <a:pt x="12352" y="72"/>
                  </a:lnTo>
                  <a:lnTo>
                    <a:pt x="11687" y="25"/>
                  </a:lnTo>
                  <a:lnTo>
                    <a:pt x="10998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31"/>
            <p:cNvSpPr/>
            <p:nvPr/>
          </p:nvSpPr>
          <p:spPr>
            <a:xfrm>
              <a:off x="6663325" y="2391325"/>
              <a:ext cx="76625" cy="83175"/>
            </a:xfrm>
            <a:custGeom>
              <a:avLst/>
              <a:gdLst/>
              <a:ahLst/>
              <a:cxnLst/>
              <a:rect l="l" t="t" r="r" b="b"/>
              <a:pathLst>
                <a:path w="3065" h="3327" extrusionOk="0">
                  <a:moveTo>
                    <a:pt x="1663" y="1"/>
                  </a:moveTo>
                  <a:lnTo>
                    <a:pt x="1497" y="48"/>
                  </a:lnTo>
                  <a:lnTo>
                    <a:pt x="1354" y="96"/>
                  </a:lnTo>
                  <a:lnTo>
                    <a:pt x="1188" y="167"/>
                  </a:lnTo>
                  <a:lnTo>
                    <a:pt x="1045" y="238"/>
                  </a:lnTo>
                  <a:lnTo>
                    <a:pt x="879" y="357"/>
                  </a:lnTo>
                  <a:lnTo>
                    <a:pt x="618" y="618"/>
                  </a:lnTo>
                  <a:lnTo>
                    <a:pt x="357" y="903"/>
                  </a:lnTo>
                  <a:lnTo>
                    <a:pt x="190" y="1188"/>
                  </a:lnTo>
                  <a:lnTo>
                    <a:pt x="119" y="1331"/>
                  </a:lnTo>
                  <a:lnTo>
                    <a:pt x="72" y="1474"/>
                  </a:lnTo>
                  <a:lnTo>
                    <a:pt x="24" y="1687"/>
                  </a:lnTo>
                  <a:lnTo>
                    <a:pt x="0" y="1901"/>
                  </a:lnTo>
                  <a:lnTo>
                    <a:pt x="24" y="2115"/>
                  </a:lnTo>
                  <a:lnTo>
                    <a:pt x="72" y="2305"/>
                  </a:lnTo>
                  <a:lnTo>
                    <a:pt x="143" y="2519"/>
                  </a:lnTo>
                  <a:lnTo>
                    <a:pt x="262" y="2709"/>
                  </a:lnTo>
                  <a:lnTo>
                    <a:pt x="380" y="2875"/>
                  </a:lnTo>
                  <a:lnTo>
                    <a:pt x="547" y="3017"/>
                  </a:lnTo>
                  <a:lnTo>
                    <a:pt x="737" y="3136"/>
                  </a:lnTo>
                  <a:lnTo>
                    <a:pt x="927" y="3231"/>
                  </a:lnTo>
                  <a:lnTo>
                    <a:pt x="1164" y="3302"/>
                  </a:lnTo>
                  <a:lnTo>
                    <a:pt x="1378" y="3326"/>
                  </a:lnTo>
                  <a:lnTo>
                    <a:pt x="1616" y="3326"/>
                  </a:lnTo>
                  <a:lnTo>
                    <a:pt x="1829" y="3302"/>
                  </a:lnTo>
                  <a:lnTo>
                    <a:pt x="2067" y="3231"/>
                  </a:lnTo>
                  <a:lnTo>
                    <a:pt x="2257" y="3136"/>
                  </a:lnTo>
                  <a:lnTo>
                    <a:pt x="2447" y="3017"/>
                  </a:lnTo>
                  <a:lnTo>
                    <a:pt x="2613" y="2851"/>
                  </a:lnTo>
                  <a:lnTo>
                    <a:pt x="2756" y="2685"/>
                  </a:lnTo>
                  <a:lnTo>
                    <a:pt x="2874" y="2471"/>
                  </a:lnTo>
                  <a:lnTo>
                    <a:pt x="2969" y="2257"/>
                  </a:lnTo>
                  <a:lnTo>
                    <a:pt x="3041" y="2044"/>
                  </a:lnTo>
                  <a:lnTo>
                    <a:pt x="3064" y="1830"/>
                  </a:lnTo>
                  <a:lnTo>
                    <a:pt x="3064" y="1592"/>
                  </a:lnTo>
                  <a:lnTo>
                    <a:pt x="3041" y="1355"/>
                  </a:lnTo>
                  <a:lnTo>
                    <a:pt x="2993" y="1141"/>
                  </a:lnTo>
                  <a:lnTo>
                    <a:pt x="2898" y="927"/>
                  </a:lnTo>
                  <a:lnTo>
                    <a:pt x="2779" y="737"/>
                  </a:lnTo>
                  <a:lnTo>
                    <a:pt x="2661" y="547"/>
                  </a:lnTo>
                  <a:lnTo>
                    <a:pt x="2494" y="381"/>
                  </a:lnTo>
                  <a:lnTo>
                    <a:pt x="2328" y="238"/>
                  </a:lnTo>
                  <a:lnTo>
                    <a:pt x="2114" y="120"/>
                  </a:lnTo>
                  <a:lnTo>
                    <a:pt x="1972" y="48"/>
                  </a:lnTo>
                  <a:lnTo>
                    <a:pt x="1829" y="25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31"/>
            <p:cNvSpPr/>
            <p:nvPr/>
          </p:nvSpPr>
          <p:spPr>
            <a:xfrm>
              <a:off x="6756550" y="2473275"/>
              <a:ext cx="72475" cy="74250"/>
            </a:xfrm>
            <a:custGeom>
              <a:avLst/>
              <a:gdLst/>
              <a:ahLst/>
              <a:cxnLst/>
              <a:rect l="l" t="t" r="r" b="b"/>
              <a:pathLst>
                <a:path w="2899" h="2970" extrusionOk="0">
                  <a:moveTo>
                    <a:pt x="1663" y="1"/>
                  </a:moveTo>
                  <a:lnTo>
                    <a:pt x="1402" y="24"/>
                  </a:lnTo>
                  <a:lnTo>
                    <a:pt x="1141" y="96"/>
                  </a:lnTo>
                  <a:lnTo>
                    <a:pt x="903" y="238"/>
                  </a:lnTo>
                  <a:lnTo>
                    <a:pt x="689" y="381"/>
                  </a:lnTo>
                  <a:lnTo>
                    <a:pt x="499" y="595"/>
                  </a:lnTo>
                  <a:lnTo>
                    <a:pt x="333" y="808"/>
                  </a:lnTo>
                  <a:lnTo>
                    <a:pt x="191" y="1046"/>
                  </a:lnTo>
                  <a:lnTo>
                    <a:pt x="96" y="1283"/>
                  </a:lnTo>
                  <a:lnTo>
                    <a:pt x="24" y="1545"/>
                  </a:lnTo>
                  <a:lnTo>
                    <a:pt x="1" y="1782"/>
                  </a:lnTo>
                  <a:lnTo>
                    <a:pt x="24" y="2044"/>
                  </a:lnTo>
                  <a:lnTo>
                    <a:pt x="96" y="2281"/>
                  </a:lnTo>
                  <a:lnTo>
                    <a:pt x="143" y="2376"/>
                  </a:lnTo>
                  <a:lnTo>
                    <a:pt x="214" y="2471"/>
                  </a:lnTo>
                  <a:lnTo>
                    <a:pt x="286" y="2566"/>
                  </a:lnTo>
                  <a:lnTo>
                    <a:pt x="381" y="2661"/>
                  </a:lnTo>
                  <a:lnTo>
                    <a:pt x="499" y="2756"/>
                  </a:lnTo>
                  <a:lnTo>
                    <a:pt x="618" y="2804"/>
                  </a:lnTo>
                  <a:lnTo>
                    <a:pt x="761" y="2875"/>
                  </a:lnTo>
                  <a:lnTo>
                    <a:pt x="903" y="2922"/>
                  </a:lnTo>
                  <a:lnTo>
                    <a:pt x="1093" y="2970"/>
                  </a:lnTo>
                  <a:lnTo>
                    <a:pt x="1259" y="2970"/>
                  </a:lnTo>
                  <a:lnTo>
                    <a:pt x="1450" y="2946"/>
                  </a:lnTo>
                  <a:lnTo>
                    <a:pt x="1640" y="2922"/>
                  </a:lnTo>
                  <a:lnTo>
                    <a:pt x="1806" y="2875"/>
                  </a:lnTo>
                  <a:lnTo>
                    <a:pt x="1972" y="2804"/>
                  </a:lnTo>
                  <a:lnTo>
                    <a:pt x="2138" y="2709"/>
                  </a:lnTo>
                  <a:lnTo>
                    <a:pt x="2281" y="2590"/>
                  </a:lnTo>
                  <a:lnTo>
                    <a:pt x="2447" y="2447"/>
                  </a:lnTo>
                  <a:lnTo>
                    <a:pt x="2590" y="2281"/>
                  </a:lnTo>
                  <a:lnTo>
                    <a:pt x="2708" y="2091"/>
                  </a:lnTo>
                  <a:lnTo>
                    <a:pt x="2803" y="1901"/>
                  </a:lnTo>
                  <a:lnTo>
                    <a:pt x="2851" y="1687"/>
                  </a:lnTo>
                  <a:lnTo>
                    <a:pt x="2898" y="1473"/>
                  </a:lnTo>
                  <a:lnTo>
                    <a:pt x="2898" y="1260"/>
                  </a:lnTo>
                  <a:lnTo>
                    <a:pt x="2875" y="1046"/>
                  </a:lnTo>
                  <a:lnTo>
                    <a:pt x="2827" y="832"/>
                  </a:lnTo>
                  <a:lnTo>
                    <a:pt x="2732" y="642"/>
                  </a:lnTo>
                  <a:lnTo>
                    <a:pt x="2613" y="476"/>
                  </a:lnTo>
                  <a:lnTo>
                    <a:pt x="2447" y="310"/>
                  </a:lnTo>
                  <a:lnTo>
                    <a:pt x="2281" y="191"/>
                  </a:lnTo>
                  <a:lnTo>
                    <a:pt x="2091" y="72"/>
                  </a:lnTo>
                  <a:lnTo>
                    <a:pt x="1877" y="24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31"/>
            <p:cNvSpPr/>
            <p:nvPr/>
          </p:nvSpPr>
          <p:spPr>
            <a:xfrm>
              <a:off x="6763075" y="2576600"/>
              <a:ext cx="74250" cy="77225"/>
            </a:xfrm>
            <a:custGeom>
              <a:avLst/>
              <a:gdLst/>
              <a:ahLst/>
              <a:cxnLst/>
              <a:rect l="l" t="t" r="r" b="b"/>
              <a:pathLst>
                <a:path w="2970" h="3089" extrusionOk="0">
                  <a:moveTo>
                    <a:pt x="1450" y="1"/>
                  </a:moveTo>
                  <a:lnTo>
                    <a:pt x="1165" y="48"/>
                  </a:lnTo>
                  <a:lnTo>
                    <a:pt x="880" y="143"/>
                  </a:lnTo>
                  <a:lnTo>
                    <a:pt x="642" y="262"/>
                  </a:lnTo>
                  <a:lnTo>
                    <a:pt x="523" y="357"/>
                  </a:lnTo>
                  <a:lnTo>
                    <a:pt x="405" y="452"/>
                  </a:lnTo>
                  <a:lnTo>
                    <a:pt x="310" y="571"/>
                  </a:lnTo>
                  <a:lnTo>
                    <a:pt x="238" y="690"/>
                  </a:lnTo>
                  <a:lnTo>
                    <a:pt x="167" y="832"/>
                  </a:lnTo>
                  <a:lnTo>
                    <a:pt x="96" y="975"/>
                  </a:lnTo>
                  <a:lnTo>
                    <a:pt x="48" y="1141"/>
                  </a:lnTo>
                  <a:lnTo>
                    <a:pt x="25" y="1307"/>
                  </a:lnTo>
                  <a:lnTo>
                    <a:pt x="1" y="1497"/>
                  </a:lnTo>
                  <a:lnTo>
                    <a:pt x="1" y="1711"/>
                  </a:lnTo>
                  <a:lnTo>
                    <a:pt x="48" y="1972"/>
                  </a:lnTo>
                  <a:lnTo>
                    <a:pt x="143" y="2210"/>
                  </a:lnTo>
                  <a:lnTo>
                    <a:pt x="286" y="2447"/>
                  </a:lnTo>
                  <a:lnTo>
                    <a:pt x="452" y="2637"/>
                  </a:lnTo>
                  <a:lnTo>
                    <a:pt x="642" y="2804"/>
                  </a:lnTo>
                  <a:lnTo>
                    <a:pt x="880" y="2946"/>
                  </a:lnTo>
                  <a:lnTo>
                    <a:pt x="1117" y="3041"/>
                  </a:lnTo>
                  <a:lnTo>
                    <a:pt x="1379" y="3089"/>
                  </a:lnTo>
                  <a:lnTo>
                    <a:pt x="1545" y="3089"/>
                  </a:lnTo>
                  <a:lnTo>
                    <a:pt x="1687" y="3065"/>
                  </a:lnTo>
                  <a:lnTo>
                    <a:pt x="1830" y="3017"/>
                  </a:lnTo>
                  <a:lnTo>
                    <a:pt x="1972" y="2970"/>
                  </a:lnTo>
                  <a:lnTo>
                    <a:pt x="2115" y="2922"/>
                  </a:lnTo>
                  <a:lnTo>
                    <a:pt x="2234" y="2827"/>
                  </a:lnTo>
                  <a:lnTo>
                    <a:pt x="2495" y="2637"/>
                  </a:lnTo>
                  <a:lnTo>
                    <a:pt x="2685" y="2424"/>
                  </a:lnTo>
                  <a:lnTo>
                    <a:pt x="2756" y="2281"/>
                  </a:lnTo>
                  <a:lnTo>
                    <a:pt x="2827" y="2162"/>
                  </a:lnTo>
                  <a:lnTo>
                    <a:pt x="2899" y="2020"/>
                  </a:lnTo>
                  <a:lnTo>
                    <a:pt x="2946" y="1877"/>
                  </a:lnTo>
                  <a:lnTo>
                    <a:pt x="2970" y="1711"/>
                  </a:lnTo>
                  <a:lnTo>
                    <a:pt x="2970" y="1568"/>
                  </a:lnTo>
                  <a:lnTo>
                    <a:pt x="2970" y="1378"/>
                  </a:lnTo>
                  <a:lnTo>
                    <a:pt x="2946" y="1188"/>
                  </a:lnTo>
                  <a:lnTo>
                    <a:pt x="2899" y="1022"/>
                  </a:lnTo>
                  <a:lnTo>
                    <a:pt x="2851" y="880"/>
                  </a:lnTo>
                  <a:lnTo>
                    <a:pt x="2780" y="737"/>
                  </a:lnTo>
                  <a:lnTo>
                    <a:pt x="2685" y="595"/>
                  </a:lnTo>
                  <a:lnTo>
                    <a:pt x="2590" y="476"/>
                  </a:lnTo>
                  <a:lnTo>
                    <a:pt x="2495" y="381"/>
                  </a:lnTo>
                  <a:lnTo>
                    <a:pt x="2376" y="286"/>
                  </a:lnTo>
                  <a:lnTo>
                    <a:pt x="2257" y="215"/>
                  </a:lnTo>
                  <a:lnTo>
                    <a:pt x="1996" y="96"/>
                  </a:lnTo>
                  <a:lnTo>
                    <a:pt x="1735" y="25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25C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31"/>
            <p:cNvSpPr/>
            <p:nvPr/>
          </p:nvSpPr>
          <p:spPr>
            <a:xfrm>
              <a:off x="6665700" y="2656775"/>
              <a:ext cx="81375" cy="70100"/>
            </a:xfrm>
            <a:custGeom>
              <a:avLst/>
              <a:gdLst/>
              <a:ahLst/>
              <a:cxnLst/>
              <a:rect l="l" t="t" r="r" b="b"/>
              <a:pathLst>
                <a:path w="3255" h="2804" extrusionOk="0">
                  <a:moveTo>
                    <a:pt x="1829" y="0"/>
                  </a:moveTo>
                  <a:lnTo>
                    <a:pt x="1568" y="24"/>
                  </a:lnTo>
                  <a:lnTo>
                    <a:pt x="1331" y="72"/>
                  </a:lnTo>
                  <a:lnTo>
                    <a:pt x="1093" y="143"/>
                  </a:lnTo>
                  <a:lnTo>
                    <a:pt x="855" y="238"/>
                  </a:lnTo>
                  <a:lnTo>
                    <a:pt x="642" y="357"/>
                  </a:lnTo>
                  <a:lnTo>
                    <a:pt x="452" y="499"/>
                  </a:lnTo>
                  <a:lnTo>
                    <a:pt x="285" y="666"/>
                  </a:lnTo>
                  <a:lnTo>
                    <a:pt x="143" y="856"/>
                  </a:lnTo>
                  <a:lnTo>
                    <a:pt x="48" y="1069"/>
                  </a:lnTo>
                  <a:lnTo>
                    <a:pt x="24" y="1212"/>
                  </a:lnTo>
                  <a:lnTo>
                    <a:pt x="0" y="1331"/>
                  </a:lnTo>
                  <a:lnTo>
                    <a:pt x="0" y="1473"/>
                  </a:lnTo>
                  <a:lnTo>
                    <a:pt x="24" y="1616"/>
                  </a:lnTo>
                  <a:lnTo>
                    <a:pt x="48" y="1758"/>
                  </a:lnTo>
                  <a:lnTo>
                    <a:pt x="95" y="1901"/>
                  </a:lnTo>
                  <a:lnTo>
                    <a:pt x="167" y="2019"/>
                  </a:lnTo>
                  <a:lnTo>
                    <a:pt x="238" y="2138"/>
                  </a:lnTo>
                  <a:lnTo>
                    <a:pt x="333" y="2257"/>
                  </a:lnTo>
                  <a:lnTo>
                    <a:pt x="428" y="2352"/>
                  </a:lnTo>
                  <a:lnTo>
                    <a:pt x="642" y="2518"/>
                  </a:lnTo>
                  <a:lnTo>
                    <a:pt x="903" y="2661"/>
                  </a:lnTo>
                  <a:lnTo>
                    <a:pt x="1164" y="2756"/>
                  </a:lnTo>
                  <a:lnTo>
                    <a:pt x="1378" y="2780"/>
                  </a:lnTo>
                  <a:lnTo>
                    <a:pt x="1592" y="2803"/>
                  </a:lnTo>
                  <a:lnTo>
                    <a:pt x="1829" y="2780"/>
                  </a:lnTo>
                  <a:lnTo>
                    <a:pt x="2019" y="2756"/>
                  </a:lnTo>
                  <a:lnTo>
                    <a:pt x="2233" y="2685"/>
                  </a:lnTo>
                  <a:lnTo>
                    <a:pt x="2423" y="2613"/>
                  </a:lnTo>
                  <a:lnTo>
                    <a:pt x="2613" y="2495"/>
                  </a:lnTo>
                  <a:lnTo>
                    <a:pt x="2779" y="2352"/>
                  </a:lnTo>
                  <a:lnTo>
                    <a:pt x="2922" y="2209"/>
                  </a:lnTo>
                  <a:lnTo>
                    <a:pt x="3065" y="2019"/>
                  </a:lnTo>
                  <a:lnTo>
                    <a:pt x="3160" y="1829"/>
                  </a:lnTo>
                  <a:lnTo>
                    <a:pt x="3207" y="1616"/>
                  </a:lnTo>
                  <a:lnTo>
                    <a:pt x="3255" y="1402"/>
                  </a:lnTo>
                  <a:lnTo>
                    <a:pt x="3255" y="1188"/>
                  </a:lnTo>
                  <a:lnTo>
                    <a:pt x="3231" y="974"/>
                  </a:lnTo>
                  <a:lnTo>
                    <a:pt x="3160" y="784"/>
                  </a:lnTo>
                  <a:lnTo>
                    <a:pt x="3065" y="571"/>
                  </a:lnTo>
                  <a:lnTo>
                    <a:pt x="2898" y="381"/>
                  </a:lnTo>
                  <a:lnTo>
                    <a:pt x="2732" y="238"/>
                  </a:lnTo>
                  <a:lnTo>
                    <a:pt x="2518" y="119"/>
                  </a:lnTo>
                  <a:lnTo>
                    <a:pt x="2304" y="48"/>
                  </a:lnTo>
                  <a:lnTo>
                    <a:pt x="2067" y="24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31"/>
            <p:cNvSpPr/>
            <p:nvPr/>
          </p:nvSpPr>
          <p:spPr>
            <a:xfrm>
              <a:off x="6547525" y="2678150"/>
              <a:ext cx="67725" cy="59400"/>
            </a:xfrm>
            <a:custGeom>
              <a:avLst/>
              <a:gdLst/>
              <a:ahLst/>
              <a:cxnLst/>
              <a:rect l="l" t="t" r="r" b="b"/>
              <a:pathLst>
                <a:path w="2709" h="2376" extrusionOk="0">
                  <a:moveTo>
                    <a:pt x="1711" y="1"/>
                  </a:moveTo>
                  <a:lnTo>
                    <a:pt x="1473" y="24"/>
                  </a:lnTo>
                  <a:lnTo>
                    <a:pt x="1236" y="72"/>
                  </a:lnTo>
                  <a:lnTo>
                    <a:pt x="761" y="214"/>
                  </a:lnTo>
                  <a:lnTo>
                    <a:pt x="499" y="309"/>
                  </a:lnTo>
                  <a:lnTo>
                    <a:pt x="381" y="357"/>
                  </a:lnTo>
                  <a:lnTo>
                    <a:pt x="262" y="452"/>
                  </a:lnTo>
                  <a:lnTo>
                    <a:pt x="143" y="571"/>
                  </a:lnTo>
                  <a:lnTo>
                    <a:pt x="72" y="737"/>
                  </a:lnTo>
                  <a:lnTo>
                    <a:pt x="24" y="927"/>
                  </a:lnTo>
                  <a:lnTo>
                    <a:pt x="0" y="1117"/>
                  </a:lnTo>
                  <a:lnTo>
                    <a:pt x="24" y="1307"/>
                  </a:lnTo>
                  <a:lnTo>
                    <a:pt x="72" y="1497"/>
                  </a:lnTo>
                  <a:lnTo>
                    <a:pt x="143" y="1663"/>
                  </a:lnTo>
                  <a:lnTo>
                    <a:pt x="262" y="1806"/>
                  </a:lnTo>
                  <a:lnTo>
                    <a:pt x="476" y="1996"/>
                  </a:lnTo>
                  <a:lnTo>
                    <a:pt x="737" y="2162"/>
                  </a:lnTo>
                  <a:lnTo>
                    <a:pt x="998" y="2281"/>
                  </a:lnTo>
                  <a:lnTo>
                    <a:pt x="1283" y="2352"/>
                  </a:lnTo>
                  <a:lnTo>
                    <a:pt x="1449" y="2376"/>
                  </a:lnTo>
                  <a:lnTo>
                    <a:pt x="1592" y="2376"/>
                  </a:lnTo>
                  <a:lnTo>
                    <a:pt x="1734" y="2352"/>
                  </a:lnTo>
                  <a:lnTo>
                    <a:pt x="1877" y="2328"/>
                  </a:lnTo>
                  <a:lnTo>
                    <a:pt x="2020" y="2281"/>
                  </a:lnTo>
                  <a:lnTo>
                    <a:pt x="2162" y="2233"/>
                  </a:lnTo>
                  <a:lnTo>
                    <a:pt x="2281" y="2138"/>
                  </a:lnTo>
                  <a:lnTo>
                    <a:pt x="2400" y="2043"/>
                  </a:lnTo>
                  <a:lnTo>
                    <a:pt x="2518" y="1901"/>
                  </a:lnTo>
                  <a:lnTo>
                    <a:pt x="2613" y="1687"/>
                  </a:lnTo>
                  <a:lnTo>
                    <a:pt x="2685" y="1473"/>
                  </a:lnTo>
                  <a:lnTo>
                    <a:pt x="2708" y="1236"/>
                  </a:lnTo>
                  <a:lnTo>
                    <a:pt x="2708" y="1022"/>
                  </a:lnTo>
                  <a:lnTo>
                    <a:pt x="2685" y="784"/>
                  </a:lnTo>
                  <a:lnTo>
                    <a:pt x="2613" y="571"/>
                  </a:lnTo>
                  <a:lnTo>
                    <a:pt x="2518" y="381"/>
                  </a:lnTo>
                  <a:lnTo>
                    <a:pt x="2447" y="286"/>
                  </a:lnTo>
                  <a:lnTo>
                    <a:pt x="2352" y="214"/>
                  </a:lnTo>
                  <a:lnTo>
                    <a:pt x="2257" y="143"/>
                  </a:lnTo>
                  <a:lnTo>
                    <a:pt x="2162" y="96"/>
                  </a:lnTo>
                  <a:lnTo>
                    <a:pt x="1948" y="24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rgbClr val="8F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8" name="Google Shape;1998;p31"/>
          <p:cNvGrpSpPr/>
          <p:nvPr/>
        </p:nvGrpSpPr>
        <p:grpSpPr>
          <a:xfrm rot="2368234">
            <a:off x="4467842" y="4242101"/>
            <a:ext cx="924317" cy="867051"/>
            <a:chOff x="5100975" y="739900"/>
            <a:chExt cx="671050" cy="629475"/>
          </a:xfrm>
        </p:grpSpPr>
        <p:sp>
          <p:nvSpPr>
            <p:cNvPr id="1999" name="Google Shape;1999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31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1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31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31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31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31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31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31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1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1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3" name="Google Shape;202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24" name="Google Shape;2024;p32"/>
          <p:cNvGrpSpPr/>
          <p:nvPr/>
        </p:nvGrpSpPr>
        <p:grpSpPr>
          <a:xfrm rot="-669090">
            <a:off x="441236" y="2552476"/>
            <a:ext cx="543964" cy="660337"/>
            <a:chOff x="3703100" y="2534450"/>
            <a:chExt cx="543975" cy="660350"/>
          </a:xfrm>
        </p:grpSpPr>
        <p:sp>
          <p:nvSpPr>
            <p:cNvPr id="2025" name="Google Shape;2025;p32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2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2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2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2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2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2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2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2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2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2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2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2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2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2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2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2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2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2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2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2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2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2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2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2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2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2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2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3" name="Google Shape;2053;p32"/>
          <p:cNvSpPr/>
          <p:nvPr/>
        </p:nvSpPr>
        <p:spPr>
          <a:xfrm>
            <a:off x="150988" y="898925"/>
            <a:ext cx="463063" cy="480848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4" name="Google Shape;2054;p32"/>
          <p:cNvGrpSpPr/>
          <p:nvPr/>
        </p:nvGrpSpPr>
        <p:grpSpPr>
          <a:xfrm rot="-534048">
            <a:off x="189029" y="278684"/>
            <a:ext cx="387003" cy="521632"/>
            <a:chOff x="3000200" y="318325"/>
            <a:chExt cx="1296075" cy="1746950"/>
          </a:xfrm>
        </p:grpSpPr>
        <p:sp>
          <p:nvSpPr>
            <p:cNvPr id="2055" name="Google Shape;2055;p32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2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2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2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2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2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2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2" name="Google Shape;2062;p32"/>
          <p:cNvGrpSpPr/>
          <p:nvPr/>
        </p:nvGrpSpPr>
        <p:grpSpPr>
          <a:xfrm rot="-420499">
            <a:off x="181722" y="1582874"/>
            <a:ext cx="401614" cy="527866"/>
            <a:chOff x="1391550" y="1144975"/>
            <a:chExt cx="545075" cy="716425"/>
          </a:xfrm>
        </p:grpSpPr>
        <p:sp>
          <p:nvSpPr>
            <p:cNvPr id="2063" name="Google Shape;2063;p32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2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2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2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2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2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2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2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2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2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2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2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2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2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7" name="Google Shape;2077;p32"/>
          <p:cNvGrpSpPr/>
          <p:nvPr/>
        </p:nvGrpSpPr>
        <p:grpSpPr>
          <a:xfrm rot="-5400000" flipH="1">
            <a:off x="6595065" y="1294148"/>
            <a:ext cx="3851452" cy="1263131"/>
            <a:chOff x="238125" y="548775"/>
            <a:chExt cx="2842400" cy="932200"/>
          </a:xfrm>
        </p:grpSpPr>
        <p:sp>
          <p:nvSpPr>
            <p:cNvPr id="2078" name="Google Shape;2078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0" name="Google Shape;2080;p32"/>
          <p:cNvGrpSpPr/>
          <p:nvPr/>
        </p:nvGrpSpPr>
        <p:grpSpPr>
          <a:xfrm rot="699803">
            <a:off x="8596499" y="4347200"/>
            <a:ext cx="435936" cy="606104"/>
            <a:chOff x="2270250" y="238125"/>
            <a:chExt cx="513575" cy="714050"/>
          </a:xfrm>
        </p:grpSpPr>
        <p:sp>
          <p:nvSpPr>
            <p:cNvPr id="2081" name="Google Shape;2081;p3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5" name="Google Shape;2095;p32"/>
          <p:cNvGrpSpPr/>
          <p:nvPr/>
        </p:nvGrpSpPr>
        <p:grpSpPr>
          <a:xfrm rot="-648264">
            <a:off x="8251304" y="3074635"/>
            <a:ext cx="462800" cy="599143"/>
            <a:chOff x="2251625" y="1144975"/>
            <a:chExt cx="550825" cy="713100"/>
          </a:xfrm>
        </p:grpSpPr>
        <p:sp>
          <p:nvSpPr>
            <p:cNvPr id="2096" name="Google Shape;2096;p32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2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2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2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2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2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2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2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2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2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2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2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8" name="Google Shape;2108;p32"/>
          <p:cNvGrpSpPr/>
          <p:nvPr/>
        </p:nvGrpSpPr>
        <p:grpSpPr>
          <a:xfrm>
            <a:off x="8541645" y="3711844"/>
            <a:ext cx="545664" cy="541490"/>
            <a:chOff x="4990425" y="4016375"/>
            <a:chExt cx="1232025" cy="1222600"/>
          </a:xfrm>
        </p:grpSpPr>
        <p:sp>
          <p:nvSpPr>
            <p:cNvPr id="2109" name="Google Shape;2109;p32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32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32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2" name="Google Shape;2112;p32"/>
          <p:cNvGrpSpPr/>
          <p:nvPr/>
        </p:nvGrpSpPr>
        <p:grpSpPr>
          <a:xfrm>
            <a:off x="8430763" y="2506088"/>
            <a:ext cx="447775" cy="447175"/>
            <a:chOff x="5760700" y="2457850"/>
            <a:chExt cx="447775" cy="447175"/>
          </a:xfrm>
        </p:grpSpPr>
        <p:sp>
          <p:nvSpPr>
            <p:cNvPr id="2113" name="Google Shape;2113;p32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32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32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32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32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8" name="Google Shape;2118;p32"/>
          <p:cNvSpPr/>
          <p:nvPr/>
        </p:nvSpPr>
        <p:spPr>
          <a:xfrm rot="8100000">
            <a:off x="-580547" y="3104419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19" name="Google Shape;2119;p32"/>
          <p:cNvGrpSpPr/>
          <p:nvPr/>
        </p:nvGrpSpPr>
        <p:grpSpPr>
          <a:xfrm rot="389517" flipH="1">
            <a:off x="2922097" y="4289521"/>
            <a:ext cx="3851419" cy="1263120"/>
            <a:chOff x="238125" y="548775"/>
            <a:chExt cx="2842400" cy="932200"/>
          </a:xfrm>
        </p:grpSpPr>
        <p:sp>
          <p:nvSpPr>
            <p:cNvPr id="2120" name="Google Shape;2120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22" name="Google Shape;2122;p32"/>
          <p:cNvSpPr/>
          <p:nvPr/>
        </p:nvSpPr>
        <p:spPr>
          <a:xfrm rot="2179724">
            <a:off x="4016335" y="-112873"/>
            <a:ext cx="1111330" cy="983051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7"/>
          <p:cNvSpPr txBox="1">
            <a:spLocks noGrp="1"/>
          </p:cNvSpPr>
          <p:nvPr>
            <p:ph type="title"/>
          </p:nvPr>
        </p:nvSpPr>
        <p:spPr>
          <a:xfrm>
            <a:off x="713232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10" name="Google Shape;410;p7"/>
          <p:cNvSpPr txBox="1">
            <a:spLocks noGrp="1"/>
          </p:cNvSpPr>
          <p:nvPr>
            <p:ph type="subTitle" idx="1"/>
          </p:nvPr>
        </p:nvSpPr>
        <p:spPr>
          <a:xfrm>
            <a:off x="3311522" y="2251650"/>
            <a:ext cx="37878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411" name="Google Shape;411;p7"/>
          <p:cNvGrpSpPr/>
          <p:nvPr/>
        </p:nvGrpSpPr>
        <p:grpSpPr>
          <a:xfrm flipH="1">
            <a:off x="-1" y="3880364"/>
            <a:ext cx="3851452" cy="1263131"/>
            <a:chOff x="238125" y="548775"/>
            <a:chExt cx="2842400" cy="932200"/>
          </a:xfrm>
        </p:grpSpPr>
        <p:sp>
          <p:nvSpPr>
            <p:cNvPr id="412" name="Google Shape;412;p7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4" name="Google Shape;414;p7"/>
          <p:cNvSpPr/>
          <p:nvPr/>
        </p:nvSpPr>
        <p:spPr>
          <a:xfrm rot="-4892589" flipH="1">
            <a:off x="3689007" y="3120100"/>
            <a:ext cx="1516033" cy="3092002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5" name="Google Shape;415;p7"/>
          <p:cNvGrpSpPr/>
          <p:nvPr/>
        </p:nvGrpSpPr>
        <p:grpSpPr>
          <a:xfrm rot="-648422">
            <a:off x="8159027" y="267307"/>
            <a:ext cx="610455" cy="790297"/>
            <a:chOff x="2251625" y="1144975"/>
            <a:chExt cx="550825" cy="713100"/>
          </a:xfrm>
        </p:grpSpPr>
        <p:sp>
          <p:nvSpPr>
            <p:cNvPr id="416" name="Google Shape;416;p7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8" name="Google Shape;428;p7"/>
          <p:cNvGrpSpPr/>
          <p:nvPr/>
        </p:nvGrpSpPr>
        <p:grpSpPr>
          <a:xfrm>
            <a:off x="8041375" y="1294013"/>
            <a:ext cx="995300" cy="700150"/>
            <a:chOff x="2038000" y="2627075"/>
            <a:chExt cx="995300" cy="700150"/>
          </a:xfrm>
        </p:grpSpPr>
        <p:sp>
          <p:nvSpPr>
            <p:cNvPr id="429" name="Google Shape;429;p7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7" name="Google Shape;437;p7"/>
          <p:cNvGrpSpPr/>
          <p:nvPr/>
        </p:nvGrpSpPr>
        <p:grpSpPr>
          <a:xfrm rot="-949166">
            <a:off x="435882" y="238635"/>
            <a:ext cx="441819" cy="815168"/>
            <a:chOff x="1400150" y="238125"/>
            <a:chExt cx="388525" cy="716900"/>
          </a:xfrm>
        </p:grpSpPr>
        <p:sp>
          <p:nvSpPr>
            <p:cNvPr id="438" name="Google Shape;438;p7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4" name="Google Shape;444;p7"/>
          <p:cNvGrpSpPr/>
          <p:nvPr/>
        </p:nvGrpSpPr>
        <p:grpSpPr>
          <a:xfrm>
            <a:off x="363813" y="1203500"/>
            <a:ext cx="548725" cy="598600"/>
            <a:chOff x="5261300" y="4859875"/>
            <a:chExt cx="548725" cy="598600"/>
          </a:xfrm>
        </p:grpSpPr>
        <p:sp>
          <p:nvSpPr>
            <p:cNvPr id="445" name="Google Shape;445;p7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14554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82168"/>
            <a:ext cx="77175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fa Slab One"/>
              <a:buNone/>
              <a:defRPr sz="28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5" r:id="rId4"/>
    <p:sldLayoutId id="2147483658" r:id="rId5"/>
    <p:sldLayoutId id="2147483659" r:id="rId6"/>
    <p:sldLayoutId id="2147483677" r:id="rId7"/>
    <p:sldLayoutId id="2147483678" r:id="rId8"/>
    <p:sldLayoutId id="214748368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mp"/><Relationship Id="rId5" Type="http://schemas.openxmlformats.org/officeDocument/2006/relationships/image" Target="../media/image6.tmp"/><Relationship Id="rId4" Type="http://schemas.openxmlformats.org/officeDocument/2006/relationships/image" Target="../media/image5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" name="Google Shape;2137;p37"/>
          <p:cNvSpPr/>
          <p:nvPr/>
        </p:nvSpPr>
        <p:spPr>
          <a:xfrm>
            <a:off x="6873750" y="266554"/>
            <a:ext cx="1894034" cy="406901"/>
          </a:xfrm>
          <a:custGeom>
            <a:avLst/>
            <a:gdLst/>
            <a:ahLst/>
            <a:cxnLst/>
            <a:rect l="l" t="t" r="r" b="b"/>
            <a:pathLst>
              <a:path w="92437" h="15429" extrusionOk="0">
                <a:moveTo>
                  <a:pt x="0" y="1"/>
                </a:moveTo>
                <a:lnTo>
                  <a:pt x="7544" y="7715"/>
                </a:lnTo>
                <a:lnTo>
                  <a:pt x="0" y="15429"/>
                </a:lnTo>
                <a:lnTo>
                  <a:pt x="92436" y="15429"/>
                </a:lnTo>
                <a:lnTo>
                  <a:pt x="84893" y="7715"/>
                </a:lnTo>
                <a:lnTo>
                  <a:pt x="92436" y="1"/>
                </a:ln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8" name="Google Shape;2138;p37"/>
          <p:cNvSpPr/>
          <p:nvPr/>
        </p:nvSpPr>
        <p:spPr>
          <a:xfrm>
            <a:off x="2174167" y="3753426"/>
            <a:ext cx="4603500" cy="448200"/>
          </a:xfrm>
          <a:prstGeom prst="roundRect">
            <a:avLst>
              <a:gd name="adj" fmla="val 43507"/>
            </a:avLst>
          </a:pr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9" name="Google Shape;2139;p37"/>
          <p:cNvSpPr txBox="1">
            <a:spLocks noGrp="1"/>
          </p:cNvSpPr>
          <p:nvPr>
            <p:ph type="ctrTitle"/>
          </p:nvPr>
        </p:nvSpPr>
        <p:spPr>
          <a:xfrm>
            <a:off x="603338" y="1469340"/>
            <a:ext cx="7541958" cy="16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bg-BG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91</a:t>
            </a:r>
            <a:r>
              <a:rPr lang="bg-BG" sz="4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</a:t>
            </a:r>
            <a:r>
              <a:rPr lang="ru-RU" sz="4000" dirty="0" smtClean="0"/>
              <a:t> Упражение. Действия с десетични дроби</a:t>
            </a:r>
            <a:endParaRPr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40" name="Google Shape;2140;p37"/>
          <p:cNvSpPr txBox="1">
            <a:spLocks noGrp="1"/>
          </p:cNvSpPr>
          <p:nvPr>
            <p:ph type="subTitle" idx="1"/>
          </p:nvPr>
        </p:nvSpPr>
        <p:spPr>
          <a:xfrm>
            <a:off x="2174167" y="3876276"/>
            <a:ext cx="5025600" cy="2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>
                <a:solidFill>
                  <a:schemeClr val="dk1"/>
                </a:solidFill>
              </a:rPr>
              <a:t>Десетични дроби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141" name="Google Shape;2141;p37"/>
          <p:cNvSpPr txBox="1">
            <a:spLocks noGrp="1"/>
          </p:cNvSpPr>
          <p:nvPr>
            <p:ph type="ctrTitle"/>
          </p:nvPr>
        </p:nvSpPr>
        <p:spPr>
          <a:xfrm>
            <a:off x="6777667" y="245904"/>
            <a:ext cx="20862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chemeClr val="lt1"/>
                </a:solidFill>
              </a:rPr>
              <a:t>V </a:t>
            </a:r>
            <a:r>
              <a:rPr lang="bg-BG" sz="1800" dirty="0" smtClean="0">
                <a:solidFill>
                  <a:schemeClr val="lt1"/>
                </a:solidFill>
              </a:rPr>
              <a:t>клас</a:t>
            </a:r>
            <a:endParaRPr sz="1800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41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3" name="Google Shape;2163;p40"/>
          <p:cNvSpPr/>
          <p:nvPr/>
        </p:nvSpPr>
        <p:spPr>
          <a:xfrm>
            <a:off x="919574" y="2941225"/>
            <a:ext cx="888300" cy="888300"/>
          </a:xfrm>
          <a:prstGeom prst="ellipse">
            <a:avLst/>
          </a:prstGeom>
          <a:solidFill>
            <a:schemeClr val="accent4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4" name="Google Shape;2164;p40"/>
          <p:cNvSpPr/>
          <p:nvPr/>
        </p:nvSpPr>
        <p:spPr>
          <a:xfrm>
            <a:off x="4956522" y="2941225"/>
            <a:ext cx="888300" cy="888300"/>
          </a:xfrm>
          <a:prstGeom prst="ellipse">
            <a:avLst/>
          </a:prstGeom>
          <a:solidFill>
            <a:schemeClr val="dk2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5" name="Google Shape;2165;p40"/>
          <p:cNvSpPr/>
          <p:nvPr/>
        </p:nvSpPr>
        <p:spPr>
          <a:xfrm>
            <a:off x="4956522" y="1463800"/>
            <a:ext cx="888300" cy="888300"/>
          </a:xfrm>
          <a:prstGeom prst="ellipse">
            <a:avLst/>
          </a:prstGeom>
          <a:solidFill>
            <a:schemeClr val="accent3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6" name="Google Shape;2166;p40"/>
          <p:cNvSpPr/>
          <p:nvPr/>
        </p:nvSpPr>
        <p:spPr>
          <a:xfrm>
            <a:off x="919574" y="1463800"/>
            <a:ext cx="888300" cy="888300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8" name="Google Shape;2168;p40"/>
          <p:cNvSpPr txBox="1">
            <a:spLocks noGrp="1"/>
          </p:cNvSpPr>
          <p:nvPr>
            <p:ph type="subTitle" idx="2"/>
          </p:nvPr>
        </p:nvSpPr>
        <p:spPr>
          <a:xfrm>
            <a:off x="2014494" y="1569341"/>
            <a:ext cx="2742701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dirty="0" smtClean="0"/>
              <a:t>деление на </a:t>
            </a:r>
            <a:r>
              <a:rPr lang="ru-RU" dirty="0" smtClean="0"/>
              <a:t>десетични дроби;</a:t>
            </a:r>
            <a:endParaRPr sz="2000" dirty="0"/>
          </a:p>
        </p:txBody>
      </p:sp>
      <p:sp>
        <p:nvSpPr>
          <p:cNvPr id="2170" name="Google Shape;2170;p40"/>
          <p:cNvSpPr txBox="1">
            <a:spLocks noGrp="1"/>
          </p:cNvSpPr>
          <p:nvPr>
            <p:ph type="subTitle" idx="4"/>
          </p:nvPr>
        </p:nvSpPr>
        <p:spPr>
          <a:xfrm>
            <a:off x="2014494" y="3184225"/>
            <a:ext cx="2552597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dirty="0" smtClean="0"/>
              <a:t>умножение на </a:t>
            </a:r>
            <a:r>
              <a:rPr lang="ru-RU" dirty="0"/>
              <a:t>десетични дроби;</a:t>
            </a:r>
            <a:endParaRPr lang="ru-RU" sz="2000" dirty="0"/>
          </a:p>
        </p:txBody>
      </p:sp>
      <p:sp>
        <p:nvSpPr>
          <p:cNvPr id="2171" name="Google Shape;2171;p40"/>
          <p:cNvSpPr txBox="1">
            <a:spLocks noGrp="1"/>
          </p:cNvSpPr>
          <p:nvPr>
            <p:ph type="title"/>
          </p:nvPr>
        </p:nvSpPr>
        <p:spPr>
          <a:xfrm>
            <a:off x="867074" y="1726150"/>
            <a:ext cx="993300" cy="3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172" name="Google Shape;2172;p40"/>
          <p:cNvSpPr txBox="1">
            <a:spLocks noGrp="1"/>
          </p:cNvSpPr>
          <p:nvPr>
            <p:ph type="title" idx="5"/>
          </p:nvPr>
        </p:nvSpPr>
        <p:spPr>
          <a:xfrm>
            <a:off x="965924" y="3239125"/>
            <a:ext cx="7956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174" name="Google Shape;2174;p40"/>
          <p:cNvSpPr txBox="1">
            <a:spLocks noGrp="1"/>
          </p:cNvSpPr>
          <p:nvPr>
            <p:ph type="subTitle" idx="8"/>
          </p:nvPr>
        </p:nvSpPr>
        <p:spPr>
          <a:xfrm>
            <a:off x="5890422" y="1686382"/>
            <a:ext cx="2489731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dirty="0" smtClean="0"/>
              <a:t>Как да намираме колко струва </a:t>
            </a:r>
            <a:r>
              <a:rPr lang="ru-RU" dirty="0" smtClean="0"/>
              <a:t>количество </a:t>
            </a:r>
            <a:r>
              <a:rPr lang="ru-RU" dirty="0" smtClean="0"/>
              <a:t>от един продукт;</a:t>
            </a:r>
            <a:endParaRPr lang="ru-RU" dirty="0"/>
          </a:p>
        </p:txBody>
      </p:sp>
      <p:sp>
        <p:nvSpPr>
          <p:cNvPr id="2175" name="Google Shape;2175;p40"/>
          <p:cNvSpPr txBox="1">
            <a:spLocks noGrp="1"/>
          </p:cNvSpPr>
          <p:nvPr>
            <p:ph type="subTitle" idx="13"/>
          </p:nvPr>
        </p:nvSpPr>
        <p:spPr>
          <a:xfrm>
            <a:off x="5952356" y="3037975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Как да намираме единчна цена на продукт.</a:t>
            </a:r>
            <a:endParaRPr dirty="0"/>
          </a:p>
        </p:txBody>
      </p:sp>
      <p:sp>
        <p:nvSpPr>
          <p:cNvPr id="2176" name="Google Shape;2176;p40"/>
          <p:cNvSpPr txBox="1">
            <a:spLocks noGrp="1"/>
          </p:cNvSpPr>
          <p:nvPr>
            <p:ph type="title" idx="14"/>
          </p:nvPr>
        </p:nvSpPr>
        <p:spPr>
          <a:xfrm>
            <a:off x="5002122" y="1761700"/>
            <a:ext cx="7971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177" name="Google Shape;2177;p40"/>
          <p:cNvSpPr txBox="1">
            <a:spLocks noGrp="1"/>
          </p:cNvSpPr>
          <p:nvPr>
            <p:ph type="title" idx="15"/>
          </p:nvPr>
        </p:nvSpPr>
        <p:spPr>
          <a:xfrm>
            <a:off x="5001222" y="3239125"/>
            <a:ext cx="7989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178" name="Google Shape;2178;p40"/>
          <p:cNvSpPr txBox="1">
            <a:spLocks noGrp="1"/>
          </p:cNvSpPr>
          <p:nvPr>
            <p:ph type="title" idx="6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В този урок ще затвърдим</a:t>
            </a:r>
            <a:endParaRPr dirty="0"/>
          </a:p>
        </p:txBody>
      </p:sp>
      <p:sp>
        <p:nvSpPr>
          <p:cNvPr id="2180" name="Google Shape;2180;p40"/>
          <p:cNvSpPr/>
          <p:nvPr/>
        </p:nvSpPr>
        <p:spPr>
          <a:xfrm rot="1702118">
            <a:off x="8271078" y="673651"/>
            <a:ext cx="1262595" cy="1116856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84" y="1102288"/>
            <a:ext cx="8678486" cy="1028844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3805554" y="1579541"/>
            <a:ext cx="822960" cy="23029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18,9</a:t>
            </a:r>
            <a:endParaRPr lang="bg-BG" dirty="0"/>
          </a:p>
        </p:txBody>
      </p:sp>
      <p:sp>
        <p:nvSpPr>
          <p:cNvPr id="19" name="Rounded Rectangle 18"/>
          <p:cNvSpPr/>
          <p:nvPr/>
        </p:nvSpPr>
        <p:spPr>
          <a:xfrm>
            <a:off x="8109020" y="1501563"/>
            <a:ext cx="841870" cy="23029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1,7</a:t>
            </a:r>
            <a:endParaRPr lang="bg-BG" dirty="0"/>
          </a:p>
        </p:txBody>
      </p:sp>
      <p:sp>
        <p:nvSpPr>
          <p:cNvPr id="20" name="Rounded Rectangle 19"/>
          <p:cNvSpPr/>
          <p:nvPr/>
        </p:nvSpPr>
        <p:spPr>
          <a:xfrm>
            <a:off x="3785587" y="1880519"/>
            <a:ext cx="862895" cy="23029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120</a:t>
            </a:r>
            <a:endParaRPr lang="bg-BG" dirty="0"/>
          </a:p>
        </p:txBody>
      </p:sp>
      <p:sp>
        <p:nvSpPr>
          <p:cNvPr id="21" name="Rounded Rectangle 20"/>
          <p:cNvSpPr/>
          <p:nvPr/>
        </p:nvSpPr>
        <p:spPr>
          <a:xfrm>
            <a:off x="8109021" y="1816347"/>
            <a:ext cx="801800" cy="23029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13,221</a:t>
            </a:r>
            <a:endParaRPr lang="bg-BG" dirty="0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85" y="2316963"/>
            <a:ext cx="7954485" cy="2314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83359" y="1102379"/>
            <a:ext cx="482237" cy="50075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550" y="162831"/>
            <a:ext cx="3153814" cy="1136509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550" y="1299340"/>
            <a:ext cx="3165855" cy="77216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550" y="2071500"/>
            <a:ext cx="3176597" cy="630813"/>
          </a:xfrm>
          <a:prstGeom prst="rect">
            <a:avLst/>
          </a:prstGeom>
        </p:spPr>
      </p:pic>
      <p:pic>
        <p:nvPicPr>
          <p:cNvPr id="30" name="Picture 29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05" y="2702313"/>
            <a:ext cx="7254967" cy="2235447"/>
          </a:xfrm>
          <a:prstGeom prst="rect">
            <a:avLst/>
          </a:prstGeom>
        </p:spPr>
      </p:pic>
      <p:sp>
        <p:nvSpPr>
          <p:cNvPr id="37" name="Rounded Rectangle 36"/>
          <p:cNvSpPr/>
          <p:nvPr/>
        </p:nvSpPr>
        <p:spPr>
          <a:xfrm>
            <a:off x="4869147" y="562187"/>
            <a:ext cx="822960" cy="28404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5,096</a:t>
            </a:r>
            <a:endParaRPr lang="bg-BG" dirty="0"/>
          </a:p>
        </p:txBody>
      </p:sp>
      <p:sp>
        <p:nvSpPr>
          <p:cNvPr id="38" name="Rounded Rectangle 37"/>
          <p:cNvSpPr/>
          <p:nvPr/>
        </p:nvSpPr>
        <p:spPr>
          <a:xfrm>
            <a:off x="4869147" y="903055"/>
            <a:ext cx="822960" cy="28404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484,9</a:t>
            </a:r>
            <a:endParaRPr lang="bg-BG" dirty="0"/>
          </a:p>
        </p:txBody>
      </p:sp>
      <p:sp>
        <p:nvSpPr>
          <p:cNvPr id="39" name="Rounded Rectangle 38"/>
          <p:cNvSpPr/>
          <p:nvPr/>
        </p:nvSpPr>
        <p:spPr>
          <a:xfrm>
            <a:off x="4869147" y="1430744"/>
            <a:ext cx="822960" cy="28404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14,35</a:t>
            </a:r>
            <a:endParaRPr lang="bg-BG" dirty="0"/>
          </a:p>
        </p:txBody>
      </p:sp>
      <p:sp>
        <p:nvSpPr>
          <p:cNvPr id="40" name="Rounded Rectangle 39"/>
          <p:cNvSpPr/>
          <p:nvPr/>
        </p:nvSpPr>
        <p:spPr>
          <a:xfrm>
            <a:off x="4869147" y="1754775"/>
            <a:ext cx="822960" cy="28404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0,75</a:t>
            </a:r>
            <a:endParaRPr lang="bg-BG" dirty="0"/>
          </a:p>
        </p:txBody>
      </p:sp>
      <p:sp>
        <p:nvSpPr>
          <p:cNvPr id="41" name="Rounded Rectangle 40"/>
          <p:cNvSpPr/>
          <p:nvPr/>
        </p:nvSpPr>
        <p:spPr>
          <a:xfrm>
            <a:off x="4869147" y="2092256"/>
            <a:ext cx="822960" cy="28404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18,9</a:t>
            </a:r>
            <a:endParaRPr lang="bg-BG" dirty="0"/>
          </a:p>
        </p:txBody>
      </p:sp>
      <p:sp>
        <p:nvSpPr>
          <p:cNvPr id="42" name="Rounded Rectangle 41"/>
          <p:cNvSpPr/>
          <p:nvPr/>
        </p:nvSpPr>
        <p:spPr>
          <a:xfrm>
            <a:off x="4869147" y="2418269"/>
            <a:ext cx="822960" cy="28404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0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83359" y="1102379"/>
            <a:ext cx="482237" cy="50075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3" y="790590"/>
            <a:ext cx="7903721" cy="387938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249333" y="1825997"/>
            <a:ext cx="922423" cy="28404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8,40 лв.</a:t>
            </a:r>
            <a:endParaRPr lang="bg-BG" dirty="0"/>
          </a:p>
        </p:txBody>
      </p:sp>
      <p:sp>
        <p:nvSpPr>
          <p:cNvPr id="9" name="Rounded Rectangle 8"/>
          <p:cNvSpPr/>
          <p:nvPr/>
        </p:nvSpPr>
        <p:spPr>
          <a:xfrm>
            <a:off x="6311867" y="2617585"/>
            <a:ext cx="822960" cy="28404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7</a:t>
            </a:r>
            <a:endParaRPr lang="bg-BG" dirty="0"/>
          </a:p>
        </p:txBody>
      </p:sp>
      <p:sp>
        <p:nvSpPr>
          <p:cNvPr id="10" name="Rounded Rectangle 9"/>
          <p:cNvSpPr/>
          <p:nvPr/>
        </p:nvSpPr>
        <p:spPr>
          <a:xfrm>
            <a:off x="4604043" y="3098035"/>
            <a:ext cx="822960" cy="28404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40 ст</a:t>
            </a:r>
            <a:endParaRPr lang="bg-BG" dirty="0"/>
          </a:p>
        </p:txBody>
      </p:sp>
      <p:sp>
        <p:nvSpPr>
          <p:cNvPr id="6" name="Rounded Rectangle 5"/>
          <p:cNvSpPr/>
          <p:nvPr/>
        </p:nvSpPr>
        <p:spPr>
          <a:xfrm>
            <a:off x="1063663" y="3382079"/>
            <a:ext cx="7903721" cy="12879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9723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83359" y="1102379"/>
            <a:ext cx="482237" cy="50075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37" y="792247"/>
            <a:ext cx="7988072" cy="369169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86621" y="1122465"/>
            <a:ext cx="822960" cy="23029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1,08</a:t>
            </a:r>
            <a:endParaRPr lang="bg-BG" dirty="0"/>
          </a:p>
        </p:txBody>
      </p:sp>
      <p:sp>
        <p:nvSpPr>
          <p:cNvPr id="11" name="Rounded Rectangle 10"/>
          <p:cNvSpPr/>
          <p:nvPr/>
        </p:nvSpPr>
        <p:spPr>
          <a:xfrm>
            <a:off x="486621" y="1352758"/>
            <a:ext cx="822960" cy="23029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0,75</a:t>
            </a:r>
            <a:endParaRPr lang="bg-BG" dirty="0"/>
          </a:p>
        </p:txBody>
      </p:sp>
      <p:sp>
        <p:nvSpPr>
          <p:cNvPr id="12" name="Rounded Rectangle 11"/>
          <p:cNvSpPr/>
          <p:nvPr/>
        </p:nvSpPr>
        <p:spPr>
          <a:xfrm>
            <a:off x="5068781" y="1122465"/>
            <a:ext cx="822960" cy="23029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5</a:t>
            </a:r>
            <a:endParaRPr lang="bg-BG" dirty="0"/>
          </a:p>
        </p:txBody>
      </p:sp>
      <p:sp>
        <p:nvSpPr>
          <p:cNvPr id="13" name="Rounded Rectangle 12"/>
          <p:cNvSpPr/>
          <p:nvPr/>
        </p:nvSpPr>
        <p:spPr>
          <a:xfrm>
            <a:off x="5068781" y="1352758"/>
            <a:ext cx="822960" cy="23029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0,8</a:t>
            </a:r>
            <a:endParaRPr lang="bg-BG" dirty="0"/>
          </a:p>
        </p:txBody>
      </p:sp>
      <p:sp>
        <p:nvSpPr>
          <p:cNvPr id="14" name="Rounded Rectangle 13"/>
          <p:cNvSpPr/>
          <p:nvPr/>
        </p:nvSpPr>
        <p:spPr>
          <a:xfrm>
            <a:off x="7561368" y="1122465"/>
            <a:ext cx="822960" cy="23029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165</a:t>
            </a:r>
            <a:endParaRPr lang="bg-BG" dirty="0"/>
          </a:p>
        </p:txBody>
      </p:sp>
      <p:sp>
        <p:nvSpPr>
          <p:cNvPr id="15" name="Rounded Rectangle 14"/>
          <p:cNvSpPr/>
          <p:nvPr/>
        </p:nvSpPr>
        <p:spPr>
          <a:xfrm>
            <a:off x="7561368" y="1352758"/>
            <a:ext cx="822960" cy="23029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41,25</a:t>
            </a:r>
            <a:endParaRPr lang="bg-BG" dirty="0"/>
          </a:p>
        </p:txBody>
      </p:sp>
      <p:sp>
        <p:nvSpPr>
          <p:cNvPr id="16" name="Rounded Rectangle 15"/>
          <p:cNvSpPr/>
          <p:nvPr/>
        </p:nvSpPr>
        <p:spPr>
          <a:xfrm>
            <a:off x="782137" y="1682976"/>
            <a:ext cx="7988072" cy="27264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230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930" y="167792"/>
            <a:ext cx="6184059" cy="2476016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71" y="2948335"/>
            <a:ext cx="8583223" cy="94310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267929" y="1682976"/>
            <a:ext cx="6184059" cy="9608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83359" y="1102379"/>
            <a:ext cx="482237" cy="50075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56" y="1007358"/>
            <a:ext cx="7828432" cy="2642789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760156" y="1940363"/>
            <a:ext cx="7828432" cy="170978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3654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3" name="Google Shape;2243;p44"/>
          <p:cNvSpPr/>
          <p:nvPr/>
        </p:nvSpPr>
        <p:spPr>
          <a:xfrm>
            <a:off x="414660" y="2361450"/>
            <a:ext cx="1060800" cy="1060800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44" name="Google Shape;2244;p44"/>
          <p:cNvGrpSpPr/>
          <p:nvPr/>
        </p:nvGrpSpPr>
        <p:grpSpPr>
          <a:xfrm>
            <a:off x="766139" y="2622606"/>
            <a:ext cx="357842" cy="538488"/>
            <a:chOff x="4418278" y="1772031"/>
            <a:chExt cx="357842" cy="538488"/>
          </a:xfrm>
        </p:grpSpPr>
        <p:sp>
          <p:nvSpPr>
            <p:cNvPr id="2245" name="Google Shape;2245;p44"/>
            <p:cNvSpPr/>
            <p:nvPr/>
          </p:nvSpPr>
          <p:spPr>
            <a:xfrm>
              <a:off x="4451119" y="1772031"/>
              <a:ext cx="211796" cy="214401"/>
            </a:xfrm>
            <a:custGeom>
              <a:avLst/>
              <a:gdLst/>
              <a:ahLst/>
              <a:cxnLst/>
              <a:rect l="l" t="t" r="r" b="b"/>
              <a:pathLst>
                <a:path w="6262" h="6339" extrusionOk="0">
                  <a:moveTo>
                    <a:pt x="307" y="1"/>
                  </a:moveTo>
                  <a:lnTo>
                    <a:pt x="230" y="26"/>
                  </a:lnTo>
                  <a:lnTo>
                    <a:pt x="154" y="52"/>
                  </a:lnTo>
                  <a:lnTo>
                    <a:pt x="77" y="103"/>
                  </a:lnTo>
                  <a:lnTo>
                    <a:pt x="26" y="179"/>
                  </a:lnTo>
                  <a:lnTo>
                    <a:pt x="0" y="256"/>
                  </a:lnTo>
                  <a:lnTo>
                    <a:pt x="0" y="333"/>
                  </a:lnTo>
                  <a:lnTo>
                    <a:pt x="0" y="409"/>
                  </a:lnTo>
                  <a:lnTo>
                    <a:pt x="26" y="486"/>
                  </a:lnTo>
                  <a:lnTo>
                    <a:pt x="3476" y="6338"/>
                  </a:lnTo>
                  <a:lnTo>
                    <a:pt x="6261" y="5188"/>
                  </a:lnTo>
                  <a:lnTo>
                    <a:pt x="3297" y="179"/>
                  </a:lnTo>
                  <a:lnTo>
                    <a:pt x="3246" y="103"/>
                  </a:lnTo>
                  <a:lnTo>
                    <a:pt x="3195" y="52"/>
                  </a:lnTo>
                  <a:lnTo>
                    <a:pt x="3118" y="26"/>
                  </a:lnTo>
                  <a:lnTo>
                    <a:pt x="304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44"/>
            <p:cNvSpPr/>
            <p:nvPr/>
          </p:nvSpPr>
          <p:spPr>
            <a:xfrm>
              <a:off x="4531481" y="1772031"/>
              <a:ext cx="211796" cy="214401"/>
            </a:xfrm>
            <a:custGeom>
              <a:avLst/>
              <a:gdLst/>
              <a:ahLst/>
              <a:cxnLst/>
              <a:rect l="l" t="t" r="r" b="b"/>
              <a:pathLst>
                <a:path w="6262" h="6339" extrusionOk="0">
                  <a:moveTo>
                    <a:pt x="3221" y="1"/>
                  </a:moveTo>
                  <a:lnTo>
                    <a:pt x="3144" y="26"/>
                  </a:lnTo>
                  <a:lnTo>
                    <a:pt x="3068" y="52"/>
                  </a:lnTo>
                  <a:lnTo>
                    <a:pt x="2991" y="103"/>
                  </a:lnTo>
                  <a:lnTo>
                    <a:pt x="2940" y="179"/>
                  </a:lnTo>
                  <a:lnTo>
                    <a:pt x="1" y="5188"/>
                  </a:lnTo>
                  <a:lnTo>
                    <a:pt x="2786" y="6338"/>
                  </a:lnTo>
                  <a:lnTo>
                    <a:pt x="6211" y="486"/>
                  </a:lnTo>
                  <a:lnTo>
                    <a:pt x="6262" y="409"/>
                  </a:lnTo>
                  <a:lnTo>
                    <a:pt x="6262" y="333"/>
                  </a:lnTo>
                  <a:lnTo>
                    <a:pt x="6262" y="256"/>
                  </a:lnTo>
                  <a:lnTo>
                    <a:pt x="6211" y="179"/>
                  </a:lnTo>
                  <a:lnTo>
                    <a:pt x="6160" y="103"/>
                  </a:lnTo>
                  <a:lnTo>
                    <a:pt x="6108" y="52"/>
                  </a:lnTo>
                  <a:lnTo>
                    <a:pt x="6032" y="26"/>
                  </a:lnTo>
                  <a:lnTo>
                    <a:pt x="59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44"/>
            <p:cNvSpPr/>
            <p:nvPr/>
          </p:nvSpPr>
          <p:spPr>
            <a:xfrm>
              <a:off x="4511628" y="1912056"/>
              <a:ext cx="171142" cy="76101"/>
            </a:xfrm>
            <a:custGeom>
              <a:avLst/>
              <a:gdLst/>
              <a:ahLst/>
              <a:cxnLst/>
              <a:rect l="l" t="t" r="r" b="b"/>
              <a:pathLst>
                <a:path w="5060" h="2250" extrusionOk="0">
                  <a:moveTo>
                    <a:pt x="537" y="0"/>
                  </a:moveTo>
                  <a:lnTo>
                    <a:pt x="435" y="26"/>
                  </a:lnTo>
                  <a:lnTo>
                    <a:pt x="332" y="52"/>
                  </a:lnTo>
                  <a:lnTo>
                    <a:pt x="230" y="103"/>
                  </a:lnTo>
                  <a:lnTo>
                    <a:pt x="154" y="154"/>
                  </a:lnTo>
                  <a:lnTo>
                    <a:pt x="77" y="256"/>
                  </a:lnTo>
                  <a:lnTo>
                    <a:pt x="51" y="333"/>
                  </a:lnTo>
                  <a:lnTo>
                    <a:pt x="0" y="435"/>
                  </a:lnTo>
                  <a:lnTo>
                    <a:pt x="0" y="563"/>
                  </a:lnTo>
                  <a:lnTo>
                    <a:pt x="0" y="2249"/>
                  </a:lnTo>
                  <a:lnTo>
                    <a:pt x="5060" y="2249"/>
                  </a:lnTo>
                  <a:lnTo>
                    <a:pt x="5060" y="563"/>
                  </a:lnTo>
                  <a:lnTo>
                    <a:pt x="5034" y="435"/>
                  </a:lnTo>
                  <a:lnTo>
                    <a:pt x="5009" y="333"/>
                  </a:lnTo>
                  <a:lnTo>
                    <a:pt x="4958" y="256"/>
                  </a:lnTo>
                  <a:lnTo>
                    <a:pt x="4907" y="154"/>
                  </a:lnTo>
                  <a:lnTo>
                    <a:pt x="4804" y="103"/>
                  </a:lnTo>
                  <a:lnTo>
                    <a:pt x="4728" y="52"/>
                  </a:lnTo>
                  <a:lnTo>
                    <a:pt x="4626" y="26"/>
                  </a:lnTo>
                  <a:lnTo>
                    <a:pt x="449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44"/>
            <p:cNvSpPr/>
            <p:nvPr/>
          </p:nvSpPr>
          <p:spPr>
            <a:xfrm>
              <a:off x="4418278" y="1952677"/>
              <a:ext cx="357842" cy="357842"/>
            </a:xfrm>
            <a:custGeom>
              <a:avLst/>
              <a:gdLst/>
              <a:ahLst/>
              <a:cxnLst/>
              <a:rect l="l" t="t" r="r" b="b"/>
              <a:pathLst>
                <a:path w="10580" h="10580" extrusionOk="0">
                  <a:moveTo>
                    <a:pt x="5290" y="0"/>
                  </a:moveTo>
                  <a:lnTo>
                    <a:pt x="4753" y="26"/>
                  </a:lnTo>
                  <a:lnTo>
                    <a:pt x="4217" y="103"/>
                  </a:lnTo>
                  <a:lnTo>
                    <a:pt x="3706" y="230"/>
                  </a:lnTo>
                  <a:lnTo>
                    <a:pt x="3220" y="409"/>
                  </a:lnTo>
                  <a:lnTo>
                    <a:pt x="2760" y="639"/>
                  </a:lnTo>
                  <a:lnTo>
                    <a:pt x="2326" y="895"/>
                  </a:lnTo>
                  <a:lnTo>
                    <a:pt x="1917" y="1202"/>
                  </a:lnTo>
                  <a:lnTo>
                    <a:pt x="1534" y="1534"/>
                  </a:lnTo>
                  <a:lnTo>
                    <a:pt x="1201" y="1917"/>
                  </a:lnTo>
                  <a:lnTo>
                    <a:pt x="895" y="2326"/>
                  </a:lnTo>
                  <a:lnTo>
                    <a:pt x="639" y="2760"/>
                  </a:lnTo>
                  <a:lnTo>
                    <a:pt x="409" y="3220"/>
                  </a:lnTo>
                  <a:lnTo>
                    <a:pt x="230" y="3706"/>
                  </a:lnTo>
                  <a:lnTo>
                    <a:pt x="103" y="4217"/>
                  </a:lnTo>
                  <a:lnTo>
                    <a:pt x="26" y="4754"/>
                  </a:lnTo>
                  <a:lnTo>
                    <a:pt x="0" y="5290"/>
                  </a:lnTo>
                  <a:lnTo>
                    <a:pt x="26" y="5827"/>
                  </a:lnTo>
                  <a:lnTo>
                    <a:pt x="103" y="6364"/>
                  </a:lnTo>
                  <a:lnTo>
                    <a:pt x="230" y="6875"/>
                  </a:lnTo>
                  <a:lnTo>
                    <a:pt x="409" y="7360"/>
                  </a:lnTo>
                  <a:lnTo>
                    <a:pt x="639" y="7820"/>
                  </a:lnTo>
                  <a:lnTo>
                    <a:pt x="895" y="8255"/>
                  </a:lnTo>
                  <a:lnTo>
                    <a:pt x="1201" y="8663"/>
                  </a:lnTo>
                  <a:lnTo>
                    <a:pt x="1534" y="9021"/>
                  </a:lnTo>
                  <a:lnTo>
                    <a:pt x="1917" y="9379"/>
                  </a:lnTo>
                  <a:lnTo>
                    <a:pt x="2326" y="9686"/>
                  </a:lnTo>
                  <a:lnTo>
                    <a:pt x="2760" y="9941"/>
                  </a:lnTo>
                  <a:lnTo>
                    <a:pt x="3220" y="10171"/>
                  </a:lnTo>
                  <a:lnTo>
                    <a:pt x="3706" y="10350"/>
                  </a:lnTo>
                  <a:lnTo>
                    <a:pt x="4217" y="10478"/>
                  </a:lnTo>
                  <a:lnTo>
                    <a:pt x="4753" y="10554"/>
                  </a:lnTo>
                  <a:lnTo>
                    <a:pt x="5290" y="10580"/>
                  </a:lnTo>
                  <a:lnTo>
                    <a:pt x="5827" y="10554"/>
                  </a:lnTo>
                  <a:lnTo>
                    <a:pt x="6363" y="10478"/>
                  </a:lnTo>
                  <a:lnTo>
                    <a:pt x="6849" y="10350"/>
                  </a:lnTo>
                  <a:lnTo>
                    <a:pt x="7334" y="10171"/>
                  </a:lnTo>
                  <a:lnTo>
                    <a:pt x="7820" y="9941"/>
                  </a:lnTo>
                  <a:lnTo>
                    <a:pt x="8254" y="9686"/>
                  </a:lnTo>
                  <a:lnTo>
                    <a:pt x="8663" y="9379"/>
                  </a:lnTo>
                  <a:lnTo>
                    <a:pt x="9021" y="9021"/>
                  </a:lnTo>
                  <a:lnTo>
                    <a:pt x="9379" y="8663"/>
                  </a:lnTo>
                  <a:lnTo>
                    <a:pt x="9685" y="8255"/>
                  </a:lnTo>
                  <a:lnTo>
                    <a:pt x="9941" y="7820"/>
                  </a:lnTo>
                  <a:lnTo>
                    <a:pt x="10171" y="7360"/>
                  </a:lnTo>
                  <a:lnTo>
                    <a:pt x="10350" y="6875"/>
                  </a:lnTo>
                  <a:lnTo>
                    <a:pt x="10478" y="6364"/>
                  </a:lnTo>
                  <a:lnTo>
                    <a:pt x="10554" y="5827"/>
                  </a:lnTo>
                  <a:lnTo>
                    <a:pt x="10580" y="5290"/>
                  </a:lnTo>
                  <a:lnTo>
                    <a:pt x="10554" y="4754"/>
                  </a:lnTo>
                  <a:lnTo>
                    <a:pt x="10478" y="4217"/>
                  </a:lnTo>
                  <a:lnTo>
                    <a:pt x="10350" y="3706"/>
                  </a:lnTo>
                  <a:lnTo>
                    <a:pt x="10171" y="3220"/>
                  </a:lnTo>
                  <a:lnTo>
                    <a:pt x="9941" y="2760"/>
                  </a:lnTo>
                  <a:lnTo>
                    <a:pt x="9685" y="2326"/>
                  </a:lnTo>
                  <a:lnTo>
                    <a:pt x="9379" y="1917"/>
                  </a:lnTo>
                  <a:lnTo>
                    <a:pt x="9021" y="1534"/>
                  </a:lnTo>
                  <a:lnTo>
                    <a:pt x="8663" y="1202"/>
                  </a:lnTo>
                  <a:lnTo>
                    <a:pt x="8254" y="895"/>
                  </a:lnTo>
                  <a:lnTo>
                    <a:pt x="7820" y="639"/>
                  </a:lnTo>
                  <a:lnTo>
                    <a:pt x="7334" y="409"/>
                  </a:lnTo>
                  <a:lnTo>
                    <a:pt x="6849" y="230"/>
                  </a:lnTo>
                  <a:lnTo>
                    <a:pt x="6363" y="103"/>
                  </a:lnTo>
                  <a:lnTo>
                    <a:pt x="5827" y="26"/>
                  </a:lnTo>
                  <a:lnTo>
                    <a:pt x="529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44"/>
            <p:cNvSpPr/>
            <p:nvPr/>
          </p:nvSpPr>
          <p:spPr>
            <a:xfrm>
              <a:off x="4489136" y="2023535"/>
              <a:ext cx="215246" cy="215246"/>
            </a:xfrm>
            <a:custGeom>
              <a:avLst/>
              <a:gdLst/>
              <a:ahLst/>
              <a:cxnLst/>
              <a:rect l="l" t="t" r="r" b="b"/>
              <a:pathLst>
                <a:path w="6364" h="6364" extrusionOk="0">
                  <a:moveTo>
                    <a:pt x="3195" y="1"/>
                  </a:moveTo>
                  <a:lnTo>
                    <a:pt x="2863" y="26"/>
                  </a:lnTo>
                  <a:lnTo>
                    <a:pt x="2556" y="78"/>
                  </a:lnTo>
                  <a:lnTo>
                    <a:pt x="2250" y="154"/>
                  </a:lnTo>
                  <a:lnTo>
                    <a:pt x="1943" y="256"/>
                  </a:lnTo>
                  <a:lnTo>
                    <a:pt x="1662" y="384"/>
                  </a:lnTo>
                  <a:lnTo>
                    <a:pt x="1406" y="563"/>
                  </a:lnTo>
                  <a:lnTo>
                    <a:pt x="1176" y="742"/>
                  </a:lnTo>
                  <a:lnTo>
                    <a:pt x="946" y="946"/>
                  </a:lnTo>
                  <a:lnTo>
                    <a:pt x="742" y="1176"/>
                  </a:lnTo>
                  <a:lnTo>
                    <a:pt x="563" y="1406"/>
                  </a:lnTo>
                  <a:lnTo>
                    <a:pt x="384" y="1688"/>
                  </a:lnTo>
                  <a:lnTo>
                    <a:pt x="256" y="1943"/>
                  </a:lnTo>
                  <a:lnTo>
                    <a:pt x="154" y="2250"/>
                  </a:lnTo>
                  <a:lnTo>
                    <a:pt x="77" y="2556"/>
                  </a:lnTo>
                  <a:lnTo>
                    <a:pt x="26" y="2863"/>
                  </a:lnTo>
                  <a:lnTo>
                    <a:pt x="1" y="3195"/>
                  </a:lnTo>
                  <a:lnTo>
                    <a:pt x="26" y="3527"/>
                  </a:lnTo>
                  <a:lnTo>
                    <a:pt x="77" y="3834"/>
                  </a:lnTo>
                  <a:lnTo>
                    <a:pt x="154" y="4141"/>
                  </a:lnTo>
                  <a:lnTo>
                    <a:pt x="256" y="4422"/>
                  </a:lnTo>
                  <a:lnTo>
                    <a:pt x="384" y="4703"/>
                  </a:lnTo>
                  <a:lnTo>
                    <a:pt x="563" y="4958"/>
                  </a:lnTo>
                  <a:lnTo>
                    <a:pt x="742" y="5214"/>
                  </a:lnTo>
                  <a:lnTo>
                    <a:pt x="946" y="5444"/>
                  </a:lnTo>
                  <a:lnTo>
                    <a:pt x="1176" y="5648"/>
                  </a:lnTo>
                  <a:lnTo>
                    <a:pt x="1406" y="5827"/>
                  </a:lnTo>
                  <a:lnTo>
                    <a:pt x="1662" y="5981"/>
                  </a:lnTo>
                  <a:lnTo>
                    <a:pt x="1943" y="6134"/>
                  </a:lnTo>
                  <a:lnTo>
                    <a:pt x="2250" y="6236"/>
                  </a:lnTo>
                  <a:lnTo>
                    <a:pt x="2556" y="6313"/>
                  </a:lnTo>
                  <a:lnTo>
                    <a:pt x="2863" y="6364"/>
                  </a:lnTo>
                  <a:lnTo>
                    <a:pt x="3527" y="6364"/>
                  </a:lnTo>
                  <a:lnTo>
                    <a:pt x="3834" y="6313"/>
                  </a:lnTo>
                  <a:lnTo>
                    <a:pt x="4141" y="6236"/>
                  </a:lnTo>
                  <a:lnTo>
                    <a:pt x="4422" y="6134"/>
                  </a:lnTo>
                  <a:lnTo>
                    <a:pt x="4703" y="5981"/>
                  </a:lnTo>
                  <a:lnTo>
                    <a:pt x="4958" y="5827"/>
                  </a:lnTo>
                  <a:lnTo>
                    <a:pt x="5214" y="5648"/>
                  </a:lnTo>
                  <a:lnTo>
                    <a:pt x="5444" y="5444"/>
                  </a:lnTo>
                  <a:lnTo>
                    <a:pt x="5648" y="5214"/>
                  </a:lnTo>
                  <a:lnTo>
                    <a:pt x="5827" y="4958"/>
                  </a:lnTo>
                  <a:lnTo>
                    <a:pt x="5981" y="4703"/>
                  </a:lnTo>
                  <a:lnTo>
                    <a:pt x="6134" y="4422"/>
                  </a:lnTo>
                  <a:lnTo>
                    <a:pt x="6236" y="4141"/>
                  </a:lnTo>
                  <a:lnTo>
                    <a:pt x="6313" y="3834"/>
                  </a:lnTo>
                  <a:lnTo>
                    <a:pt x="6364" y="3527"/>
                  </a:lnTo>
                  <a:lnTo>
                    <a:pt x="6364" y="3195"/>
                  </a:lnTo>
                  <a:lnTo>
                    <a:pt x="6364" y="2863"/>
                  </a:lnTo>
                  <a:lnTo>
                    <a:pt x="6313" y="2556"/>
                  </a:lnTo>
                  <a:lnTo>
                    <a:pt x="6236" y="2250"/>
                  </a:lnTo>
                  <a:lnTo>
                    <a:pt x="6134" y="1943"/>
                  </a:lnTo>
                  <a:lnTo>
                    <a:pt x="5981" y="1688"/>
                  </a:lnTo>
                  <a:lnTo>
                    <a:pt x="5827" y="1406"/>
                  </a:lnTo>
                  <a:lnTo>
                    <a:pt x="5648" y="1176"/>
                  </a:lnTo>
                  <a:lnTo>
                    <a:pt x="5444" y="946"/>
                  </a:lnTo>
                  <a:lnTo>
                    <a:pt x="5214" y="742"/>
                  </a:lnTo>
                  <a:lnTo>
                    <a:pt x="4958" y="563"/>
                  </a:lnTo>
                  <a:lnTo>
                    <a:pt x="4703" y="384"/>
                  </a:lnTo>
                  <a:lnTo>
                    <a:pt x="4422" y="256"/>
                  </a:lnTo>
                  <a:lnTo>
                    <a:pt x="4141" y="154"/>
                  </a:lnTo>
                  <a:lnTo>
                    <a:pt x="3834" y="78"/>
                  </a:lnTo>
                  <a:lnTo>
                    <a:pt x="3527" y="26"/>
                  </a:lnTo>
                  <a:lnTo>
                    <a:pt x="31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 descr="Investing In Child ULIPs A Wise Option For Your Child's Futur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28" y="205508"/>
            <a:ext cx="5607523" cy="315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oogle Shape;2426;p49"/>
          <p:cNvGrpSpPr/>
          <p:nvPr/>
        </p:nvGrpSpPr>
        <p:grpSpPr>
          <a:xfrm rot="2368234">
            <a:off x="4098065" y="4425054"/>
            <a:ext cx="924317" cy="867051"/>
            <a:chOff x="5100975" y="739900"/>
            <a:chExt cx="671050" cy="629475"/>
          </a:xfrm>
        </p:grpSpPr>
        <p:sp>
          <p:nvSpPr>
            <p:cNvPr id="12" name="Google Shape;2427;p49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428;p49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429;p49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430;p49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431;p49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432;p49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433;p49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434;p49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435;p49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36;p49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37;p49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38;p49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39;p49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440;p49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41;p49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442;p49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43;p49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444;p49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445;p49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446;p49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447;p49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448;p49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49;p49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2289755" y="3235726"/>
            <a:ext cx="4767027" cy="140428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dirty="0" smtClean="0"/>
              <a:t>Домашна работа </a:t>
            </a:r>
          </a:p>
          <a:p>
            <a:pPr algn="ctr"/>
            <a:r>
              <a:rPr lang="bg-BG" sz="2800" dirty="0" smtClean="0"/>
              <a:t>Учебник, стр</a:t>
            </a:r>
            <a:r>
              <a:rPr lang="bg-BG" sz="2800" dirty="0" smtClean="0"/>
              <a:t>. </a:t>
            </a:r>
            <a:r>
              <a:rPr lang="bg-BG" sz="2800" dirty="0" smtClean="0"/>
              <a:t>30/7-11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215212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h Subject for Elementary - 3rd Grade: Practice Standards by Slidesgo">
  <a:themeElements>
    <a:clrScheme name="Simple Light">
      <a:dk1>
        <a:srgbClr val="313131"/>
      </a:dk1>
      <a:lt1>
        <a:srgbClr val="FFFFFF"/>
      </a:lt1>
      <a:dk2>
        <a:srgbClr val="FCE888"/>
      </a:dk2>
      <a:lt2>
        <a:srgbClr val="48B3B1"/>
      </a:lt2>
      <a:accent1>
        <a:srgbClr val="339996"/>
      </a:accent1>
      <a:accent2>
        <a:srgbClr val="26CECB"/>
      </a:accent2>
      <a:accent3>
        <a:srgbClr val="FCC394"/>
      </a:accent3>
      <a:accent4>
        <a:srgbClr val="BBDB78"/>
      </a:accent4>
      <a:accent5>
        <a:srgbClr val="FF8B9C"/>
      </a:accent5>
      <a:accent6>
        <a:srgbClr val="EFEDEE"/>
      </a:accent6>
      <a:hlink>
        <a:srgbClr val="FCE88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2710</TotalTime>
  <Words>78</Words>
  <Application>Microsoft Office PowerPoint</Application>
  <PresentationFormat>On-screen Show (16:9)</PresentationFormat>
  <Paragraphs>33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Catamaran Medium</vt:lpstr>
      <vt:lpstr>Catamaran Black</vt:lpstr>
      <vt:lpstr>Dosis</vt:lpstr>
      <vt:lpstr>Alfa Slab One</vt:lpstr>
      <vt:lpstr>Catamaran</vt:lpstr>
      <vt:lpstr>Math Subject for Elementary - 3rd Grade: Practice Standards by Slidesgo</vt:lpstr>
      <vt:lpstr>91. Упражение. Действия с десетични дроби</vt:lpstr>
      <vt:lpstr>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Сравняване и изобразяване на десетични дроби</dc:title>
  <dc:creator>User</dc:creator>
  <cp:lastModifiedBy>User</cp:lastModifiedBy>
  <cp:revision>126</cp:revision>
  <dcterms:modified xsi:type="dcterms:W3CDTF">2024-02-20T18:59:38Z</dcterms:modified>
</cp:coreProperties>
</file>